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media/audio1.bin" ContentType="audio/unknown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embeddings/oleObject1.bin" ContentType="application/vnd.openxmlformats-officedocument.oleObject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embeddings/oleObject2.bin" ContentType="application/vnd.openxmlformats-officedocument.oleObject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46.xml" ContentType="application/vnd.openxmlformats-officedocument.presentationml.tags+xml"/>
  <Override PartName="/ppt/tags/tag2347.xml" ContentType="application/vnd.openxmlformats-officedocument.presentationml.tags+xml"/>
  <Override PartName="/ppt/tags/tag2348.xml" ContentType="application/vnd.openxmlformats-officedocument.presentationml.tags+xml"/>
  <Override PartName="/ppt/tags/tag2349.xml" ContentType="application/vnd.openxmlformats-officedocument.presentationml.tags+xml"/>
  <Override PartName="/ppt/tags/tag2350.xml" ContentType="application/vnd.openxmlformats-officedocument.presentationml.tags+xml"/>
  <Override PartName="/ppt/tags/tag2351.xml" ContentType="application/vnd.openxmlformats-officedocument.presentationml.tags+xml"/>
  <Override PartName="/ppt/tags/tag2352.xml" ContentType="application/vnd.openxmlformats-officedocument.presentationml.tags+xml"/>
  <Override PartName="/ppt/tags/tag2353.xml" ContentType="application/vnd.openxmlformats-officedocument.presentationml.tags+xml"/>
  <Override PartName="/ppt/tags/tag2354.xml" ContentType="application/vnd.openxmlformats-officedocument.presentationml.tags+xml"/>
  <Override PartName="/ppt/tags/tag2355.xml" ContentType="application/vnd.openxmlformats-officedocument.presentationml.tags+xml"/>
  <Override PartName="/ppt/tags/tag2356.xml" ContentType="application/vnd.openxmlformats-officedocument.presentationml.tags+xml"/>
  <Override PartName="/ppt/tags/tag2357.xml" ContentType="application/vnd.openxmlformats-officedocument.presentationml.tags+xml"/>
  <Override PartName="/ppt/tags/tag2358.xml" ContentType="application/vnd.openxmlformats-officedocument.presentationml.tags+xml"/>
  <Override PartName="/ppt/tags/tag2359.xml" ContentType="application/vnd.openxmlformats-officedocument.presentationml.tags+xml"/>
  <Override PartName="/ppt/tags/tag2360.xml" ContentType="application/vnd.openxmlformats-officedocument.presentationml.tags+xml"/>
  <Override PartName="/ppt/tags/tag2361.xml" ContentType="application/vnd.openxmlformats-officedocument.presentationml.tags+xml"/>
  <Override PartName="/ppt/tags/tag2362.xml" ContentType="application/vnd.openxmlformats-officedocument.presentationml.tags+xml"/>
  <Override PartName="/ppt/tags/tag2363.xml" ContentType="application/vnd.openxmlformats-officedocument.presentationml.tags+xml"/>
  <Override PartName="/ppt/tags/tag2364.xml" ContentType="application/vnd.openxmlformats-officedocument.presentationml.tags+xml"/>
  <Override PartName="/ppt/tags/tag2365.xml" ContentType="application/vnd.openxmlformats-officedocument.presentationml.tags+xml"/>
  <Override PartName="/ppt/tags/tag2366.xml" ContentType="application/vnd.openxmlformats-officedocument.presentationml.tags+xml"/>
  <Override PartName="/ppt/tags/tag2367.xml" ContentType="application/vnd.openxmlformats-officedocument.presentationml.tags+xml"/>
  <Override PartName="/ppt/tags/tag2368.xml" ContentType="application/vnd.openxmlformats-officedocument.presentationml.tags+xml"/>
  <Override PartName="/ppt/tags/tag2369.xml" ContentType="application/vnd.openxmlformats-officedocument.presentationml.tags+xml"/>
  <Override PartName="/ppt/tags/tag2370.xml" ContentType="application/vnd.openxmlformats-officedocument.presentationml.tags+xml"/>
  <Override PartName="/ppt/tags/tag2371.xml" ContentType="application/vnd.openxmlformats-officedocument.presentationml.tags+xml"/>
  <Override PartName="/ppt/tags/tag2372.xml" ContentType="application/vnd.openxmlformats-officedocument.presentationml.tags+xml"/>
  <Override PartName="/ppt/tags/tag2373.xml" ContentType="application/vnd.openxmlformats-officedocument.presentationml.tags+xml"/>
  <Override PartName="/ppt/tags/tag2374.xml" ContentType="application/vnd.openxmlformats-officedocument.presentationml.tags+xml"/>
  <Override PartName="/ppt/tags/tag2375.xml" ContentType="application/vnd.openxmlformats-officedocument.presentationml.tags+xml"/>
  <Override PartName="/ppt/tags/tag2376.xml" ContentType="application/vnd.openxmlformats-officedocument.presentationml.tags+xml"/>
  <Override PartName="/ppt/tags/tag2377.xml" ContentType="application/vnd.openxmlformats-officedocument.presentationml.tags+xml"/>
  <Override PartName="/ppt/tags/tag2378.xml" ContentType="application/vnd.openxmlformats-officedocument.presentationml.tags+xml"/>
  <Override PartName="/ppt/tags/tag2379.xml" ContentType="application/vnd.openxmlformats-officedocument.presentationml.tags+xml"/>
  <Override PartName="/ppt/tags/tag2380.xml" ContentType="application/vnd.openxmlformats-officedocument.presentationml.tags+xml"/>
  <Override PartName="/ppt/tags/tag2381.xml" ContentType="application/vnd.openxmlformats-officedocument.presentationml.tags+xml"/>
  <Override PartName="/ppt/tags/tag2382.xml" ContentType="application/vnd.openxmlformats-officedocument.presentationml.tags+xml"/>
  <Override PartName="/ppt/tags/tag2383.xml" ContentType="application/vnd.openxmlformats-officedocument.presentationml.tags+xml"/>
  <Override PartName="/ppt/tags/tag2384.xml" ContentType="application/vnd.openxmlformats-officedocument.presentationml.tags+xml"/>
  <Override PartName="/ppt/tags/tag2385.xml" ContentType="application/vnd.openxmlformats-officedocument.presentationml.tags+xml"/>
  <Override PartName="/ppt/tags/tag2386.xml" ContentType="application/vnd.openxmlformats-officedocument.presentationml.tags+xml"/>
  <Override PartName="/ppt/tags/tag2387.xml" ContentType="application/vnd.openxmlformats-officedocument.presentationml.tags+xml"/>
  <Override PartName="/ppt/tags/tag2388.xml" ContentType="application/vnd.openxmlformats-officedocument.presentationml.tags+xml"/>
  <Override PartName="/ppt/tags/tag2389.xml" ContentType="application/vnd.openxmlformats-officedocument.presentationml.tags+xml"/>
  <Override PartName="/ppt/tags/tag2390.xml" ContentType="application/vnd.openxmlformats-officedocument.presentationml.tags+xml"/>
  <Override PartName="/ppt/tags/tag2391.xml" ContentType="application/vnd.openxmlformats-officedocument.presentationml.tags+xml"/>
  <Override PartName="/ppt/tags/tag2392.xml" ContentType="application/vnd.openxmlformats-officedocument.presentationml.tags+xml"/>
  <Override PartName="/ppt/tags/tag2393.xml" ContentType="application/vnd.openxmlformats-officedocument.presentationml.tags+xml"/>
  <Override PartName="/ppt/tags/tag2394.xml" ContentType="application/vnd.openxmlformats-officedocument.presentationml.tags+xml"/>
  <Override PartName="/ppt/tags/tag2395.xml" ContentType="application/vnd.openxmlformats-officedocument.presentationml.tags+xml"/>
  <Override PartName="/ppt/tags/tag2396.xml" ContentType="application/vnd.openxmlformats-officedocument.presentationml.tags+xml"/>
  <Override PartName="/ppt/tags/tag2397.xml" ContentType="application/vnd.openxmlformats-officedocument.presentationml.tags+xml"/>
  <Override PartName="/ppt/tags/tag2398.xml" ContentType="application/vnd.openxmlformats-officedocument.presentationml.tags+xml"/>
  <Override PartName="/ppt/tags/tag2399.xml" ContentType="application/vnd.openxmlformats-officedocument.presentationml.tags+xml"/>
  <Override PartName="/ppt/tags/tag2400.xml" ContentType="application/vnd.openxmlformats-officedocument.presentationml.tags+xml"/>
  <Override PartName="/ppt/tags/tag2401.xml" ContentType="application/vnd.openxmlformats-officedocument.presentationml.tags+xml"/>
  <Override PartName="/ppt/tags/tag2402.xml" ContentType="application/vnd.openxmlformats-officedocument.presentationml.tags+xml"/>
  <Override PartName="/ppt/tags/tag2403.xml" ContentType="application/vnd.openxmlformats-officedocument.presentationml.tags+xml"/>
  <Override PartName="/ppt/tags/tag2404.xml" ContentType="application/vnd.openxmlformats-officedocument.presentationml.tags+xml"/>
  <Override PartName="/ppt/tags/tag2405.xml" ContentType="application/vnd.openxmlformats-officedocument.presentationml.tags+xml"/>
  <Override PartName="/ppt/tags/tag2406.xml" ContentType="application/vnd.openxmlformats-officedocument.presentationml.tags+xml"/>
  <Override PartName="/ppt/tags/tag2407.xml" ContentType="application/vnd.openxmlformats-officedocument.presentationml.tags+xml"/>
  <Override PartName="/ppt/tags/tag2408.xml" ContentType="application/vnd.openxmlformats-officedocument.presentationml.tags+xml"/>
  <Override PartName="/ppt/tags/tag2409.xml" ContentType="application/vnd.openxmlformats-officedocument.presentationml.tags+xml"/>
  <Override PartName="/ppt/tags/tag2410.xml" ContentType="application/vnd.openxmlformats-officedocument.presentationml.tags+xml"/>
  <Override PartName="/ppt/tags/tag2411.xml" ContentType="application/vnd.openxmlformats-officedocument.presentationml.tags+xml"/>
  <Override PartName="/ppt/tags/tag2412.xml" ContentType="application/vnd.openxmlformats-officedocument.presentationml.tags+xml"/>
  <Override PartName="/ppt/tags/tag2413.xml" ContentType="application/vnd.openxmlformats-officedocument.presentationml.tags+xml"/>
  <Override PartName="/ppt/tags/tag2414.xml" ContentType="application/vnd.openxmlformats-officedocument.presentationml.tags+xml"/>
  <Override PartName="/ppt/tags/tag2415.xml" ContentType="application/vnd.openxmlformats-officedocument.presentationml.tags+xml"/>
  <Override PartName="/ppt/tags/tag2416.xml" ContentType="application/vnd.openxmlformats-officedocument.presentationml.tags+xml"/>
  <Override PartName="/ppt/tags/tag2417.xml" ContentType="application/vnd.openxmlformats-officedocument.presentationml.tags+xml"/>
  <Override PartName="/ppt/tags/tag2418.xml" ContentType="application/vnd.openxmlformats-officedocument.presentationml.tags+xml"/>
  <Override PartName="/ppt/tags/tag2419.xml" ContentType="application/vnd.openxmlformats-officedocument.presentationml.tags+xml"/>
  <Override PartName="/ppt/tags/tag2420.xml" ContentType="application/vnd.openxmlformats-officedocument.presentationml.tags+xml"/>
  <Override PartName="/ppt/tags/tag2421.xml" ContentType="application/vnd.openxmlformats-officedocument.presentationml.tags+xml"/>
  <Override PartName="/ppt/tags/tag2422.xml" ContentType="application/vnd.openxmlformats-officedocument.presentationml.tags+xml"/>
  <Override PartName="/ppt/tags/tag2423.xml" ContentType="application/vnd.openxmlformats-officedocument.presentationml.tags+xml"/>
  <Override PartName="/ppt/tags/tag2424.xml" ContentType="application/vnd.openxmlformats-officedocument.presentationml.tags+xml"/>
  <Override PartName="/ppt/tags/tag2425.xml" ContentType="application/vnd.openxmlformats-officedocument.presentationml.tags+xml"/>
  <Override PartName="/ppt/tags/tag2426.xml" ContentType="application/vnd.openxmlformats-officedocument.presentationml.tags+xml"/>
  <Override PartName="/ppt/tags/tag2427.xml" ContentType="application/vnd.openxmlformats-officedocument.presentationml.tags+xml"/>
  <Override PartName="/ppt/tags/tag2428.xml" ContentType="application/vnd.openxmlformats-officedocument.presentationml.tags+xml"/>
  <Override PartName="/ppt/tags/tag2429.xml" ContentType="application/vnd.openxmlformats-officedocument.presentationml.tags+xml"/>
  <Override PartName="/ppt/tags/tag2430.xml" ContentType="application/vnd.openxmlformats-officedocument.presentationml.tags+xml"/>
  <Override PartName="/ppt/tags/tag2431.xml" ContentType="application/vnd.openxmlformats-officedocument.presentationml.tags+xml"/>
  <Override PartName="/ppt/tags/tag2432.xml" ContentType="application/vnd.openxmlformats-officedocument.presentationml.tags+xml"/>
  <Override PartName="/ppt/tags/tag2433.xml" ContentType="application/vnd.openxmlformats-officedocument.presentationml.tags+xml"/>
  <Override PartName="/ppt/tags/tag2434.xml" ContentType="application/vnd.openxmlformats-officedocument.presentationml.tags+xml"/>
  <Override PartName="/ppt/tags/tag2435.xml" ContentType="application/vnd.openxmlformats-officedocument.presentationml.tags+xml"/>
  <Override PartName="/ppt/tags/tag2436.xml" ContentType="application/vnd.openxmlformats-officedocument.presentationml.tags+xml"/>
  <Override PartName="/ppt/tags/tag2437.xml" ContentType="application/vnd.openxmlformats-officedocument.presentationml.tags+xml"/>
  <Override PartName="/ppt/tags/tag2438.xml" ContentType="application/vnd.openxmlformats-officedocument.presentationml.tags+xml"/>
  <Override PartName="/ppt/tags/tag2439.xml" ContentType="application/vnd.openxmlformats-officedocument.presentationml.tags+xml"/>
  <Override PartName="/ppt/tags/tag2440.xml" ContentType="application/vnd.openxmlformats-officedocument.presentationml.tags+xml"/>
  <Override PartName="/ppt/tags/tag2441.xml" ContentType="application/vnd.openxmlformats-officedocument.presentationml.tags+xml"/>
  <Override PartName="/ppt/tags/tag2442.xml" ContentType="application/vnd.openxmlformats-officedocument.presentationml.tags+xml"/>
  <Override PartName="/ppt/tags/tag2443.xml" ContentType="application/vnd.openxmlformats-officedocument.presentationml.tags+xml"/>
  <Override PartName="/ppt/tags/tag2444.xml" ContentType="application/vnd.openxmlformats-officedocument.presentationml.tags+xml"/>
  <Override PartName="/ppt/tags/tag2445.xml" ContentType="application/vnd.openxmlformats-officedocument.presentationml.tags+xml"/>
  <Override PartName="/ppt/tags/tag2446.xml" ContentType="application/vnd.openxmlformats-officedocument.presentationml.tags+xml"/>
  <Override PartName="/ppt/tags/tag2447.xml" ContentType="application/vnd.openxmlformats-officedocument.presentationml.tags+xml"/>
  <Override PartName="/ppt/tags/tag2448.xml" ContentType="application/vnd.openxmlformats-officedocument.presentationml.tags+xml"/>
  <Override PartName="/ppt/tags/tag2449.xml" ContentType="application/vnd.openxmlformats-officedocument.presentationml.tags+xml"/>
  <Override PartName="/ppt/tags/tag2450.xml" ContentType="application/vnd.openxmlformats-officedocument.presentationml.tags+xml"/>
  <Override PartName="/ppt/tags/tag2451.xml" ContentType="application/vnd.openxmlformats-officedocument.presentationml.tags+xml"/>
  <Override PartName="/ppt/tags/tag2452.xml" ContentType="application/vnd.openxmlformats-officedocument.presentationml.tags+xml"/>
  <Override PartName="/ppt/tags/tag2453.xml" ContentType="application/vnd.openxmlformats-officedocument.presentationml.tags+xml"/>
  <Override PartName="/ppt/tags/tag2454.xml" ContentType="application/vnd.openxmlformats-officedocument.presentationml.tags+xml"/>
  <Override PartName="/ppt/tags/tag2455.xml" ContentType="application/vnd.openxmlformats-officedocument.presentationml.tags+xml"/>
  <Override PartName="/ppt/tags/tag2456.xml" ContentType="application/vnd.openxmlformats-officedocument.presentationml.tags+xml"/>
  <Override PartName="/ppt/tags/tag2457.xml" ContentType="application/vnd.openxmlformats-officedocument.presentationml.tags+xml"/>
  <Override PartName="/ppt/tags/tag2458.xml" ContentType="application/vnd.openxmlformats-officedocument.presentationml.tags+xml"/>
  <Override PartName="/ppt/tags/tag2459.xml" ContentType="application/vnd.openxmlformats-officedocument.presentationml.tags+xml"/>
  <Override PartName="/ppt/tags/tag2460.xml" ContentType="application/vnd.openxmlformats-officedocument.presentationml.tags+xml"/>
  <Override PartName="/ppt/tags/tag2461.xml" ContentType="application/vnd.openxmlformats-officedocument.presentationml.tags+xml"/>
  <Override PartName="/ppt/tags/tag2462.xml" ContentType="application/vnd.openxmlformats-officedocument.presentationml.tags+xml"/>
  <Override PartName="/ppt/tags/tag2463.xml" ContentType="application/vnd.openxmlformats-officedocument.presentationml.tags+xml"/>
  <Override PartName="/ppt/tags/tag2464.xml" ContentType="application/vnd.openxmlformats-officedocument.presentationml.tags+xml"/>
  <Override PartName="/ppt/tags/tag2465.xml" ContentType="application/vnd.openxmlformats-officedocument.presentationml.tags+xml"/>
  <Override PartName="/ppt/tags/tag2466.xml" ContentType="application/vnd.openxmlformats-officedocument.presentationml.tags+xml"/>
  <Override PartName="/ppt/tags/tag2467.xml" ContentType="application/vnd.openxmlformats-officedocument.presentationml.tags+xml"/>
  <Override PartName="/ppt/tags/tag2468.xml" ContentType="application/vnd.openxmlformats-officedocument.presentationml.tags+xml"/>
  <Override PartName="/ppt/tags/tag2469.xml" ContentType="application/vnd.openxmlformats-officedocument.presentationml.tags+xml"/>
  <Override PartName="/ppt/tags/tag2470.xml" ContentType="application/vnd.openxmlformats-officedocument.presentationml.tags+xml"/>
  <Override PartName="/ppt/tags/tag2471.xml" ContentType="application/vnd.openxmlformats-officedocument.presentationml.tags+xml"/>
  <Override PartName="/ppt/tags/tag2472.xml" ContentType="application/vnd.openxmlformats-officedocument.presentationml.tags+xml"/>
  <Override PartName="/ppt/tags/tag2473.xml" ContentType="application/vnd.openxmlformats-officedocument.presentationml.tags+xml"/>
  <Override PartName="/ppt/tags/tag2474.xml" ContentType="application/vnd.openxmlformats-officedocument.presentationml.tags+xml"/>
  <Override PartName="/ppt/tags/tag2475.xml" ContentType="application/vnd.openxmlformats-officedocument.presentationml.tags+xml"/>
  <Override PartName="/ppt/tags/tag2476.xml" ContentType="application/vnd.openxmlformats-officedocument.presentationml.tags+xml"/>
  <Override PartName="/ppt/tags/tag2477.xml" ContentType="application/vnd.openxmlformats-officedocument.presentationml.tags+xml"/>
  <Override PartName="/ppt/tags/tag2478.xml" ContentType="application/vnd.openxmlformats-officedocument.presentationml.tags+xml"/>
  <Override PartName="/ppt/tags/tag2479.xml" ContentType="application/vnd.openxmlformats-officedocument.presentationml.tags+xml"/>
  <Override PartName="/ppt/tags/tag2480.xml" ContentType="application/vnd.openxmlformats-officedocument.presentationml.tags+xml"/>
  <Override PartName="/ppt/tags/tag2481.xml" ContentType="application/vnd.openxmlformats-officedocument.presentationml.tags+xml"/>
  <Override PartName="/ppt/tags/tag2482.xml" ContentType="application/vnd.openxmlformats-officedocument.presentationml.tags+xml"/>
  <Override PartName="/ppt/tags/tag2483.xml" ContentType="application/vnd.openxmlformats-officedocument.presentationml.tags+xml"/>
  <Override PartName="/ppt/tags/tag2484.xml" ContentType="application/vnd.openxmlformats-officedocument.presentationml.tags+xml"/>
  <Override PartName="/ppt/tags/tag2485.xml" ContentType="application/vnd.openxmlformats-officedocument.presentationml.tags+xml"/>
  <Override PartName="/ppt/tags/tag2486.xml" ContentType="application/vnd.openxmlformats-officedocument.presentationml.tags+xml"/>
  <Override PartName="/ppt/tags/tag2487.xml" ContentType="application/vnd.openxmlformats-officedocument.presentationml.tags+xml"/>
  <Override PartName="/ppt/tags/tag2488.xml" ContentType="application/vnd.openxmlformats-officedocument.presentationml.tags+xml"/>
  <Override PartName="/ppt/tags/tag2489.xml" ContentType="application/vnd.openxmlformats-officedocument.presentationml.tags+xml"/>
  <Override PartName="/ppt/tags/tag2490.xml" ContentType="application/vnd.openxmlformats-officedocument.presentationml.tags+xml"/>
  <Override PartName="/ppt/tags/tag2491.xml" ContentType="application/vnd.openxmlformats-officedocument.presentationml.tags+xml"/>
  <Override PartName="/ppt/tags/tag2492.xml" ContentType="application/vnd.openxmlformats-officedocument.presentationml.tags+xml"/>
  <Override PartName="/ppt/tags/tag2493.xml" ContentType="application/vnd.openxmlformats-officedocument.presentationml.tags+xml"/>
  <Override PartName="/ppt/tags/tag2494.xml" ContentType="application/vnd.openxmlformats-officedocument.presentationml.tags+xml"/>
  <Override PartName="/ppt/tags/tag2495.xml" ContentType="application/vnd.openxmlformats-officedocument.presentationml.tags+xml"/>
  <Override PartName="/ppt/tags/tag2496.xml" ContentType="application/vnd.openxmlformats-officedocument.presentationml.tags+xml"/>
  <Override PartName="/ppt/tags/tag2497.xml" ContentType="application/vnd.openxmlformats-officedocument.presentationml.tags+xml"/>
  <Override PartName="/ppt/tags/tag2498.xml" ContentType="application/vnd.openxmlformats-officedocument.presentationml.tags+xml"/>
  <Override PartName="/ppt/tags/tag2499.xml" ContentType="application/vnd.openxmlformats-officedocument.presentationml.tags+xml"/>
  <Override PartName="/ppt/tags/tag2500.xml" ContentType="application/vnd.openxmlformats-officedocument.presentationml.tags+xml"/>
  <Override PartName="/ppt/tags/tag2501.xml" ContentType="application/vnd.openxmlformats-officedocument.presentationml.tags+xml"/>
  <Override PartName="/ppt/tags/tag2502.xml" ContentType="application/vnd.openxmlformats-officedocument.presentationml.tags+xml"/>
  <Override PartName="/ppt/tags/tag2503.xml" ContentType="application/vnd.openxmlformats-officedocument.presentationml.tags+xml"/>
  <Override PartName="/ppt/tags/tag2504.xml" ContentType="application/vnd.openxmlformats-officedocument.presentationml.tags+xml"/>
  <Override PartName="/ppt/tags/tag2505.xml" ContentType="application/vnd.openxmlformats-officedocument.presentationml.tags+xml"/>
  <Override PartName="/ppt/tags/tag2506.xml" ContentType="application/vnd.openxmlformats-officedocument.presentationml.tags+xml"/>
  <Override PartName="/ppt/tags/tag2507.xml" ContentType="application/vnd.openxmlformats-officedocument.presentationml.tags+xml"/>
  <Override PartName="/ppt/tags/tag2508.xml" ContentType="application/vnd.openxmlformats-officedocument.presentationml.tags+xml"/>
  <Override PartName="/ppt/tags/tag2509.xml" ContentType="application/vnd.openxmlformats-officedocument.presentationml.tags+xml"/>
  <Override PartName="/ppt/tags/tag2510.xml" ContentType="application/vnd.openxmlformats-officedocument.presentationml.tags+xml"/>
  <Override PartName="/ppt/tags/tag2511.xml" ContentType="application/vnd.openxmlformats-officedocument.presentationml.tags+xml"/>
  <Override PartName="/ppt/tags/tag2512.xml" ContentType="application/vnd.openxmlformats-officedocument.presentationml.tags+xml"/>
  <Override PartName="/ppt/tags/tag2513.xml" ContentType="application/vnd.openxmlformats-officedocument.presentationml.tags+xml"/>
  <Override PartName="/ppt/tags/tag2514.xml" ContentType="application/vnd.openxmlformats-officedocument.presentationml.tags+xml"/>
  <Override PartName="/ppt/tags/tag2515.xml" ContentType="application/vnd.openxmlformats-officedocument.presentationml.tags+xml"/>
  <Override PartName="/ppt/tags/tag2516.xml" ContentType="application/vnd.openxmlformats-officedocument.presentationml.tags+xml"/>
  <Override PartName="/ppt/tags/tag2517.xml" ContentType="application/vnd.openxmlformats-officedocument.presentationml.tags+xml"/>
  <Override PartName="/ppt/tags/tag2518.xml" ContentType="application/vnd.openxmlformats-officedocument.presentationml.tags+xml"/>
  <Override PartName="/ppt/tags/tag2519.xml" ContentType="application/vnd.openxmlformats-officedocument.presentationml.tags+xml"/>
  <Override PartName="/ppt/tags/tag2520.xml" ContentType="application/vnd.openxmlformats-officedocument.presentationml.tags+xml"/>
  <Override PartName="/ppt/tags/tag2521.xml" ContentType="application/vnd.openxmlformats-officedocument.presentationml.tags+xml"/>
  <Override PartName="/ppt/tags/tag2522.xml" ContentType="application/vnd.openxmlformats-officedocument.presentationml.tags+xml"/>
  <Override PartName="/ppt/tags/tag2523.xml" ContentType="application/vnd.openxmlformats-officedocument.presentationml.tags+xml"/>
  <Override PartName="/ppt/tags/tag2524.xml" ContentType="application/vnd.openxmlformats-officedocument.presentationml.tags+xml"/>
  <Override PartName="/ppt/tags/tag2525.xml" ContentType="application/vnd.openxmlformats-officedocument.presentationml.tags+xml"/>
  <Override PartName="/ppt/tags/tag2526.xml" ContentType="application/vnd.openxmlformats-officedocument.presentationml.tags+xml"/>
  <Override PartName="/ppt/tags/tag2527.xml" ContentType="application/vnd.openxmlformats-officedocument.presentationml.tags+xml"/>
  <Override PartName="/ppt/tags/tag2528.xml" ContentType="application/vnd.openxmlformats-officedocument.presentationml.tags+xml"/>
  <Override PartName="/ppt/tags/tag2529.xml" ContentType="application/vnd.openxmlformats-officedocument.presentationml.tags+xml"/>
  <Override PartName="/ppt/tags/tag2530.xml" ContentType="application/vnd.openxmlformats-officedocument.presentationml.tags+xml"/>
  <Override PartName="/ppt/tags/tag2531.xml" ContentType="application/vnd.openxmlformats-officedocument.presentationml.tags+xml"/>
  <Override PartName="/ppt/tags/tag2532.xml" ContentType="application/vnd.openxmlformats-officedocument.presentationml.tags+xml"/>
  <Override PartName="/ppt/tags/tag2533.xml" ContentType="application/vnd.openxmlformats-officedocument.presentationml.tags+xml"/>
  <Override PartName="/ppt/tags/tag2534.xml" ContentType="application/vnd.openxmlformats-officedocument.presentationml.tags+xml"/>
  <Override PartName="/ppt/tags/tag2535.xml" ContentType="application/vnd.openxmlformats-officedocument.presentationml.tags+xml"/>
  <Override PartName="/ppt/tags/tag2536.xml" ContentType="application/vnd.openxmlformats-officedocument.presentationml.tags+xml"/>
  <Override PartName="/ppt/tags/tag2537.xml" ContentType="application/vnd.openxmlformats-officedocument.presentationml.tags+xml"/>
  <Override PartName="/ppt/tags/tag2538.xml" ContentType="application/vnd.openxmlformats-officedocument.presentationml.tags+xml"/>
  <Override PartName="/ppt/tags/tag2539.xml" ContentType="application/vnd.openxmlformats-officedocument.presentationml.tags+xml"/>
  <Override PartName="/ppt/tags/tag2540.xml" ContentType="application/vnd.openxmlformats-officedocument.presentationml.tags+xml"/>
  <Override PartName="/ppt/tags/tag2541.xml" ContentType="application/vnd.openxmlformats-officedocument.presentationml.tags+xml"/>
  <Override PartName="/ppt/tags/tag2542.xml" ContentType="application/vnd.openxmlformats-officedocument.presentationml.tags+xml"/>
  <Override PartName="/ppt/tags/tag2543.xml" ContentType="application/vnd.openxmlformats-officedocument.presentationml.tags+xml"/>
  <Override PartName="/ppt/tags/tag2544.xml" ContentType="application/vnd.openxmlformats-officedocument.presentationml.tags+xml"/>
  <Override PartName="/ppt/tags/tag2545.xml" ContentType="application/vnd.openxmlformats-officedocument.presentationml.tags+xml"/>
  <Override PartName="/ppt/tags/tag2546.xml" ContentType="application/vnd.openxmlformats-officedocument.presentationml.tags+xml"/>
  <Override PartName="/ppt/tags/tag2547.xml" ContentType="application/vnd.openxmlformats-officedocument.presentationml.tags+xml"/>
  <Override PartName="/ppt/tags/tag2548.xml" ContentType="application/vnd.openxmlformats-officedocument.presentationml.tags+xml"/>
  <Override PartName="/ppt/tags/tag2549.xml" ContentType="application/vnd.openxmlformats-officedocument.presentationml.tags+xml"/>
  <Override PartName="/ppt/tags/tag2550.xml" ContentType="application/vnd.openxmlformats-officedocument.presentationml.tags+xml"/>
  <Override PartName="/ppt/tags/tag2551.xml" ContentType="application/vnd.openxmlformats-officedocument.presentationml.tags+xml"/>
  <Override PartName="/ppt/tags/tag2552.xml" ContentType="application/vnd.openxmlformats-officedocument.presentationml.tags+xml"/>
  <Override PartName="/ppt/tags/tag2553.xml" ContentType="application/vnd.openxmlformats-officedocument.presentationml.tags+xml"/>
  <Override PartName="/ppt/tags/tag2554.xml" ContentType="application/vnd.openxmlformats-officedocument.presentationml.tags+xml"/>
  <Override PartName="/ppt/tags/tag2555.xml" ContentType="application/vnd.openxmlformats-officedocument.presentationml.tags+xml"/>
  <Override PartName="/ppt/tags/tag2556.xml" ContentType="application/vnd.openxmlformats-officedocument.presentationml.tags+xml"/>
  <Override PartName="/ppt/tags/tag2557.xml" ContentType="application/vnd.openxmlformats-officedocument.presentationml.tags+xml"/>
  <Override PartName="/ppt/tags/tag2558.xml" ContentType="application/vnd.openxmlformats-officedocument.presentationml.tags+xml"/>
  <Override PartName="/ppt/tags/tag2559.xml" ContentType="application/vnd.openxmlformats-officedocument.presentationml.tags+xml"/>
  <Override PartName="/ppt/tags/tag2560.xml" ContentType="application/vnd.openxmlformats-officedocument.presentationml.tags+xml"/>
  <Override PartName="/ppt/tags/tag2561.xml" ContentType="application/vnd.openxmlformats-officedocument.presentationml.tags+xml"/>
  <Override PartName="/ppt/tags/tag2562.xml" ContentType="application/vnd.openxmlformats-officedocument.presentationml.tags+xml"/>
  <Override PartName="/ppt/tags/tag2563.xml" ContentType="application/vnd.openxmlformats-officedocument.presentationml.tags+xml"/>
  <Override PartName="/ppt/tags/tag2564.xml" ContentType="application/vnd.openxmlformats-officedocument.presentationml.tags+xml"/>
  <Override PartName="/ppt/tags/tag2565.xml" ContentType="application/vnd.openxmlformats-officedocument.presentationml.tags+xml"/>
  <Override PartName="/ppt/tags/tag2566.xml" ContentType="application/vnd.openxmlformats-officedocument.presentationml.tags+xml"/>
  <Override PartName="/ppt/tags/tag2567.xml" ContentType="application/vnd.openxmlformats-officedocument.presentationml.tags+xml"/>
  <Override PartName="/ppt/tags/tag2568.xml" ContentType="application/vnd.openxmlformats-officedocument.presentationml.tags+xml"/>
  <Override PartName="/ppt/tags/tag2569.xml" ContentType="application/vnd.openxmlformats-officedocument.presentationml.tags+xml"/>
  <Override PartName="/ppt/tags/tag2570.xml" ContentType="application/vnd.openxmlformats-officedocument.presentationml.tags+xml"/>
  <Override PartName="/ppt/tags/tag2571.xml" ContentType="application/vnd.openxmlformats-officedocument.presentationml.tags+xml"/>
  <Override PartName="/ppt/tags/tag2572.xml" ContentType="application/vnd.openxmlformats-officedocument.presentationml.tags+xml"/>
  <Override PartName="/ppt/tags/tag2573.xml" ContentType="application/vnd.openxmlformats-officedocument.presentationml.tags+xml"/>
  <Override PartName="/ppt/tags/tag2574.xml" ContentType="application/vnd.openxmlformats-officedocument.presentationml.tags+xml"/>
  <Override PartName="/ppt/tags/tag2575.xml" ContentType="application/vnd.openxmlformats-officedocument.presentationml.tags+xml"/>
  <Override PartName="/ppt/tags/tag2576.xml" ContentType="application/vnd.openxmlformats-officedocument.presentationml.tags+xml"/>
  <Override PartName="/ppt/tags/tag2577.xml" ContentType="application/vnd.openxmlformats-officedocument.presentationml.tags+xml"/>
  <Override PartName="/ppt/tags/tag2578.xml" ContentType="application/vnd.openxmlformats-officedocument.presentationml.tags+xml"/>
  <Override PartName="/ppt/tags/tag2579.xml" ContentType="application/vnd.openxmlformats-officedocument.presentationml.tags+xml"/>
  <Override PartName="/ppt/tags/tag2580.xml" ContentType="application/vnd.openxmlformats-officedocument.presentationml.tags+xml"/>
  <Override PartName="/ppt/tags/tag2581.xml" ContentType="application/vnd.openxmlformats-officedocument.presentationml.tags+xml"/>
  <Override PartName="/ppt/tags/tag2582.xml" ContentType="application/vnd.openxmlformats-officedocument.presentationml.tags+xml"/>
  <Override PartName="/ppt/tags/tag2583.xml" ContentType="application/vnd.openxmlformats-officedocument.presentationml.tags+xml"/>
  <Override PartName="/ppt/tags/tag2584.xml" ContentType="application/vnd.openxmlformats-officedocument.presentationml.tags+xml"/>
  <Override PartName="/ppt/tags/tag2585.xml" ContentType="application/vnd.openxmlformats-officedocument.presentationml.tags+xml"/>
  <Override PartName="/ppt/tags/tag2586.xml" ContentType="application/vnd.openxmlformats-officedocument.presentationml.tags+xml"/>
  <Override PartName="/ppt/tags/tag2587.xml" ContentType="application/vnd.openxmlformats-officedocument.presentationml.tags+xml"/>
  <Override PartName="/ppt/tags/tag2588.xml" ContentType="application/vnd.openxmlformats-officedocument.presentationml.tags+xml"/>
  <Override PartName="/ppt/tags/tag2589.xml" ContentType="application/vnd.openxmlformats-officedocument.presentationml.tags+xml"/>
  <Override PartName="/ppt/tags/tag2590.xml" ContentType="application/vnd.openxmlformats-officedocument.presentationml.tags+xml"/>
  <Override PartName="/ppt/tags/tag2591.xml" ContentType="application/vnd.openxmlformats-officedocument.presentationml.tags+xml"/>
  <Override PartName="/ppt/tags/tag2592.xml" ContentType="application/vnd.openxmlformats-officedocument.presentationml.tags+xml"/>
  <Override PartName="/ppt/tags/tag2593.xml" ContentType="application/vnd.openxmlformats-officedocument.presentationml.tags+xml"/>
  <Override PartName="/ppt/tags/tag2594.xml" ContentType="application/vnd.openxmlformats-officedocument.presentationml.tags+xml"/>
  <Override PartName="/ppt/tags/tag2595.xml" ContentType="application/vnd.openxmlformats-officedocument.presentationml.tags+xml"/>
  <Override PartName="/ppt/tags/tag2596.xml" ContentType="application/vnd.openxmlformats-officedocument.presentationml.tags+xml"/>
  <Override PartName="/ppt/tags/tag2597.xml" ContentType="application/vnd.openxmlformats-officedocument.presentationml.tags+xml"/>
  <Override PartName="/ppt/tags/tag2598.xml" ContentType="application/vnd.openxmlformats-officedocument.presentationml.tags+xml"/>
  <Override PartName="/ppt/tags/tag2599.xml" ContentType="application/vnd.openxmlformats-officedocument.presentationml.tags+xml"/>
  <Override PartName="/ppt/tags/tag2600.xml" ContentType="application/vnd.openxmlformats-officedocument.presentationml.tags+xml"/>
  <Override PartName="/ppt/tags/tag2601.xml" ContentType="application/vnd.openxmlformats-officedocument.presentationml.tags+xml"/>
  <Override PartName="/ppt/tags/tag2602.xml" ContentType="application/vnd.openxmlformats-officedocument.presentationml.tags+xml"/>
  <Override PartName="/ppt/tags/tag2603.xml" ContentType="application/vnd.openxmlformats-officedocument.presentationml.tags+xml"/>
  <Override PartName="/ppt/tags/tag2604.xml" ContentType="application/vnd.openxmlformats-officedocument.presentationml.tags+xml"/>
  <Override PartName="/ppt/tags/tag2605.xml" ContentType="application/vnd.openxmlformats-officedocument.presentationml.tags+xml"/>
  <Override PartName="/ppt/tags/tag2606.xml" ContentType="application/vnd.openxmlformats-officedocument.presentationml.tags+xml"/>
  <Override PartName="/ppt/tags/tag2607.xml" ContentType="application/vnd.openxmlformats-officedocument.presentationml.tags+xml"/>
  <Override PartName="/ppt/tags/tag2608.xml" ContentType="application/vnd.openxmlformats-officedocument.presentationml.tags+xml"/>
  <Override PartName="/ppt/tags/tag2609.xml" ContentType="application/vnd.openxmlformats-officedocument.presentationml.tags+xml"/>
  <Override PartName="/ppt/tags/tag2610.xml" ContentType="application/vnd.openxmlformats-officedocument.presentationml.tags+xml"/>
  <Override PartName="/ppt/tags/tag2611.xml" ContentType="application/vnd.openxmlformats-officedocument.presentationml.tags+xml"/>
  <Override PartName="/ppt/tags/tag2612.xml" ContentType="application/vnd.openxmlformats-officedocument.presentationml.tags+xml"/>
  <Override PartName="/ppt/tags/tag2613.xml" ContentType="application/vnd.openxmlformats-officedocument.presentationml.tags+xml"/>
  <Override PartName="/ppt/tags/tag2614.xml" ContentType="application/vnd.openxmlformats-officedocument.presentationml.tags+xml"/>
  <Override PartName="/ppt/tags/tag2615.xml" ContentType="application/vnd.openxmlformats-officedocument.presentationml.tags+xml"/>
  <Override PartName="/ppt/tags/tag2616.xml" ContentType="application/vnd.openxmlformats-officedocument.presentationml.tags+xml"/>
  <Override PartName="/ppt/tags/tag2617.xml" ContentType="application/vnd.openxmlformats-officedocument.presentationml.tags+xml"/>
  <Override PartName="/ppt/tags/tag2618.xml" ContentType="application/vnd.openxmlformats-officedocument.presentationml.tags+xml"/>
  <Override PartName="/ppt/tags/tag2619.xml" ContentType="application/vnd.openxmlformats-officedocument.presentationml.tags+xml"/>
  <Override PartName="/ppt/tags/tag2620.xml" ContentType="application/vnd.openxmlformats-officedocument.presentationml.tags+xml"/>
  <Override PartName="/ppt/tags/tag2621.xml" ContentType="application/vnd.openxmlformats-officedocument.presentationml.tags+xml"/>
  <Override PartName="/ppt/tags/tag2622.xml" ContentType="application/vnd.openxmlformats-officedocument.presentationml.tags+xml"/>
  <Override PartName="/ppt/tags/tag2623.xml" ContentType="application/vnd.openxmlformats-officedocument.presentationml.tags+xml"/>
  <Override PartName="/ppt/tags/tag2624.xml" ContentType="application/vnd.openxmlformats-officedocument.presentationml.tags+xml"/>
  <Override PartName="/ppt/tags/tag2625.xml" ContentType="application/vnd.openxmlformats-officedocument.presentationml.tags+xml"/>
  <Override PartName="/ppt/tags/tag2626.xml" ContentType="application/vnd.openxmlformats-officedocument.presentationml.tags+xml"/>
  <Override PartName="/ppt/tags/tag2627.xml" ContentType="application/vnd.openxmlformats-officedocument.presentationml.tags+xml"/>
  <Override PartName="/ppt/tags/tag2628.xml" ContentType="application/vnd.openxmlformats-officedocument.presentationml.tags+xml"/>
  <Override PartName="/ppt/tags/tag2629.xml" ContentType="application/vnd.openxmlformats-officedocument.presentationml.tags+xml"/>
  <Override PartName="/ppt/tags/tag2630.xml" ContentType="application/vnd.openxmlformats-officedocument.presentationml.tags+xml"/>
  <Override PartName="/ppt/tags/tag2631.xml" ContentType="application/vnd.openxmlformats-officedocument.presentationml.tags+xml"/>
  <Override PartName="/ppt/tags/tag2632.xml" ContentType="application/vnd.openxmlformats-officedocument.presentationml.tags+xml"/>
  <Override PartName="/ppt/tags/tag2633.xml" ContentType="application/vnd.openxmlformats-officedocument.presentationml.tags+xml"/>
  <Override PartName="/ppt/tags/tag2634.xml" ContentType="application/vnd.openxmlformats-officedocument.presentationml.tags+xml"/>
  <Override PartName="/ppt/tags/tag2635.xml" ContentType="application/vnd.openxmlformats-officedocument.presentationml.tags+xml"/>
  <Override PartName="/ppt/tags/tag2636.xml" ContentType="application/vnd.openxmlformats-officedocument.presentationml.tags+xml"/>
  <Override PartName="/ppt/tags/tag2637.xml" ContentType="application/vnd.openxmlformats-officedocument.presentationml.tags+xml"/>
  <Override PartName="/ppt/tags/tag2638.xml" ContentType="application/vnd.openxmlformats-officedocument.presentationml.tags+xml"/>
  <Override PartName="/ppt/tags/tag2639.xml" ContentType="application/vnd.openxmlformats-officedocument.presentationml.tags+xml"/>
  <Override PartName="/ppt/tags/tag2640.xml" ContentType="application/vnd.openxmlformats-officedocument.presentationml.tags+xml"/>
  <Override PartName="/ppt/tags/tag2641.xml" ContentType="application/vnd.openxmlformats-officedocument.presentationml.tags+xml"/>
  <Override PartName="/ppt/tags/tag2642.xml" ContentType="application/vnd.openxmlformats-officedocument.presentationml.tags+xml"/>
  <Override PartName="/ppt/tags/tag2643.xml" ContentType="application/vnd.openxmlformats-officedocument.presentationml.tags+xml"/>
  <Override PartName="/ppt/tags/tag2644.xml" ContentType="application/vnd.openxmlformats-officedocument.presentationml.tags+xml"/>
  <Override PartName="/ppt/tags/tag2645.xml" ContentType="application/vnd.openxmlformats-officedocument.presentationml.tags+xml"/>
  <Override PartName="/ppt/tags/tag2646.xml" ContentType="application/vnd.openxmlformats-officedocument.presentationml.tags+xml"/>
  <Override PartName="/ppt/tags/tag2647.xml" ContentType="application/vnd.openxmlformats-officedocument.presentationml.tags+xml"/>
  <Override PartName="/ppt/tags/tag2648.xml" ContentType="application/vnd.openxmlformats-officedocument.presentationml.tags+xml"/>
  <Override PartName="/ppt/tags/tag2649.xml" ContentType="application/vnd.openxmlformats-officedocument.presentationml.tags+xml"/>
  <Override PartName="/ppt/tags/tag2650.xml" ContentType="application/vnd.openxmlformats-officedocument.presentationml.tags+xml"/>
  <Override PartName="/ppt/tags/tag2651.xml" ContentType="application/vnd.openxmlformats-officedocument.presentationml.tags+xml"/>
  <Override PartName="/ppt/tags/tag2652.xml" ContentType="application/vnd.openxmlformats-officedocument.presentationml.tags+xml"/>
  <Override PartName="/ppt/tags/tag2653.xml" ContentType="application/vnd.openxmlformats-officedocument.presentationml.tags+xml"/>
  <Override PartName="/ppt/tags/tag2654.xml" ContentType="application/vnd.openxmlformats-officedocument.presentationml.tags+xml"/>
  <Override PartName="/ppt/tags/tag2655.xml" ContentType="application/vnd.openxmlformats-officedocument.presentationml.tags+xml"/>
  <Override PartName="/ppt/tags/tag2656.xml" ContentType="application/vnd.openxmlformats-officedocument.presentationml.tags+xml"/>
  <Override PartName="/ppt/tags/tag2657.xml" ContentType="application/vnd.openxmlformats-officedocument.presentationml.tags+xml"/>
  <Override PartName="/ppt/tags/tag2658.xml" ContentType="application/vnd.openxmlformats-officedocument.presentationml.tags+xml"/>
  <Override PartName="/ppt/tags/tag2659.xml" ContentType="application/vnd.openxmlformats-officedocument.presentationml.tags+xml"/>
  <Override PartName="/ppt/tags/tag2660.xml" ContentType="application/vnd.openxmlformats-officedocument.presentationml.tags+xml"/>
  <Override PartName="/ppt/tags/tag2661.xml" ContentType="application/vnd.openxmlformats-officedocument.presentationml.tags+xml"/>
  <Override PartName="/ppt/tags/tag2662.xml" ContentType="application/vnd.openxmlformats-officedocument.presentationml.tags+xml"/>
  <Override PartName="/ppt/tags/tag2663.xml" ContentType="application/vnd.openxmlformats-officedocument.presentationml.tags+xml"/>
  <Override PartName="/ppt/tags/tag2664.xml" ContentType="application/vnd.openxmlformats-officedocument.presentationml.tags+xml"/>
  <Override PartName="/ppt/tags/tag2665.xml" ContentType="application/vnd.openxmlformats-officedocument.presentationml.tags+xml"/>
  <Override PartName="/ppt/tags/tag2666.xml" ContentType="application/vnd.openxmlformats-officedocument.presentationml.tags+xml"/>
  <Override PartName="/ppt/tags/tag2667.xml" ContentType="application/vnd.openxmlformats-officedocument.presentationml.tags+xml"/>
  <Override PartName="/ppt/tags/tag2668.xml" ContentType="application/vnd.openxmlformats-officedocument.presentationml.tags+xml"/>
  <Override PartName="/ppt/tags/tag2669.xml" ContentType="application/vnd.openxmlformats-officedocument.presentationml.tags+xml"/>
  <Override PartName="/ppt/tags/tag2670.xml" ContentType="application/vnd.openxmlformats-officedocument.presentationml.tags+xml"/>
  <Override PartName="/ppt/tags/tag2671.xml" ContentType="application/vnd.openxmlformats-officedocument.presentationml.tags+xml"/>
  <Override PartName="/ppt/tags/tag2672.xml" ContentType="application/vnd.openxmlformats-officedocument.presentationml.tags+xml"/>
  <Override PartName="/ppt/tags/tag2673.xml" ContentType="application/vnd.openxmlformats-officedocument.presentationml.tags+xml"/>
  <Override PartName="/ppt/tags/tag2674.xml" ContentType="application/vnd.openxmlformats-officedocument.presentationml.tags+xml"/>
  <Override PartName="/ppt/tags/tag2675.xml" ContentType="application/vnd.openxmlformats-officedocument.presentationml.tags+xml"/>
  <Override PartName="/ppt/tags/tag2676.xml" ContentType="application/vnd.openxmlformats-officedocument.presentationml.tags+xml"/>
  <Override PartName="/ppt/tags/tag2677.xml" ContentType="application/vnd.openxmlformats-officedocument.presentationml.tags+xml"/>
  <Override PartName="/ppt/tags/tag2678.xml" ContentType="application/vnd.openxmlformats-officedocument.presentationml.tags+xml"/>
  <Override PartName="/ppt/tags/tag2679.xml" ContentType="application/vnd.openxmlformats-officedocument.presentationml.tags+xml"/>
  <Override PartName="/ppt/tags/tag2680.xml" ContentType="application/vnd.openxmlformats-officedocument.presentationml.tags+xml"/>
  <Override PartName="/ppt/tags/tag2681.xml" ContentType="application/vnd.openxmlformats-officedocument.presentationml.tags+xml"/>
  <Override PartName="/ppt/tags/tag2682.xml" ContentType="application/vnd.openxmlformats-officedocument.presentationml.tags+xml"/>
  <Override PartName="/ppt/tags/tag2683.xml" ContentType="application/vnd.openxmlformats-officedocument.presentationml.tags+xml"/>
  <Override PartName="/ppt/tags/tag2684.xml" ContentType="application/vnd.openxmlformats-officedocument.presentationml.tags+xml"/>
  <Override PartName="/ppt/tags/tag2685.xml" ContentType="application/vnd.openxmlformats-officedocument.presentationml.tags+xml"/>
  <Override PartName="/ppt/tags/tag2686.xml" ContentType="application/vnd.openxmlformats-officedocument.presentationml.tags+xml"/>
  <Override PartName="/ppt/tags/tag2687.xml" ContentType="application/vnd.openxmlformats-officedocument.presentationml.tags+xml"/>
  <Override PartName="/ppt/tags/tag2688.xml" ContentType="application/vnd.openxmlformats-officedocument.presentationml.tags+xml"/>
  <Override PartName="/ppt/tags/tag2689.xml" ContentType="application/vnd.openxmlformats-officedocument.presentationml.tags+xml"/>
  <Override PartName="/ppt/tags/tag2690.xml" ContentType="application/vnd.openxmlformats-officedocument.presentationml.tags+xml"/>
  <Override PartName="/ppt/tags/tag2691.xml" ContentType="application/vnd.openxmlformats-officedocument.presentationml.tags+xml"/>
  <Override PartName="/ppt/tags/tag2692.xml" ContentType="application/vnd.openxmlformats-officedocument.presentationml.tags+xml"/>
  <Override PartName="/ppt/tags/tag2693.xml" ContentType="application/vnd.openxmlformats-officedocument.presentationml.tags+xml"/>
  <Override PartName="/ppt/tags/tag2694.xml" ContentType="application/vnd.openxmlformats-officedocument.presentationml.tags+xml"/>
  <Override PartName="/ppt/tags/tag2695.xml" ContentType="application/vnd.openxmlformats-officedocument.presentationml.tags+xml"/>
  <Override PartName="/ppt/tags/tag2696.xml" ContentType="application/vnd.openxmlformats-officedocument.presentationml.tags+xml"/>
  <Override PartName="/ppt/tags/tag2697.xml" ContentType="application/vnd.openxmlformats-officedocument.presentationml.tags+xml"/>
  <Override PartName="/ppt/tags/tag2698.xml" ContentType="application/vnd.openxmlformats-officedocument.presentationml.tags+xml"/>
  <Override PartName="/ppt/tags/tag2699.xml" ContentType="application/vnd.openxmlformats-officedocument.presentationml.tags+xml"/>
  <Override PartName="/ppt/tags/tag2700.xml" ContentType="application/vnd.openxmlformats-officedocument.presentationml.tags+xml"/>
  <Override PartName="/ppt/tags/tag2701.xml" ContentType="application/vnd.openxmlformats-officedocument.presentationml.tags+xml"/>
  <Override PartName="/ppt/tags/tag2702.xml" ContentType="application/vnd.openxmlformats-officedocument.presentationml.tags+xml"/>
  <Override PartName="/ppt/tags/tag2703.xml" ContentType="application/vnd.openxmlformats-officedocument.presentationml.tags+xml"/>
  <Override PartName="/ppt/tags/tag2704.xml" ContentType="application/vnd.openxmlformats-officedocument.presentationml.tags+xml"/>
  <Override PartName="/ppt/tags/tag2705.xml" ContentType="application/vnd.openxmlformats-officedocument.presentationml.tags+xml"/>
  <Override PartName="/ppt/tags/tag2706.xml" ContentType="application/vnd.openxmlformats-officedocument.presentationml.tags+xml"/>
  <Override PartName="/ppt/tags/tag2707.xml" ContentType="application/vnd.openxmlformats-officedocument.presentationml.tags+xml"/>
  <Override PartName="/ppt/tags/tag2708.xml" ContentType="application/vnd.openxmlformats-officedocument.presentationml.tags+xml"/>
  <Override PartName="/ppt/tags/tag2709.xml" ContentType="application/vnd.openxmlformats-officedocument.presentationml.tags+xml"/>
  <Override PartName="/ppt/tags/tag2710.xml" ContentType="application/vnd.openxmlformats-officedocument.presentationml.tags+xml"/>
  <Override PartName="/ppt/tags/tag2711.xml" ContentType="application/vnd.openxmlformats-officedocument.presentationml.tags+xml"/>
  <Override PartName="/ppt/tags/tag2712.xml" ContentType="application/vnd.openxmlformats-officedocument.presentationml.tags+xml"/>
  <Override PartName="/ppt/tags/tag2713.xml" ContentType="application/vnd.openxmlformats-officedocument.presentationml.tags+xml"/>
  <Override PartName="/ppt/tags/tag2714.xml" ContentType="application/vnd.openxmlformats-officedocument.presentationml.tags+xml"/>
  <Override PartName="/ppt/tags/tag2715.xml" ContentType="application/vnd.openxmlformats-officedocument.presentationml.tags+xml"/>
  <Override PartName="/ppt/tags/tag2716.xml" ContentType="application/vnd.openxmlformats-officedocument.presentationml.tags+xml"/>
  <Override PartName="/ppt/tags/tag2717.xml" ContentType="application/vnd.openxmlformats-officedocument.presentationml.tags+xml"/>
  <Override PartName="/ppt/tags/tag2718.xml" ContentType="application/vnd.openxmlformats-officedocument.presentationml.tags+xml"/>
  <Override PartName="/ppt/tags/tag2719.xml" ContentType="application/vnd.openxmlformats-officedocument.presentationml.tags+xml"/>
  <Override PartName="/ppt/tags/tag2720.xml" ContentType="application/vnd.openxmlformats-officedocument.presentationml.tags+xml"/>
  <Override PartName="/ppt/tags/tag2721.xml" ContentType="application/vnd.openxmlformats-officedocument.presentationml.tags+xml"/>
  <Override PartName="/ppt/tags/tag2722.xml" ContentType="application/vnd.openxmlformats-officedocument.presentationml.tags+xml"/>
  <Override PartName="/ppt/tags/tag2723.xml" ContentType="application/vnd.openxmlformats-officedocument.presentationml.tags+xml"/>
  <Override PartName="/ppt/tags/tag2724.xml" ContentType="application/vnd.openxmlformats-officedocument.presentationml.tags+xml"/>
  <Override PartName="/ppt/tags/tag2725.xml" ContentType="application/vnd.openxmlformats-officedocument.presentationml.tags+xml"/>
  <Override PartName="/ppt/tags/tag2726.xml" ContentType="application/vnd.openxmlformats-officedocument.presentationml.tags+xml"/>
  <Override PartName="/ppt/tags/tag2727.xml" ContentType="application/vnd.openxmlformats-officedocument.presentationml.tags+xml"/>
  <Override PartName="/ppt/tags/tag2728.xml" ContentType="application/vnd.openxmlformats-officedocument.presentationml.tags+xml"/>
  <Override PartName="/ppt/tags/tag2729.xml" ContentType="application/vnd.openxmlformats-officedocument.presentationml.tags+xml"/>
  <Override PartName="/ppt/tags/tag2730.xml" ContentType="application/vnd.openxmlformats-officedocument.presentationml.tags+xml"/>
  <Override PartName="/ppt/tags/tag2731.xml" ContentType="application/vnd.openxmlformats-officedocument.presentationml.tags+xml"/>
  <Override PartName="/ppt/tags/tag2732.xml" ContentType="application/vnd.openxmlformats-officedocument.presentationml.tags+xml"/>
  <Override PartName="/ppt/tags/tag2733.xml" ContentType="application/vnd.openxmlformats-officedocument.presentationml.tags+xml"/>
  <Override PartName="/ppt/tags/tag2734.xml" ContentType="application/vnd.openxmlformats-officedocument.presentationml.tags+xml"/>
  <Override PartName="/ppt/tags/tag2735.xml" ContentType="application/vnd.openxmlformats-officedocument.presentationml.tags+xml"/>
  <Override PartName="/ppt/tags/tag2736.xml" ContentType="application/vnd.openxmlformats-officedocument.presentationml.tags+xml"/>
  <Override PartName="/ppt/tags/tag2737.xml" ContentType="application/vnd.openxmlformats-officedocument.presentationml.tags+xml"/>
  <Override PartName="/ppt/tags/tag2738.xml" ContentType="application/vnd.openxmlformats-officedocument.presentationml.tags+xml"/>
  <Override PartName="/ppt/tags/tag2739.xml" ContentType="application/vnd.openxmlformats-officedocument.presentationml.tags+xml"/>
  <Override PartName="/ppt/tags/tag2740.xml" ContentType="application/vnd.openxmlformats-officedocument.presentationml.tags+xml"/>
  <Override PartName="/ppt/tags/tag2741.xml" ContentType="application/vnd.openxmlformats-officedocument.presentationml.tags+xml"/>
  <Override PartName="/ppt/tags/tag2742.xml" ContentType="application/vnd.openxmlformats-officedocument.presentationml.tags+xml"/>
  <Override PartName="/ppt/tags/tag2743.xml" ContentType="application/vnd.openxmlformats-officedocument.presentationml.tags+xml"/>
  <Override PartName="/ppt/tags/tag2744.xml" ContentType="application/vnd.openxmlformats-officedocument.presentationml.tags+xml"/>
  <Override PartName="/ppt/tags/tag2745.xml" ContentType="application/vnd.openxmlformats-officedocument.presentationml.tags+xml"/>
  <Override PartName="/ppt/tags/tag2746.xml" ContentType="application/vnd.openxmlformats-officedocument.presentationml.tags+xml"/>
  <Override PartName="/ppt/tags/tag2747.xml" ContentType="application/vnd.openxmlformats-officedocument.presentationml.tags+xml"/>
  <Override PartName="/ppt/tags/tag2748.xml" ContentType="application/vnd.openxmlformats-officedocument.presentationml.tags+xml"/>
  <Override PartName="/ppt/tags/tag2749.xml" ContentType="application/vnd.openxmlformats-officedocument.presentationml.tags+xml"/>
  <Override PartName="/ppt/tags/tag2750.xml" ContentType="application/vnd.openxmlformats-officedocument.presentationml.tags+xml"/>
  <Override PartName="/ppt/tags/tag2751.xml" ContentType="application/vnd.openxmlformats-officedocument.presentationml.tags+xml"/>
  <Override PartName="/ppt/tags/tag2752.xml" ContentType="application/vnd.openxmlformats-officedocument.presentationml.tags+xml"/>
  <Override PartName="/ppt/tags/tag2753.xml" ContentType="application/vnd.openxmlformats-officedocument.presentationml.tags+xml"/>
  <Override PartName="/ppt/tags/tag2754.xml" ContentType="application/vnd.openxmlformats-officedocument.presentationml.tags+xml"/>
  <Override PartName="/ppt/tags/tag2755.xml" ContentType="application/vnd.openxmlformats-officedocument.presentationml.tags+xml"/>
  <Override PartName="/ppt/tags/tag2756.xml" ContentType="application/vnd.openxmlformats-officedocument.presentationml.tags+xml"/>
  <Override PartName="/ppt/tags/tag2757.xml" ContentType="application/vnd.openxmlformats-officedocument.presentationml.tags+xml"/>
  <Override PartName="/ppt/tags/tag2758.xml" ContentType="application/vnd.openxmlformats-officedocument.presentationml.tags+xml"/>
  <Override PartName="/ppt/tags/tag2759.xml" ContentType="application/vnd.openxmlformats-officedocument.presentationml.tags+xml"/>
  <Override PartName="/ppt/tags/tag2760.xml" ContentType="application/vnd.openxmlformats-officedocument.presentationml.tags+xml"/>
  <Override PartName="/ppt/tags/tag2761.xml" ContentType="application/vnd.openxmlformats-officedocument.presentationml.tags+xml"/>
  <Override PartName="/ppt/tags/tag2762.xml" ContentType="application/vnd.openxmlformats-officedocument.presentationml.tags+xml"/>
  <Override PartName="/ppt/tags/tag2763.xml" ContentType="application/vnd.openxmlformats-officedocument.presentationml.tags+xml"/>
  <Override PartName="/ppt/tags/tag2764.xml" ContentType="application/vnd.openxmlformats-officedocument.presentationml.tags+xml"/>
  <Override PartName="/ppt/tags/tag2765.xml" ContentType="application/vnd.openxmlformats-officedocument.presentationml.tags+xml"/>
  <Override PartName="/ppt/tags/tag2766.xml" ContentType="application/vnd.openxmlformats-officedocument.presentationml.tags+xml"/>
  <Override PartName="/ppt/tags/tag2767.xml" ContentType="application/vnd.openxmlformats-officedocument.presentationml.tags+xml"/>
  <Override PartName="/ppt/tags/tag2768.xml" ContentType="application/vnd.openxmlformats-officedocument.presentationml.tags+xml"/>
  <Override PartName="/ppt/tags/tag2769.xml" ContentType="application/vnd.openxmlformats-officedocument.presentationml.tags+xml"/>
  <Override PartName="/ppt/tags/tag2770.xml" ContentType="application/vnd.openxmlformats-officedocument.presentationml.tags+xml"/>
  <Override PartName="/ppt/tags/tag2771.xml" ContentType="application/vnd.openxmlformats-officedocument.presentationml.tags+xml"/>
  <Override PartName="/ppt/tags/tag2772.xml" ContentType="application/vnd.openxmlformats-officedocument.presentationml.tags+xml"/>
  <Override PartName="/ppt/tags/tag2773.xml" ContentType="application/vnd.openxmlformats-officedocument.presentationml.tags+xml"/>
  <Override PartName="/ppt/tags/tag2774.xml" ContentType="application/vnd.openxmlformats-officedocument.presentationml.tags+xml"/>
  <Override PartName="/ppt/tags/tag2775.xml" ContentType="application/vnd.openxmlformats-officedocument.presentationml.tags+xml"/>
  <Override PartName="/ppt/tags/tag2776.xml" ContentType="application/vnd.openxmlformats-officedocument.presentationml.tags+xml"/>
  <Override PartName="/ppt/tags/tag2777.xml" ContentType="application/vnd.openxmlformats-officedocument.presentationml.tags+xml"/>
  <Override PartName="/ppt/tags/tag2778.xml" ContentType="application/vnd.openxmlformats-officedocument.presentationml.tags+xml"/>
  <Override PartName="/ppt/tags/tag2779.xml" ContentType="application/vnd.openxmlformats-officedocument.presentationml.tags+xml"/>
  <Override PartName="/ppt/tags/tag2780.xml" ContentType="application/vnd.openxmlformats-officedocument.presentationml.tags+xml"/>
  <Override PartName="/ppt/tags/tag2781.xml" ContentType="application/vnd.openxmlformats-officedocument.presentationml.tags+xml"/>
  <Override PartName="/ppt/tags/tag2782.xml" ContentType="application/vnd.openxmlformats-officedocument.presentationml.tags+xml"/>
  <Override PartName="/ppt/tags/tag2783.xml" ContentType="application/vnd.openxmlformats-officedocument.presentationml.tags+xml"/>
  <Override PartName="/ppt/tags/tag2784.xml" ContentType="application/vnd.openxmlformats-officedocument.presentationml.tags+xml"/>
  <Override PartName="/ppt/tags/tag2785.xml" ContentType="application/vnd.openxmlformats-officedocument.presentationml.tags+xml"/>
  <Override PartName="/ppt/tags/tag2786.xml" ContentType="application/vnd.openxmlformats-officedocument.presentationml.tags+xml"/>
  <Override PartName="/ppt/tags/tag2787.xml" ContentType="application/vnd.openxmlformats-officedocument.presentationml.tags+xml"/>
  <Override PartName="/ppt/tags/tag2788.xml" ContentType="application/vnd.openxmlformats-officedocument.presentationml.tags+xml"/>
  <Override PartName="/ppt/tags/tag2789.xml" ContentType="application/vnd.openxmlformats-officedocument.presentationml.tags+xml"/>
  <Override PartName="/ppt/tags/tag2790.xml" ContentType="application/vnd.openxmlformats-officedocument.presentationml.tags+xml"/>
  <Override PartName="/ppt/tags/tag2791.xml" ContentType="application/vnd.openxmlformats-officedocument.presentationml.tags+xml"/>
  <Override PartName="/ppt/tags/tag2792.xml" ContentType="application/vnd.openxmlformats-officedocument.presentationml.tags+xml"/>
  <Override PartName="/ppt/tags/tag2793.xml" ContentType="application/vnd.openxmlformats-officedocument.presentationml.tags+xml"/>
  <Override PartName="/ppt/tags/tag2794.xml" ContentType="application/vnd.openxmlformats-officedocument.presentationml.tags+xml"/>
  <Override PartName="/ppt/tags/tag2795.xml" ContentType="application/vnd.openxmlformats-officedocument.presentationml.tags+xml"/>
  <Override PartName="/ppt/tags/tag2796.xml" ContentType="application/vnd.openxmlformats-officedocument.presentationml.tags+xml"/>
  <Override PartName="/ppt/tags/tag2797.xml" ContentType="application/vnd.openxmlformats-officedocument.presentationml.tags+xml"/>
  <Override PartName="/ppt/tags/tag2798.xml" ContentType="application/vnd.openxmlformats-officedocument.presentationml.tags+xml"/>
  <Override PartName="/ppt/tags/tag2799.xml" ContentType="application/vnd.openxmlformats-officedocument.presentationml.tags+xml"/>
  <Override PartName="/ppt/tags/tag2800.xml" ContentType="application/vnd.openxmlformats-officedocument.presentationml.tags+xml"/>
  <Override PartName="/ppt/tags/tag2801.xml" ContentType="application/vnd.openxmlformats-officedocument.presentationml.tags+xml"/>
  <Override PartName="/ppt/tags/tag2802.xml" ContentType="application/vnd.openxmlformats-officedocument.presentationml.tags+xml"/>
  <Override PartName="/ppt/tags/tag2803.xml" ContentType="application/vnd.openxmlformats-officedocument.presentationml.tags+xml"/>
  <Override PartName="/ppt/tags/tag2804.xml" ContentType="application/vnd.openxmlformats-officedocument.presentationml.tags+xml"/>
  <Override PartName="/ppt/tags/tag2805.xml" ContentType="application/vnd.openxmlformats-officedocument.presentationml.tags+xml"/>
  <Override PartName="/ppt/tags/tag2806.xml" ContentType="application/vnd.openxmlformats-officedocument.presentationml.tags+xml"/>
  <Override PartName="/ppt/tags/tag2807.xml" ContentType="application/vnd.openxmlformats-officedocument.presentationml.tags+xml"/>
  <Override PartName="/ppt/tags/tag2808.xml" ContentType="application/vnd.openxmlformats-officedocument.presentationml.tags+xml"/>
  <Override PartName="/ppt/tags/tag2809.xml" ContentType="application/vnd.openxmlformats-officedocument.presentationml.tags+xml"/>
  <Override PartName="/ppt/tags/tag2810.xml" ContentType="application/vnd.openxmlformats-officedocument.presentationml.tags+xml"/>
  <Override PartName="/ppt/tags/tag2811.xml" ContentType="application/vnd.openxmlformats-officedocument.presentationml.tags+xml"/>
  <Override PartName="/ppt/tags/tag2812.xml" ContentType="application/vnd.openxmlformats-officedocument.presentationml.tags+xml"/>
  <Override PartName="/ppt/tags/tag2813.xml" ContentType="application/vnd.openxmlformats-officedocument.presentationml.tags+xml"/>
  <Override PartName="/ppt/tags/tag2814.xml" ContentType="application/vnd.openxmlformats-officedocument.presentationml.tags+xml"/>
  <Override PartName="/ppt/tags/tag2815.xml" ContentType="application/vnd.openxmlformats-officedocument.presentationml.tags+xml"/>
  <Override PartName="/ppt/tags/tag2816.xml" ContentType="application/vnd.openxmlformats-officedocument.presentationml.tags+xml"/>
  <Override PartName="/ppt/tags/tag2817.xml" ContentType="application/vnd.openxmlformats-officedocument.presentationml.tags+xml"/>
  <Override PartName="/ppt/tags/tag2818.xml" ContentType="application/vnd.openxmlformats-officedocument.presentationml.tags+xml"/>
  <Override PartName="/ppt/tags/tag2819.xml" ContentType="application/vnd.openxmlformats-officedocument.presentationml.tags+xml"/>
  <Override PartName="/ppt/tags/tag2820.xml" ContentType="application/vnd.openxmlformats-officedocument.presentationml.tags+xml"/>
  <Override PartName="/ppt/tags/tag2821.xml" ContentType="application/vnd.openxmlformats-officedocument.presentationml.tags+xml"/>
  <Override PartName="/ppt/tags/tag2822.xml" ContentType="application/vnd.openxmlformats-officedocument.presentationml.tags+xml"/>
  <Override PartName="/ppt/tags/tag2823.xml" ContentType="application/vnd.openxmlformats-officedocument.presentationml.tags+xml"/>
  <Override PartName="/ppt/tags/tag2824.xml" ContentType="application/vnd.openxmlformats-officedocument.presentationml.tags+xml"/>
  <Override PartName="/ppt/tags/tag2825.xml" ContentType="application/vnd.openxmlformats-officedocument.presentationml.tags+xml"/>
  <Override PartName="/ppt/tags/tag2826.xml" ContentType="application/vnd.openxmlformats-officedocument.presentationml.tags+xml"/>
  <Override PartName="/ppt/tags/tag2827.xml" ContentType="application/vnd.openxmlformats-officedocument.presentationml.tags+xml"/>
  <Override PartName="/ppt/tags/tag2828.xml" ContentType="application/vnd.openxmlformats-officedocument.presentationml.tags+xml"/>
  <Override PartName="/ppt/tags/tag2829.xml" ContentType="application/vnd.openxmlformats-officedocument.presentationml.tags+xml"/>
  <Override PartName="/ppt/tags/tag2830.xml" ContentType="application/vnd.openxmlformats-officedocument.presentationml.tags+xml"/>
  <Override PartName="/ppt/tags/tag2831.xml" ContentType="application/vnd.openxmlformats-officedocument.presentationml.tags+xml"/>
  <Override PartName="/ppt/tags/tag2832.xml" ContentType="application/vnd.openxmlformats-officedocument.presentationml.tags+xml"/>
  <Override PartName="/ppt/tags/tag2833.xml" ContentType="application/vnd.openxmlformats-officedocument.presentationml.tags+xml"/>
  <Override PartName="/ppt/tags/tag2834.xml" ContentType="application/vnd.openxmlformats-officedocument.presentationml.tags+xml"/>
  <Override PartName="/ppt/tags/tag2835.xml" ContentType="application/vnd.openxmlformats-officedocument.presentationml.tags+xml"/>
  <Override PartName="/ppt/tags/tag2836.xml" ContentType="application/vnd.openxmlformats-officedocument.presentationml.tags+xml"/>
  <Override PartName="/ppt/tags/tag2837.xml" ContentType="application/vnd.openxmlformats-officedocument.presentationml.tags+xml"/>
  <Override PartName="/ppt/tags/tag2838.xml" ContentType="application/vnd.openxmlformats-officedocument.presentationml.tags+xml"/>
  <Override PartName="/ppt/tags/tag2839.xml" ContentType="application/vnd.openxmlformats-officedocument.presentationml.tags+xml"/>
  <Override PartName="/ppt/tags/tag2840.xml" ContentType="application/vnd.openxmlformats-officedocument.presentationml.tags+xml"/>
  <Override PartName="/ppt/tags/tag2841.xml" ContentType="application/vnd.openxmlformats-officedocument.presentationml.tags+xml"/>
  <Override PartName="/ppt/tags/tag2842.xml" ContentType="application/vnd.openxmlformats-officedocument.presentationml.tags+xml"/>
  <Override PartName="/ppt/tags/tag2843.xml" ContentType="application/vnd.openxmlformats-officedocument.presentationml.tags+xml"/>
  <Override PartName="/ppt/tags/tag2844.xml" ContentType="application/vnd.openxmlformats-officedocument.presentationml.tags+xml"/>
  <Override PartName="/ppt/tags/tag2845.xml" ContentType="application/vnd.openxmlformats-officedocument.presentationml.tags+xml"/>
  <Override PartName="/ppt/tags/tag2846.xml" ContentType="application/vnd.openxmlformats-officedocument.presentationml.tags+xml"/>
  <Override PartName="/ppt/tags/tag2847.xml" ContentType="application/vnd.openxmlformats-officedocument.presentationml.tags+xml"/>
  <Override PartName="/ppt/tags/tag2848.xml" ContentType="application/vnd.openxmlformats-officedocument.presentationml.tags+xml"/>
  <Override PartName="/ppt/tags/tag2849.xml" ContentType="application/vnd.openxmlformats-officedocument.presentationml.tags+xml"/>
  <Override PartName="/ppt/tags/tag2850.xml" ContentType="application/vnd.openxmlformats-officedocument.presentationml.tags+xml"/>
  <Override PartName="/ppt/tags/tag2851.xml" ContentType="application/vnd.openxmlformats-officedocument.presentationml.tags+xml"/>
  <Override PartName="/ppt/tags/tag2852.xml" ContentType="application/vnd.openxmlformats-officedocument.presentationml.tags+xml"/>
  <Override PartName="/ppt/tags/tag2853.xml" ContentType="application/vnd.openxmlformats-officedocument.presentationml.tags+xml"/>
  <Override PartName="/ppt/tags/tag2854.xml" ContentType="application/vnd.openxmlformats-officedocument.presentationml.tags+xml"/>
  <Override PartName="/ppt/tags/tag2855.xml" ContentType="application/vnd.openxmlformats-officedocument.presentationml.tags+xml"/>
  <Override PartName="/ppt/tags/tag2856.xml" ContentType="application/vnd.openxmlformats-officedocument.presentationml.tags+xml"/>
  <Override PartName="/ppt/tags/tag2857.xml" ContentType="application/vnd.openxmlformats-officedocument.presentationml.tags+xml"/>
  <Override PartName="/ppt/tags/tag2858.xml" ContentType="application/vnd.openxmlformats-officedocument.presentationml.tags+xml"/>
  <Override PartName="/ppt/tags/tag2859.xml" ContentType="application/vnd.openxmlformats-officedocument.presentationml.tags+xml"/>
  <Override PartName="/ppt/tags/tag2860.xml" ContentType="application/vnd.openxmlformats-officedocument.presentationml.tags+xml"/>
  <Override PartName="/ppt/tags/tag2861.xml" ContentType="application/vnd.openxmlformats-officedocument.presentationml.tags+xml"/>
  <Override PartName="/ppt/tags/tag2862.xml" ContentType="application/vnd.openxmlformats-officedocument.presentationml.tags+xml"/>
  <Override PartName="/ppt/tags/tag2863.xml" ContentType="application/vnd.openxmlformats-officedocument.presentationml.tags+xml"/>
  <Override PartName="/ppt/tags/tag2864.xml" ContentType="application/vnd.openxmlformats-officedocument.presentationml.tags+xml"/>
  <Override PartName="/ppt/tags/tag2865.xml" ContentType="application/vnd.openxmlformats-officedocument.presentationml.tags+xml"/>
  <Override PartName="/ppt/tags/tag2866.xml" ContentType="application/vnd.openxmlformats-officedocument.presentationml.tags+xml"/>
  <Override PartName="/ppt/tags/tag2867.xml" ContentType="application/vnd.openxmlformats-officedocument.presentationml.tags+xml"/>
  <Override PartName="/ppt/tags/tag2868.xml" ContentType="application/vnd.openxmlformats-officedocument.presentationml.tags+xml"/>
  <Override PartName="/ppt/tags/tag2869.xml" ContentType="application/vnd.openxmlformats-officedocument.presentationml.tags+xml"/>
  <Override PartName="/ppt/tags/tag2870.xml" ContentType="application/vnd.openxmlformats-officedocument.presentationml.tags+xml"/>
  <Override PartName="/ppt/tags/tag2871.xml" ContentType="application/vnd.openxmlformats-officedocument.presentationml.tags+xml"/>
  <Override PartName="/ppt/tags/tag2872.xml" ContentType="application/vnd.openxmlformats-officedocument.presentationml.tags+xml"/>
  <Override PartName="/ppt/tags/tag2873.xml" ContentType="application/vnd.openxmlformats-officedocument.presentationml.tags+xml"/>
  <Override PartName="/ppt/tags/tag2874.xml" ContentType="application/vnd.openxmlformats-officedocument.presentationml.tags+xml"/>
  <Override PartName="/ppt/tags/tag2875.xml" ContentType="application/vnd.openxmlformats-officedocument.presentationml.tags+xml"/>
  <Override PartName="/ppt/tags/tag2876.xml" ContentType="application/vnd.openxmlformats-officedocument.presentationml.tags+xml"/>
  <Override PartName="/ppt/tags/tag2877.xml" ContentType="application/vnd.openxmlformats-officedocument.presentationml.tags+xml"/>
  <Override PartName="/ppt/tags/tag2878.xml" ContentType="application/vnd.openxmlformats-officedocument.presentationml.tags+xml"/>
  <Override PartName="/ppt/tags/tag2879.xml" ContentType="application/vnd.openxmlformats-officedocument.presentationml.tags+xml"/>
  <Override PartName="/ppt/tags/tag2880.xml" ContentType="application/vnd.openxmlformats-officedocument.presentationml.tags+xml"/>
  <Override PartName="/ppt/tags/tag2881.xml" ContentType="application/vnd.openxmlformats-officedocument.presentationml.tags+xml"/>
  <Override PartName="/ppt/tags/tag2882.xml" ContentType="application/vnd.openxmlformats-officedocument.presentationml.tags+xml"/>
  <Override PartName="/ppt/tags/tag2883.xml" ContentType="application/vnd.openxmlformats-officedocument.presentationml.tags+xml"/>
  <Override PartName="/ppt/tags/tag2884.xml" ContentType="application/vnd.openxmlformats-officedocument.presentationml.tags+xml"/>
  <Override PartName="/ppt/tags/tag2885.xml" ContentType="application/vnd.openxmlformats-officedocument.presentationml.tags+xml"/>
  <Override PartName="/ppt/tags/tag2886.xml" ContentType="application/vnd.openxmlformats-officedocument.presentationml.tags+xml"/>
  <Override PartName="/ppt/tags/tag2887.xml" ContentType="application/vnd.openxmlformats-officedocument.presentationml.tags+xml"/>
  <Override PartName="/ppt/tags/tag2888.xml" ContentType="application/vnd.openxmlformats-officedocument.presentationml.tags+xml"/>
  <Override PartName="/ppt/tags/tag2889.xml" ContentType="application/vnd.openxmlformats-officedocument.presentationml.tags+xml"/>
  <Override PartName="/ppt/tags/tag2890.xml" ContentType="application/vnd.openxmlformats-officedocument.presentationml.tags+xml"/>
  <Override PartName="/ppt/tags/tag2891.xml" ContentType="application/vnd.openxmlformats-officedocument.presentationml.tags+xml"/>
  <Override PartName="/ppt/tags/tag2892.xml" ContentType="application/vnd.openxmlformats-officedocument.presentationml.tags+xml"/>
  <Override PartName="/ppt/tags/tag2893.xml" ContentType="application/vnd.openxmlformats-officedocument.presentationml.tags+xml"/>
  <Override PartName="/ppt/tags/tag2894.xml" ContentType="application/vnd.openxmlformats-officedocument.presentationml.tags+xml"/>
  <Override PartName="/ppt/tags/tag2895.xml" ContentType="application/vnd.openxmlformats-officedocument.presentationml.tags+xml"/>
  <Override PartName="/ppt/tags/tag2896.xml" ContentType="application/vnd.openxmlformats-officedocument.presentationml.tags+xml"/>
  <Override PartName="/ppt/tags/tag2897.xml" ContentType="application/vnd.openxmlformats-officedocument.presentationml.tags+xml"/>
  <Override PartName="/ppt/tags/tag2898.xml" ContentType="application/vnd.openxmlformats-officedocument.presentationml.tags+xml"/>
  <Override PartName="/ppt/tags/tag2899.xml" ContentType="application/vnd.openxmlformats-officedocument.presentationml.tags+xml"/>
  <Override PartName="/ppt/tags/tag2900.xml" ContentType="application/vnd.openxmlformats-officedocument.presentationml.tags+xml"/>
  <Override PartName="/ppt/tags/tag2901.xml" ContentType="application/vnd.openxmlformats-officedocument.presentationml.tags+xml"/>
  <Override PartName="/ppt/tags/tag2902.xml" ContentType="application/vnd.openxmlformats-officedocument.presentationml.tags+xml"/>
  <Override PartName="/ppt/tags/tag2903.xml" ContentType="application/vnd.openxmlformats-officedocument.presentationml.tags+xml"/>
  <Override PartName="/ppt/tags/tag2904.xml" ContentType="application/vnd.openxmlformats-officedocument.presentationml.tags+xml"/>
  <Override PartName="/ppt/tags/tag2905.xml" ContentType="application/vnd.openxmlformats-officedocument.presentationml.tags+xml"/>
  <Override PartName="/ppt/tags/tag2906.xml" ContentType="application/vnd.openxmlformats-officedocument.presentationml.tags+xml"/>
  <Override PartName="/ppt/tags/tag2907.xml" ContentType="application/vnd.openxmlformats-officedocument.presentationml.tags+xml"/>
  <Override PartName="/ppt/tags/tag2908.xml" ContentType="application/vnd.openxmlformats-officedocument.presentationml.tags+xml"/>
  <Override PartName="/ppt/tags/tag2909.xml" ContentType="application/vnd.openxmlformats-officedocument.presentationml.tags+xml"/>
  <Override PartName="/ppt/tags/tag2910.xml" ContentType="application/vnd.openxmlformats-officedocument.presentationml.tags+xml"/>
  <Override PartName="/ppt/tags/tag2911.xml" ContentType="application/vnd.openxmlformats-officedocument.presentationml.tags+xml"/>
  <Override PartName="/ppt/tags/tag2912.xml" ContentType="application/vnd.openxmlformats-officedocument.presentationml.tags+xml"/>
  <Override PartName="/ppt/tags/tag2913.xml" ContentType="application/vnd.openxmlformats-officedocument.presentationml.tags+xml"/>
  <Override PartName="/ppt/tags/tag2914.xml" ContentType="application/vnd.openxmlformats-officedocument.presentationml.tags+xml"/>
  <Override PartName="/ppt/tags/tag2915.xml" ContentType="application/vnd.openxmlformats-officedocument.presentationml.tags+xml"/>
  <Override PartName="/ppt/tags/tag2916.xml" ContentType="application/vnd.openxmlformats-officedocument.presentationml.tags+xml"/>
  <Override PartName="/ppt/tags/tag2917.xml" ContentType="application/vnd.openxmlformats-officedocument.presentationml.tags+xml"/>
  <Override PartName="/ppt/tags/tag2918.xml" ContentType="application/vnd.openxmlformats-officedocument.presentationml.tags+xml"/>
  <Override PartName="/ppt/tags/tag2919.xml" ContentType="application/vnd.openxmlformats-officedocument.presentationml.tags+xml"/>
  <Override PartName="/ppt/tags/tag2920.xml" ContentType="application/vnd.openxmlformats-officedocument.presentationml.tags+xml"/>
  <Override PartName="/ppt/tags/tag2921.xml" ContentType="application/vnd.openxmlformats-officedocument.presentationml.tags+xml"/>
  <Override PartName="/ppt/tags/tag2922.xml" ContentType="application/vnd.openxmlformats-officedocument.presentationml.tags+xml"/>
  <Override PartName="/ppt/tags/tag2923.xml" ContentType="application/vnd.openxmlformats-officedocument.presentationml.tags+xml"/>
  <Override PartName="/ppt/tags/tag2924.xml" ContentType="application/vnd.openxmlformats-officedocument.presentationml.tags+xml"/>
  <Override PartName="/ppt/tags/tag2925.xml" ContentType="application/vnd.openxmlformats-officedocument.presentationml.tags+xml"/>
  <Override PartName="/ppt/tags/tag2926.xml" ContentType="application/vnd.openxmlformats-officedocument.presentationml.tags+xml"/>
  <Override PartName="/ppt/tags/tag2927.xml" ContentType="application/vnd.openxmlformats-officedocument.presentationml.tags+xml"/>
  <Override PartName="/ppt/tags/tag2928.xml" ContentType="application/vnd.openxmlformats-officedocument.presentationml.tags+xml"/>
  <Override PartName="/ppt/tags/tag2929.xml" ContentType="application/vnd.openxmlformats-officedocument.presentationml.tags+xml"/>
  <Override PartName="/ppt/tags/tag2930.xml" ContentType="application/vnd.openxmlformats-officedocument.presentationml.tags+xml"/>
  <Override PartName="/ppt/tags/tag2931.xml" ContentType="application/vnd.openxmlformats-officedocument.presentationml.tags+xml"/>
  <Override PartName="/ppt/tags/tag2932.xml" ContentType="application/vnd.openxmlformats-officedocument.presentationml.tags+xml"/>
  <Override PartName="/ppt/tags/tag2933.xml" ContentType="application/vnd.openxmlformats-officedocument.presentationml.tags+xml"/>
  <Override PartName="/ppt/tags/tag2934.xml" ContentType="application/vnd.openxmlformats-officedocument.presentationml.tags+xml"/>
  <Override PartName="/ppt/tags/tag2935.xml" ContentType="application/vnd.openxmlformats-officedocument.presentationml.tags+xml"/>
  <Override PartName="/ppt/tags/tag2936.xml" ContentType="application/vnd.openxmlformats-officedocument.presentationml.tags+xml"/>
  <Override PartName="/ppt/tags/tag2937.xml" ContentType="application/vnd.openxmlformats-officedocument.presentationml.tags+xml"/>
  <Override PartName="/ppt/tags/tag2938.xml" ContentType="application/vnd.openxmlformats-officedocument.presentationml.tags+xml"/>
  <Override PartName="/ppt/tags/tag2939.xml" ContentType="application/vnd.openxmlformats-officedocument.presentationml.tags+xml"/>
  <Override PartName="/ppt/tags/tag2940.xml" ContentType="application/vnd.openxmlformats-officedocument.presentationml.tags+xml"/>
  <Override PartName="/ppt/tags/tag2941.xml" ContentType="application/vnd.openxmlformats-officedocument.presentationml.tags+xml"/>
  <Override PartName="/ppt/tags/tag2942.xml" ContentType="application/vnd.openxmlformats-officedocument.presentationml.tags+xml"/>
  <Override PartName="/ppt/tags/tag2943.xml" ContentType="application/vnd.openxmlformats-officedocument.presentationml.tags+xml"/>
  <Override PartName="/ppt/tags/tag2944.xml" ContentType="application/vnd.openxmlformats-officedocument.presentationml.tags+xml"/>
  <Override PartName="/ppt/tags/tag2945.xml" ContentType="application/vnd.openxmlformats-officedocument.presentationml.tags+xml"/>
  <Override PartName="/ppt/tags/tag2946.xml" ContentType="application/vnd.openxmlformats-officedocument.presentationml.tags+xml"/>
  <Override PartName="/ppt/tags/tag2947.xml" ContentType="application/vnd.openxmlformats-officedocument.presentationml.tags+xml"/>
  <Override PartName="/ppt/tags/tag2948.xml" ContentType="application/vnd.openxmlformats-officedocument.presentationml.tags+xml"/>
  <Override PartName="/ppt/tags/tag2949.xml" ContentType="application/vnd.openxmlformats-officedocument.presentationml.tags+xml"/>
  <Override PartName="/ppt/tags/tag2950.xml" ContentType="application/vnd.openxmlformats-officedocument.presentationml.tags+xml"/>
  <Override PartName="/ppt/tags/tag2951.xml" ContentType="application/vnd.openxmlformats-officedocument.presentationml.tags+xml"/>
  <Override PartName="/ppt/tags/tag2952.xml" ContentType="application/vnd.openxmlformats-officedocument.presentationml.tags+xml"/>
  <Override PartName="/ppt/tags/tag2953.xml" ContentType="application/vnd.openxmlformats-officedocument.presentationml.tags+xml"/>
  <Override PartName="/ppt/tags/tag2954.xml" ContentType="application/vnd.openxmlformats-officedocument.presentationml.tags+xml"/>
  <Override PartName="/ppt/tags/tag2955.xml" ContentType="application/vnd.openxmlformats-officedocument.presentationml.tags+xml"/>
  <Override PartName="/ppt/tags/tag2956.xml" ContentType="application/vnd.openxmlformats-officedocument.presentationml.tags+xml"/>
  <Override PartName="/ppt/tags/tag2957.xml" ContentType="application/vnd.openxmlformats-officedocument.presentationml.tags+xml"/>
  <Override PartName="/ppt/tags/tag2958.xml" ContentType="application/vnd.openxmlformats-officedocument.presentationml.tags+xml"/>
  <Override PartName="/ppt/tags/tag2959.xml" ContentType="application/vnd.openxmlformats-officedocument.presentationml.tags+xml"/>
  <Override PartName="/ppt/tags/tag2960.xml" ContentType="application/vnd.openxmlformats-officedocument.presentationml.tags+xml"/>
  <Override PartName="/ppt/tags/tag2961.xml" ContentType="application/vnd.openxmlformats-officedocument.presentationml.tags+xml"/>
  <Override PartName="/ppt/tags/tag2962.xml" ContentType="application/vnd.openxmlformats-officedocument.presentationml.tags+xml"/>
  <Override PartName="/ppt/tags/tag2963.xml" ContentType="application/vnd.openxmlformats-officedocument.presentationml.tags+xml"/>
  <Override PartName="/ppt/tags/tag2964.xml" ContentType="application/vnd.openxmlformats-officedocument.presentationml.tags+xml"/>
  <Override PartName="/ppt/tags/tag2965.xml" ContentType="application/vnd.openxmlformats-officedocument.presentationml.tags+xml"/>
  <Override PartName="/ppt/tags/tag2966.xml" ContentType="application/vnd.openxmlformats-officedocument.presentationml.tags+xml"/>
  <Override PartName="/ppt/tags/tag2967.xml" ContentType="application/vnd.openxmlformats-officedocument.presentationml.tags+xml"/>
  <Override PartName="/ppt/tags/tag2968.xml" ContentType="application/vnd.openxmlformats-officedocument.presentationml.tags+xml"/>
  <Override PartName="/ppt/tags/tag2969.xml" ContentType="application/vnd.openxmlformats-officedocument.presentationml.tags+xml"/>
  <Override PartName="/ppt/tags/tag2970.xml" ContentType="application/vnd.openxmlformats-officedocument.presentationml.tags+xml"/>
  <Override PartName="/ppt/tags/tag2971.xml" ContentType="application/vnd.openxmlformats-officedocument.presentationml.tags+xml"/>
  <Override PartName="/ppt/tags/tag2972.xml" ContentType="application/vnd.openxmlformats-officedocument.presentationml.tags+xml"/>
  <Override PartName="/ppt/tags/tag2973.xml" ContentType="application/vnd.openxmlformats-officedocument.presentationml.tags+xml"/>
  <Override PartName="/ppt/tags/tag2974.xml" ContentType="application/vnd.openxmlformats-officedocument.presentationml.tags+xml"/>
  <Override PartName="/ppt/tags/tag2975.xml" ContentType="application/vnd.openxmlformats-officedocument.presentationml.tags+xml"/>
  <Override PartName="/ppt/tags/tag2976.xml" ContentType="application/vnd.openxmlformats-officedocument.presentationml.tags+xml"/>
  <Override PartName="/ppt/tags/tag2977.xml" ContentType="application/vnd.openxmlformats-officedocument.presentationml.tags+xml"/>
  <Override PartName="/ppt/tags/tag2978.xml" ContentType="application/vnd.openxmlformats-officedocument.presentationml.tags+xml"/>
  <Override PartName="/ppt/tags/tag2979.xml" ContentType="application/vnd.openxmlformats-officedocument.presentationml.tags+xml"/>
  <Override PartName="/ppt/tags/tag2980.xml" ContentType="application/vnd.openxmlformats-officedocument.presentationml.tags+xml"/>
  <Override PartName="/ppt/tags/tag2981.xml" ContentType="application/vnd.openxmlformats-officedocument.presentationml.tags+xml"/>
  <Override PartName="/ppt/tags/tag2982.xml" ContentType="application/vnd.openxmlformats-officedocument.presentationml.tags+xml"/>
  <Override PartName="/ppt/tags/tag2983.xml" ContentType="application/vnd.openxmlformats-officedocument.presentationml.tags+xml"/>
  <Override PartName="/ppt/tags/tag2984.xml" ContentType="application/vnd.openxmlformats-officedocument.presentationml.tags+xml"/>
  <Override PartName="/ppt/tags/tag2985.xml" ContentType="application/vnd.openxmlformats-officedocument.presentationml.tags+xml"/>
  <Override PartName="/ppt/tags/tag2986.xml" ContentType="application/vnd.openxmlformats-officedocument.presentationml.tags+xml"/>
  <Override PartName="/ppt/tags/tag2987.xml" ContentType="application/vnd.openxmlformats-officedocument.presentationml.tags+xml"/>
  <Override PartName="/ppt/tags/tag2988.xml" ContentType="application/vnd.openxmlformats-officedocument.presentationml.tags+xml"/>
  <Override PartName="/ppt/tags/tag2989.xml" ContentType="application/vnd.openxmlformats-officedocument.presentationml.tags+xml"/>
  <Override PartName="/ppt/tags/tag2990.xml" ContentType="application/vnd.openxmlformats-officedocument.presentationml.tags+xml"/>
  <Override PartName="/ppt/tags/tag2991.xml" ContentType="application/vnd.openxmlformats-officedocument.presentationml.tags+xml"/>
  <Override PartName="/ppt/tags/tag2992.xml" ContentType="application/vnd.openxmlformats-officedocument.presentationml.tags+xml"/>
  <Override PartName="/ppt/tags/tag2993.xml" ContentType="application/vnd.openxmlformats-officedocument.presentationml.tags+xml"/>
  <Override PartName="/ppt/tags/tag2994.xml" ContentType="application/vnd.openxmlformats-officedocument.presentationml.tags+xml"/>
  <Override PartName="/ppt/tags/tag2995.xml" ContentType="application/vnd.openxmlformats-officedocument.presentationml.tags+xml"/>
  <Override PartName="/ppt/tags/tag2996.xml" ContentType="application/vnd.openxmlformats-officedocument.presentationml.tags+xml"/>
  <Override PartName="/ppt/tags/tag2997.xml" ContentType="application/vnd.openxmlformats-officedocument.presentationml.tags+xml"/>
  <Override PartName="/ppt/tags/tag2998.xml" ContentType="application/vnd.openxmlformats-officedocument.presentationml.tags+xml"/>
  <Override PartName="/ppt/tags/tag2999.xml" ContentType="application/vnd.openxmlformats-officedocument.presentationml.tags+xml"/>
  <Override PartName="/ppt/tags/tag3000.xml" ContentType="application/vnd.openxmlformats-officedocument.presentationml.tags+xml"/>
  <Override PartName="/ppt/tags/tag3001.xml" ContentType="application/vnd.openxmlformats-officedocument.presentationml.tags+xml"/>
  <Override PartName="/ppt/tags/tag3002.xml" ContentType="application/vnd.openxmlformats-officedocument.presentationml.tags+xml"/>
  <Override PartName="/ppt/tags/tag3003.xml" ContentType="application/vnd.openxmlformats-officedocument.presentationml.tags+xml"/>
  <Override PartName="/ppt/tags/tag3004.xml" ContentType="application/vnd.openxmlformats-officedocument.presentationml.tags+xml"/>
  <Override PartName="/ppt/tags/tag3005.xml" ContentType="application/vnd.openxmlformats-officedocument.presentationml.tags+xml"/>
  <Override PartName="/ppt/tags/tag3006.xml" ContentType="application/vnd.openxmlformats-officedocument.presentationml.tags+xml"/>
  <Override PartName="/ppt/tags/tag3007.xml" ContentType="application/vnd.openxmlformats-officedocument.presentationml.tags+xml"/>
  <Override PartName="/ppt/tags/tag3008.xml" ContentType="application/vnd.openxmlformats-officedocument.presentationml.tags+xml"/>
  <Override PartName="/ppt/tags/tag3009.xml" ContentType="application/vnd.openxmlformats-officedocument.presentationml.tags+xml"/>
  <Override PartName="/ppt/tags/tag3010.xml" ContentType="application/vnd.openxmlformats-officedocument.presentationml.tags+xml"/>
  <Override PartName="/ppt/tags/tag3011.xml" ContentType="application/vnd.openxmlformats-officedocument.presentationml.tags+xml"/>
  <Override PartName="/ppt/tags/tag3012.xml" ContentType="application/vnd.openxmlformats-officedocument.presentationml.tags+xml"/>
  <Override PartName="/ppt/tags/tag3013.xml" ContentType="application/vnd.openxmlformats-officedocument.presentationml.tags+xml"/>
  <Override PartName="/ppt/tags/tag3014.xml" ContentType="application/vnd.openxmlformats-officedocument.presentationml.tags+xml"/>
  <Override PartName="/ppt/tags/tag3015.xml" ContentType="application/vnd.openxmlformats-officedocument.presentationml.tags+xml"/>
  <Override PartName="/ppt/tags/tag3016.xml" ContentType="application/vnd.openxmlformats-officedocument.presentationml.tags+xml"/>
  <Override PartName="/ppt/tags/tag3017.xml" ContentType="application/vnd.openxmlformats-officedocument.presentationml.tags+xml"/>
  <Override PartName="/ppt/tags/tag3018.xml" ContentType="application/vnd.openxmlformats-officedocument.presentationml.tags+xml"/>
  <Override PartName="/ppt/tags/tag3019.xml" ContentType="application/vnd.openxmlformats-officedocument.presentationml.tags+xml"/>
  <Override PartName="/ppt/tags/tag3020.xml" ContentType="application/vnd.openxmlformats-officedocument.presentationml.tags+xml"/>
  <Override PartName="/ppt/tags/tag3021.xml" ContentType="application/vnd.openxmlformats-officedocument.presentationml.tags+xml"/>
  <Override PartName="/ppt/tags/tag3022.xml" ContentType="application/vnd.openxmlformats-officedocument.presentationml.tags+xml"/>
  <Override PartName="/ppt/tags/tag3023.xml" ContentType="application/vnd.openxmlformats-officedocument.presentationml.tags+xml"/>
  <Override PartName="/ppt/tags/tag3024.xml" ContentType="application/vnd.openxmlformats-officedocument.presentationml.tags+xml"/>
  <Override PartName="/ppt/tags/tag3025.xml" ContentType="application/vnd.openxmlformats-officedocument.presentationml.tags+xml"/>
  <Override PartName="/ppt/tags/tag3026.xml" ContentType="application/vnd.openxmlformats-officedocument.presentationml.tags+xml"/>
  <Override PartName="/ppt/tags/tag3027.xml" ContentType="application/vnd.openxmlformats-officedocument.presentationml.tags+xml"/>
  <Override PartName="/ppt/tags/tag3028.xml" ContentType="application/vnd.openxmlformats-officedocument.presentationml.tags+xml"/>
  <Override PartName="/ppt/tags/tag3029.xml" ContentType="application/vnd.openxmlformats-officedocument.presentationml.tags+xml"/>
  <Override PartName="/ppt/tags/tag3030.xml" ContentType="application/vnd.openxmlformats-officedocument.presentationml.tags+xml"/>
  <Override PartName="/ppt/tags/tag3031.xml" ContentType="application/vnd.openxmlformats-officedocument.presentationml.tags+xml"/>
  <Override PartName="/ppt/tags/tag3032.xml" ContentType="application/vnd.openxmlformats-officedocument.presentationml.tags+xml"/>
  <Override PartName="/ppt/tags/tag3033.xml" ContentType="application/vnd.openxmlformats-officedocument.presentationml.tags+xml"/>
  <Override PartName="/ppt/tags/tag3034.xml" ContentType="application/vnd.openxmlformats-officedocument.presentationml.tags+xml"/>
  <Override PartName="/ppt/tags/tag3035.xml" ContentType="application/vnd.openxmlformats-officedocument.presentationml.tags+xml"/>
  <Override PartName="/ppt/tags/tag3036.xml" ContentType="application/vnd.openxmlformats-officedocument.presentationml.tags+xml"/>
  <Override PartName="/ppt/tags/tag3037.xml" ContentType="application/vnd.openxmlformats-officedocument.presentationml.tags+xml"/>
  <Override PartName="/ppt/tags/tag3038.xml" ContentType="application/vnd.openxmlformats-officedocument.presentationml.tags+xml"/>
  <Override PartName="/ppt/tags/tag3039.xml" ContentType="application/vnd.openxmlformats-officedocument.presentationml.tags+xml"/>
  <Override PartName="/ppt/tags/tag3040.xml" ContentType="application/vnd.openxmlformats-officedocument.presentationml.tags+xml"/>
  <Override PartName="/ppt/tags/tag3041.xml" ContentType="application/vnd.openxmlformats-officedocument.presentationml.tags+xml"/>
  <Override PartName="/ppt/tags/tag3042.xml" ContentType="application/vnd.openxmlformats-officedocument.presentationml.tags+xml"/>
  <Override PartName="/ppt/tags/tag3043.xml" ContentType="application/vnd.openxmlformats-officedocument.presentationml.tags+xml"/>
  <Override PartName="/ppt/tags/tag3044.xml" ContentType="application/vnd.openxmlformats-officedocument.presentationml.tags+xml"/>
  <Override PartName="/ppt/tags/tag3045.xml" ContentType="application/vnd.openxmlformats-officedocument.presentationml.tags+xml"/>
  <Override PartName="/ppt/tags/tag3046.xml" ContentType="application/vnd.openxmlformats-officedocument.presentationml.tags+xml"/>
  <Override PartName="/ppt/tags/tag3047.xml" ContentType="application/vnd.openxmlformats-officedocument.presentationml.tags+xml"/>
  <Override PartName="/ppt/tags/tag3048.xml" ContentType="application/vnd.openxmlformats-officedocument.presentationml.tags+xml"/>
  <Override PartName="/ppt/tags/tag3049.xml" ContentType="application/vnd.openxmlformats-officedocument.presentationml.tags+xml"/>
  <Override PartName="/ppt/tags/tag3050.xml" ContentType="application/vnd.openxmlformats-officedocument.presentationml.tags+xml"/>
  <Override PartName="/ppt/tags/tag3051.xml" ContentType="application/vnd.openxmlformats-officedocument.presentationml.tags+xml"/>
  <Override PartName="/ppt/tags/tag3052.xml" ContentType="application/vnd.openxmlformats-officedocument.presentationml.tags+xml"/>
  <Override PartName="/ppt/tags/tag3053.xml" ContentType="application/vnd.openxmlformats-officedocument.presentationml.tags+xml"/>
  <Override PartName="/ppt/tags/tag3054.xml" ContentType="application/vnd.openxmlformats-officedocument.presentationml.tags+xml"/>
  <Override PartName="/ppt/tags/tag3055.xml" ContentType="application/vnd.openxmlformats-officedocument.presentationml.tags+xml"/>
  <Override PartName="/ppt/tags/tag3056.xml" ContentType="application/vnd.openxmlformats-officedocument.presentationml.tags+xml"/>
  <Override PartName="/ppt/tags/tag3057.xml" ContentType="application/vnd.openxmlformats-officedocument.presentationml.tags+xml"/>
  <Override PartName="/ppt/tags/tag3058.xml" ContentType="application/vnd.openxmlformats-officedocument.presentationml.tags+xml"/>
  <Override PartName="/ppt/tags/tag3059.xml" ContentType="application/vnd.openxmlformats-officedocument.presentationml.tags+xml"/>
  <Override PartName="/ppt/tags/tag3060.xml" ContentType="application/vnd.openxmlformats-officedocument.presentationml.tags+xml"/>
  <Override PartName="/ppt/tags/tag3061.xml" ContentType="application/vnd.openxmlformats-officedocument.presentationml.tags+xml"/>
  <Override PartName="/ppt/tags/tag3062.xml" ContentType="application/vnd.openxmlformats-officedocument.presentationml.tags+xml"/>
  <Override PartName="/ppt/tags/tag3063.xml" ContentType="application/vnd.openxmlformats-officedocument.presentationml.tags+xml"/>
  <Override PartName="/ppt/tags/tag3064.xml" ContentType="application/vnd.openxmlformats-officedocument.presentationml.tags+xml"/>
  <Override PartName="/ppt/tags/tag3065.xml" ContentType="application/vnd.openxmlformats-officedocument.presentationml.tags+xml"/>
  <Override PartName="/ppt/tags/tag3066.xml" ContentType="application/vnd.openxmlformats-officedocument.presentationml.tags+xml"/>
  <Override PartName="/ppt/tags/tag3067.xml" ContentType="application/vnd.openxmlformats-officedocument.presentationml.tags+xml"/>
  <Override PartName="/ppt/tags/tag3068.xml" ContentType="application/vnd.openxmlformats-officedocument.presentationml.tags+xml"/>
  <Override PartName="/ppt/tags/tag3069.xml" ContentType="application/vnd.openxmlformats-officedocument.presentationml.tags+xml"/>
  <Override PartName="/ppt/tags/tag3070.xml" ContentType="application/vnd.openxmlformats-officedocument.presentationml.tags+xml"/>
  <Override PartName="/ppt/tags/tag3071.xml" ContentType="application/vnd.openxmlformats-officedocument.presentationml.tags+xml"/>
  <Override PartName="/ppt/tags/tag3072.xml" ContentType="application/vnd.openxmlformats-officedocument.presentationml.tags+xml"/>
  <Override PartName="/ppt/tags/tag3073.xml" ContentType="application/vnd.openxmlformats-officedocument.presentationml.tags+xml"/>
  <Override PartName="/ppt/tags/tag3074.xml" ContentType="application/vnd.openxmlformats-officedocument.presentationml.tags+xml"/>
  <Override PartName="/ppt/tags/tag3075.xml" ContentType="application/vnd.openxmlformats-officedocument.presentationml.tags+xml"/>
  <Override PartName="/ppt/tags/tag3076.xml" ContentType="application/vnd.openxmlformats-officedocument.presentationml.tags+xml"/>
  <Override PartName="/ppt/tags/tag3077.xml" ContentType="application/vnd.openxmlformats-officedocument.presentationml.tags+xml"/>
  <Override PartName="/ppt/tags/tag3078.xml" ContentType="application/vnd.openxmlformats-officedocument.presentationml.tags+xml"/>
  <Override PartName="/ppt/tags/tag3079.xml" ContentType="application/vnd.openxmlformats-officedocument.presentationml.tags+xml"/>
  <Override PartName="/ppt/tags/tag3080.xml" ContentType="application/vnd.openxmlformats-officedocument.presentationml.tags+xml"/>
  <Override PartName="/ppt/tags/tag3081.xml" ContentType="application/vnd.openxmlformats-officedocument.presentationml.tags+xml"/>
  <Override PartName="/ppt/tags/tag3082.xml" ContentType="application/vnd.openxmlformats-officedocument.presentationml.tags+xml"/>
  <Override PartName="/ppt/tags/tag3083.xml" ContentType="application/vnd.openxmlformats-officedocument.presentationml.tags+xml"/>
  <Override PartName="/ppt/tags/tag3084.xml" ContentType="application/vnd.openxmlformats-officedocument.presentationml.tags+xml"/>
  <Override PartName="/ppt/tags/tag3085.xml" ContentType="application/vnd.openxmlformats-officedocument.presentationml.tags+xml"/>
  <Override PartName="/ppt/tags/tag3086.xml" ContentType="application/vnd.openxmlformats-officedocument.presentationml.tags+xml"/>
  <Override PartName="/ppt/tags/tag3087.xml" ContentType="application/vnd.openxmlformats-officedocument.presentationml.tags+xml"/>
  <Override PartName="/ppt/tags/tag3088.xml" ContentType="application/vnd.openxmlformats-officedocument.presentationml.tags+xml"/>
  <Override PartName="/ppt/tags/tag3089.xml" ContentType="application/vnd.openxmlformats-officedocument.presentationml.tags+xml"/>
  <Override PartName="/ppt/tags/tag3090.xml" ContentType="application/vnd.openxmlformats-officedocument.presentationml.tags+xml"/>
  <Override PartName="/ppt/tags/tag3091.xml" ContentType="application/vnd.openxmlformats-officedocument.presentationml.tags+xml"/>
  <Override PartName="/ppt/tags/tag3092.xml" ContentType="application/vnd.openxmlformats-officedocument.presentationml.tags+xml"/>
  <Override PartName="/ppt/tags/tag3093.xml" ContentType="application/vnd.openxmlformats-officedocument.presentationml.tags+xml"/>
  <Override PartName="/ppt/tags/tag3094.xml" ContentType="application/vnd.openxmlformats-officedocument.presentationml.tags+xml"/>
  <Override PartName="/ppt/tags/tag3095.xml" ContentType="application/vnd.openxmlformats-officedocument.presentationml.tags+xml"/>
  <Override PartName="/ppt/tags/tag3096.xml" ContentType="application/vnd.openxmlformats-officedocument.presentationml.tags+xml"/>
  <Override PartName="/ppt/tags/tag3097.xml" ContentType="application/vnd.openxmlformats-officedocument.presentationml.tags+xml"/>
  <Override PartName="/ppt/tags/tag3098.xml" ContentType="application/vnd.openxmlformats-officedocument.presentationml.tags+xml"/>
  <Override PartName="/ppt/tags/tag3099.xml" ContentType="application/vnd.openxmlformats-officedocument.presentationml.tags+xml"/>
  <Override PartName="/ppt/tags/tag3100.xml" ContentType="application/vnd.openxmlformats-officedocument.presentationml.tags+xml"/>
  <Override PartName="/ppt/tags/tag3101.xml" ContentType="application/vnd.openxmlformats-officedocument.presentationml.tags+xml"/>
  <Override PartName="/ppt/tags/tag3102.xml" ContentType="application/vnd.openxmlformats-officedocument.presentationml.tags+xml"/>
  <Override PartName="/ppt/tags/tag3103.xml" ContentType="application/vnd.openxmlformats-officedocument.presentationml.tags+xml"/>
  <Override PartName="/ppt/tags/tag3104.xml" ContentType="application/vnd.openxmlformats-officedocument.presentationml.tags+xml"/>
  <Override PartName="/ppt/tags/tag3105.xml" ContentType="application/vnd.openxmlformats-officedocument.presentationml.tags+xml"/>
  <Override PartName="/ppt/tags/tag3106.xml" ContentType="application/vnd.openxmlformats-officedocument.presentationml.tags+xml"/>
  <Override PartName="/ppt/tags/tag3107.xml" ContentType="application/vnd.openxmlformats-officedocument.presentationml.tags+xml"/>
  <Override PartName="/ppt/tags/tag3108.xml" ContentType="application/vnd.openxmlformats-officedocument.presentationml.tags+xml"/>
  <Override PartName="/ppt/tags/tag3109.xml" ContentType="application/vnd.openxmlformats-officedocument.presentationml.tags+xml"/>
  <Override PartName="/ppt/tags/tag3110.xml" ContentType="application/vnd.openxmlformats-officedocument.presentationml.tags+xml"/>
  <Override PartName="/ppt/tags/tag3111.xml" ContentType="application/vnd.openxmlformats-officedocument.presentationml.tags+xml"/>
  <Override PartName="/ppt/tags/tag3112.xml" ContentType="application/vnd.openxmlformats-officedocument.presentationml.tags+xml"/>
  <Override PartName="/ppt/tags/tag3113.xml" ContentType="application/vnd.openxmlformats-officedocument.presentationml.tags+xml"/>
  <Override PartName="/ppt/tags/tag3114.xml" ContentType="application/vnd.openxmlformats-officedocument.presentationml.tags+xml"/>
  <Override PartName="/ppt/tags/tag3115.xml" ContentType="application/vnd.openxmlformats-officedocument.presentationml.tags+xml"/>
  <Override PartName="/ppt/tags/tag3116.xml" ContentType="application/vnd.openxmlformats-officedocument.presentationml.tags+xml"/>
  <Override PartName="/ppt/tags/tag3117.xml" ContentType="application/vnd.openxmlformats-officedocument.presentationml.tags+xml"/>
  <Override PartName="/ppt/tags/tag3118.xml" ContentType="application/vnd.openxmlformats-officedocument.presentationml.tags+xml"/>
  <Override PartName="/ppt/tags/tag3119.xml" ContentType="application/vnd.openxmlformats-officedocument.presentationml.tags+xml"/>
  <Override PartName="/ppt/tags/tag3120.xml" ContentType="application/vnd.openxmlformats-officedocument.presentationml.tags+xml"/>
  <Override PartName="/ppt/tags/tag3121.xml" ContentType="application/vnd.openxmlformats-officedocument.presentationml.tags+xml"/>
  <Override PartName="/ppt/tags/tag3122.xml" ContentType="application/vnd.openxmlformats-officedocument.presentationml.tags+xml"/>
  <Override PartName="/ppt/tags/tag3123.xml" ContentType="application/vnd.openxmlformats-officedocument.presentationml.tags+xml"/>
  <Override PartName="/ppt/tags/tag3124.xml" ContentType="application/vnd.openxmlformats-officedocument.presentationml.tags+xml"/>
  <Override PartName="/ppt/tags/tag3125.xml" ContentType="application/vnd.openxmlformats-officedocument.presentationml.tags+xml"/>
  <Override PartName="/ppt/tags/tag3126.xml" ContentType="application/vnd.openxmlformats-officedocument.presentationml.tags+xml"/>
  <Override PartName="/ppt/tags/tag3127.xml" ContentType="application/vnd.openxmlformats-officedocument.presentationml.tags+xml"/>
  <Override PartName="/ppt/tags/tag3128.xml" ContentType="application/vnd.openxmlformats-officedocument.presentationml.tags+xml"/>
  <Override PartName="/ppt/tags/tag3129.xml" ContentType="application/vnd.openxmlformats-officedocument.presentationml.tags+xml"/>
  <Override PartName="/ppt/tags/tag3130.xml" ContentType="application/vnd.openxmlformats-officedocument.presentationml.tags+xml"/>
  <Override PartName="/ppt/tags/tag3131.xml" ContentType="application/vnd.openxmlformats-officedocument.presentationml.tags+xml"/>
  <Override PartName="/ppt/tags/tag3132.xml" ContentType="application/vnd.openxmlformats-officedocument.presentationml.tags+xml"/>
  <Override PartName="/ppt/tags/tag3133.xml" ContentType="application/vnd.openxmlformats-officedocument.presentationml.tags+xml"/>
  <Override PartName="/ppt/tags/tag3134.xml" ContentType="application/vnd.openxmlformats-officedocument.presentationml.tags+xml"/>
  <Override PartName="/ppt/tags/tag3135.xml" ContentType="application/vnd.openxmlformats-officedocument.presentationml.tags+xml"/>
  <Override PartName="/ppt/tags/tag3136.xml" ContentType="application/vnd.openxmlformats-officedocument.presentationml.tags+xml"/>
  <Override PartName="/ppt/tags/tag3137.xml" ContentType="application/vnd.openxmlformats-officedocument.presentationml.tags+xml"/>
  <Override PartName="/ppt/tags/tag3138.xml" ContentType="application/vnd.openxmlformats-officedocument.presentationml.tags+xml"/>
  <Override PartName="/ppt/tags/tag3139.xml" ContentType="application/vnd.openxmlformats-officedocument.presentationml.tags+xml"/>
  <Override PartName="/ppt/tags/tag3140.xml" ContentType="application/vnd.openxmlformats-officedocument.presentationml.tags+xml"/>
  <Override PartName="/ppt/tags/tag3141.xml" ContentType="application/vnd.openxmlformats-officedocument.presentationml.tags+xml"/>
  <Override PartName="/ppt/tags/tag3142.xml" ContentType="application/vnd.openxmlformats-officedocument.presentationml.tags+xml"/>
  <Override PartName="/ppt/tags/tag3143.xml" ContentType="application/vnd.openxmlformats-officedocument.presentationml.tags+xml"/>
  <Override PartName="/ppt/tags/tag3144.xml" ContentType="application/vnd.openxmlformats-officedocument.presentationml.tags+xml"/>
  <Override PartName="/ppt/tags/tag3145.xml" ContentType="application/vnd.openxmlformats-officedocument.presentationml.tags+xml"/>
  <Override PartName="/ppt/tags/tag3146.xml" ContentType="application/vnd.openxmlformats-officedocument.presentationml.tags+xml"/>
  <Override PartName="/ppt/tags/tag3147.xml" ContentType="application/vnd.openxmlformats-officedocument.presentationml.tags+xml"/>
  <Override PartName="/ppt/tags/tag3148.xml" ContentType="application/vnd.openxmlformats-officedocument.presentationml.tags+xml"/>
  <Override PartName="/ppt/tags/tag3149.xml" ContentType="application/vnd.openxmlformats-officedocument.presentationml.tags+xml"/>
  <Override PartName="/ppt/tags/tag3150.xml" ContentType="application/vnd.openxmlformats-officedocument.presentationml.tags+xml"/>
  <Override PartName="/ppt/tags/tag3151.xml" ContentType="application/vnd.openxmlformats-officedocument.presentationml.tags+xml"/>
  <Override PartName="/ppt/tags/tag3152.xml" ContentType="application/vnd.openxmlformats-officedocument.presentationml.tags+xml"/>
  <Override PartName="/ppt/tags/tag3153.xml" ContentType="application/vnd.openxmlformats-officedocument.presentationml.tags+xml"/>
  <Override PartName="/ppt/tags/tag3154.xml" ContentType="application/vnd.openxmlformats-officedocument.presentationml.tags+xml"/>
  <Override PartName="/ppt/tags/tag3155.xml" ContentType="application/vnd.openxmlformats-officedocument.presentationml.tags+xml"/>
  <Override PartName="/ppt/tags/tag3156.xml" ContentType="application/vnd.openxmlformats-officedocument.presentationml.tags+xml"/>
  <Override PartName="/ppt/tags/tag3157.xml" ContentType="application/vnd.openxmlformats-officedocument.presentationml.tags+xml"/>
  <Override PartName="/ppt/tags/tag3158.xml" ContentType="application/vnd.openxmlformats-officedocument.presentationml.tags+xml"/>
  <Override PartName="/ppt/tags/tag3159.xml" ContentType="application/vnd.openxmlformats-officedocument.presentationml.tags+xml"/>
  <Override PartName="/ppt/tags/tag3160.xml" ContentType="application/vnd.openxmlformats-officedocument.presentationml.tags+xml"/>
  <Override PartName="/ppt/tags/tag3161.xml" ContentType="application/vnd.openxmlformats-officedocument.presentationml.tags+xml"/>
  <Override PartName="/ppt/tags/tag3162.xml" ContentType="application/vnd.openxmlformats-officedocument.presentationml.tags+xml"/>
  <Override PartName="/ppt/tags/tag3163.xml" ContentType="application/vnd.openxmlformats-officedocument.presentationml.tags+xml"/>
  <Override PartName="/ppt/tags/tag3164.xml" ContentType="application/vnd.openxmlformats-officedocument.presentationml.tags+xml"/>
  <Override PartName="/ppt/tags/tag3165.xml" ContentType="application/vnd.openxmlformats-officedocument.presentationml.tags+xml"/>
  <Override PartName="/ppt/tags/tag3166.xml" ContentType="application/vnd.openxmlformats-officedocument.presentationml.tags+xml"/>
  <Override PartName="/ppt/tags/tag3167.xml" ContentType="application/vnd.openxmlformats-officedocument.presentationml.tags+xml"/>
  <Override PartName="/ppt/tags/tag3168.xml" ContentType="application/vnd.openxmlformats-officedocument.presentationml.tags+xml"/>
  <Override PartName="/ppt/tags/tag3169.xml" ContentType="application/vnd.openxmlformats-officedocument.presentationml.tags+xml"/>
  <Override PartName="/ppt/tags/tag3170.xml" ContentType="application/vnd.openxmlformats-officedocument.presentationml.tags+xml"/>
  <Override PartName="/ppt/tags/tag3171.xml" ContentType="application/vnd.openxmlformats-officedocument.presentationml.tags+xml"/>
  <Override PartName="/ppt/tags/tag3172.xml" ContentType="application/vnd.openxmlformats-officedocument.presentationml.tags+xml"/>
  <Override PartName="/ppt/tags/tag3173.xml" ContentType="application/vnd.openxmlformats-officedocument.presentationml.tags+xml"/>
  <Override PartName="/ppt/tags/tag3174.xml" ContentType="application/vnd.openxmlformats-officedocument.presentationml.tags+xml"/>
  <Override PartName="/ppt/tags/tag3175.xml" ContentType="application/vnd.openxmlformats-officedocument.presentationml.tags+xml"/>
  <Override PartName="/ppt/tags/tag3176.xml" ContentType="application/vnd.openxmlformats-officedocument.presentationml.tags+xml"/>
  <Override PartName="/ppt/tags/tag3177.xml" ContentType="application/vnd.openxmlformats-officedocument.presentationml.tags+xml"/>
  <Override PartName="/ppt/tags/tag3178.xml" ContentType="application/vnd.openxmlformats-officedocument.presentationml.tags+xml"/>
  <Override PartName="/ppt/tags/tag3179.xml" ContentType="application/vnd.openxmlformats-officedocument.presentationml.tags+xml"/>
  <Override PartName="/ppt/tags/tag3180.xml" ContentType="application/vnd.openxmlformats-officedocument.presentationml.tags+xml"/>
  <Override PartName="/ppt/tags/tag3181.xml" ContentType="application/vnd.openxmlformats-officedocument.presentationml.tags+xml"/>
  <Override PartName="/ppt/tags/tag3182.xml" ContentType="application/vnd.openxmlformats-officedocument.presentationml.tags+xml"/>
  <Override PartName="/ppt/tags/tag3183.xml" ContentType="application/vnd.openxmlformats-officedocument.presentationml.tags+xml"/>
  <Override PartName="/ppt/tags/tag3184.xml" ContentType="application/vnd.openxmlformats-officedocument.presentationml.tags+xml"/>
  <Override PartName="/ppt/tags/tag3185.xml" ContentType="application/vnd.openxmlformats-officedocument.presentationml.tags+xml"/>
  <Override PartName="/ppt/tags/tag3186.xml" ContentType="application/vnd.openxmlformats-officedocument.presentationml.tags+xml"/>
  <Override PartName="/ppt/tags/tag3187.xml" ContentType="application/vnd.openxmlformats-officedocument.presentationml.tags+xml"/>
  <Override PartName="/ppt/tags/tag3188.xml" ContentType="application/vnd.openxmlformats-officedocument.presentationml.tags+xml"/>
  <Override PartName="/ppt/tags/tag3189.xml" ContentType="application/vnd.openxmlformats-officedocument.presentationml.tags+xml"/>
  <Override PartName="/ppt/tags/tag3190.xml" ContentType="application/vnd.openxmlformats-officedocument.presentationml.tags+xml"/>
  <Override PartName="/ppt/tags/tag3191.xml" ContentType="application/vnd.openxmlformats-officedocument.presentationml.tags+xml"/>
  <Override PartName="/ppt/tags/tag3192.xml" ContentType="application/vnd.openxmlformats-officedocument.presentationml.tags+xml"/>
  <Override PartName="/ppt/tags/tag3193.xml" ContentType="application/vnd.openxmlformats-officedocument.presentationml.tags+xml"/>
  <Override PartName="/ppt/tags/tag3194.xml" ContentType="application/vnd.openxmlformats-officedocument.presentationml.tags+xml"/>
  <Override PartName="/ppt/tags/tag3195.xml" ContentType="application/vnd.openxmlformats-officedocument.presentationml.tags+xml"/>
  <Override PartName="/ppt/tags/tag3196.xml" ContentType="application/vnd.openxmlformats-officedocument.presentationml.tags+xml"/>
  <Override PartName="/ppt/tags/tag3197.xml" ContentType="application/vnd.openxmlformats-officedocument.presentationml.tags+xml"/>
  <Override PartName="/ppt/tags/tag3198.xml" ContentType="application/vnd.openxmlformats-officedocument.presentationml.tags+xml"/>
  <Override PartName="/ppt/tags/tag3199.xml" ContentType="application/vnd.openxmlformats-officedocument.presentationml.tags+xml"/>
  <Override PartName="/ppt/tags/tag3200.xml" ContentType="application/vnd.openxmlformats-officedocument.presentationml.tags+xml"/>
  <Override PartName="/ppt/tags/tag3201.xml" ContentType="application/vnd.openxmlformats-officedocument.presentationml.tags+xml"/>
  <Override PartName="/ppt/tags/tag3202.xml" ContentType="application/vnd.openxmlformats-officedocument.presentationml.tags+xml"/>
  <Override PartName="/ppt/tags/tag3203.xml" ContentType="application/vnd.openxmlformats-officedocument.presentationml.tags+xml"/>
  <Override PartName="/ppt/tags/tag3204.xml" ContentType="application/vnd.openxmlformats-officedocument.presentationml.tags+xml"/>
  <Override PartName="/ppt/tags/tag3205.xml" ContentType="application/vnd.openxmlformats-officedocument.presentationml.tags+xml"/>
  <Override PartName="/ppt/tags/tag3206.xml" ContentType="application/vnd.openxmlformats-officedocument.presentationml.tags+xml"/>
  <Override PartName="/ppt/tags/tag3207.xml" ContentType="application/vnd.openxmlformats-officedocument.presentationml.tags+xml"/>
  <Override PartName="/ppt/tags/tag3208.xml" ContentType="application/vnd.openxmlformats-officedocument.presentationml.tags+xml"/>
  <Override PartName="/ppt/tags/tag3209.xml" ContentType="application/vnd.openxmlformats-officedocument.presentationml.tags+xml"/>
  <Override PartName="/ppt/tags/tag3210.xml" ContentType="application/vnd.openxmlformats-officedocument.presentationml.tags+xml"/>
  <Override PartName="/ppt/tags/tag3211.xml" ContentType="application/vnd.openxmlformats-officedocument.presentationml.tags+xml"/>
  <Override PartName="/ppt/tags/tag3212.xml" ContentType="application/vnd.openxmlformats-officedocument.presentationml.tags+xml"/>
  <Override PartName="/ppt/tags/tag3213.xml" ContentType="application/vnd.openxmlformats-officedocument.presentationml.tags+xml"/>
  <Override PartName="/ppt/tags/tag3214.xml" ContentType="application/vnd.openxmlformats-officedocument.presentationml.tags+xml"/>
  <Override PartName="/ppt/tags/tag3215.xml" ContentType="application/vnd.openxmlformats-officedocument.presentationml.tags+xml"/>
  <Override PartName="/ppt/tags/tag3216.xml" ContentType="application/vnd.openxmlformats-officedocument.presentationml.tags+xml"/>
  <Override PartName="/ppt/tags/tag3217.xml" ContentType="application/vnd.openxmlformats-officedocument.presentationml.tags+xml"/>
  <Override PartName="/ppt/tags/tag3218.xml" ContentType="application/vnd.openxmlformats-officedocument.presentationml.tags+xml"/>
  <Override PartName="/ppt/tags/tag3219.xml" ContentType="application/vnd.openxmlformats-officedocument.presentationml.tags+xml"/>
  <Override PartName="/ppt/tags/tag3220.xml" ContentType="application/vnd.openxmlformats-officedocument.presentationml.tags+xml"/>
  <Override PartName="/ppt/tags/tag3221.xml" ContentType="application/vnd.openxmlformats-officedocument.presentationml.tags+xml"/>
  <Override PartName="/ppt/tags/tag3222.xml" ContentType="application/vnd.openxmlformats-officedocument.presentationml.tags+xml"/>
  <Override PartName="/ppt/tags/tag3223.xml" ContentType="application/vnd.openxmlformats-officedocument.presentationml.tags+xml"/>
  <Override PartName="/ppt/tags/tag3224.xml" ContentType="application/vnd.openxmlformats-officedocument.presentationml.tags+xml"/>
  <Override PartName="/ppt/tags/tag3225.xml" ContentType="application/vnd.openxmlformats-officedocument.presentationml.tags+xml"/>
  <Override PartName="/ppt/tags/tag3226.xml" ContentType="application/vnd.openxmlformats-officedocument.presentationml.tags+xml"/>
  <Override PartName="/ppt/tags/tag3227.xml" ContentType="application/vnd.openxmlformats-officedocument.presentationml.tags+xml"/>
  <Override PartName="/ppt/tags/tag3228.xml" ContentType="application/vnd.openxmlformats-officedocument.presentationml.tags+xml"/>
  <Override PartName="/ppt/tags/tag3229.xml" ContentType="application/vnd.openxmlformats-officedocument.presentationml.tags+xml"/>
  <Override PartName="/ppt/tags/tag3230.xml" ContentType="application/vnd.openxmlformats-officedocument.presentationml.tags+xml"/>
  <Override PartName="/ppt/tags/tag3231.xml" ContentType="application/vnd.openxmlformats-officedocument.presentationml.tags+xml"/>
  <Override PartName="/ppt/tags/tag3232.xml" ContentType="application/vnd.openxmlformats-officedocument.presentationml.tags+xml"/>
  <Override PartName="/ppt/tags/tag3233.xml" ContentType="application/vnd.openxmlformats-officedocument.presentationml.tags+xml"/>
  <Override PartName="/ppt/tags/tag3234.xml" ContentType="application/vnd.openxmlformats-officedocument.presentationml.tags+xml"/>
  <Override PartName="/ppt/tags/tag3235.xml" ContentType="application/vnd.openxmlformats-officedocument.presentationml.tags+xml"/>
  <Override PartName="/ppt/tags/tag3236.xml" ContentType="application/vnd.openxmlformats-officedocument.presentationml.tags+xml"/>
  <Override PartName="/ppt/tags/tag3237.xml" ContentType="application/vnd.openxmlformats-officedocument.presentationml.tags+xml"/>
  <Override PartName="/ppt/tags/tag3238.xml" ContentType="application/vnd.openxmlformats-officedocument.presentationml.tags+xml"/>
  <Override PartName="/ppt/tags/tag3239.xml" ContentType="application/vnd.openxmlformats-officedocument.presentationml.tags+xml"/>
  <Override PartName="/ppt/tags/tag3240.xml" ContentType="application/vnd.openxmlformats-officedocument.presentationml.tags+xml"/>
  <Override PartName="/ppt/tags/tag3241.xml" ContentType="application/vnd.openxmlformats-officedocument.presentationml.tags+xml"/>
  <Override PartName="/ppt/tags/tag3242.xml" ContentType="application/vnd.openxmlformats-officedocument.presentationml.tags+xml"/>
  <Override PartName="/ppt/tags/tag3243.xml" ContentType="application/vnd.openxmlformats-officedocument.presentationml.tags+xml"/>
  <Override PartName="/ppt/tags/tag3244.xml" ContentType="application/vnd.openxmlformats-officedocument.presentationml.tags+xml"/>
  <Override PartName="/ppt/tags/tag3245.xml" ContentType="application/vnd.openxmlformats-officedocument.presentationml.tags+xml"/>
  <Override PartName="/ppt/tags/tag3246.xml" ContentType="application/vnd.openxmlformats-officedocument.presentationml.tags+xml"/>
  <Override PartName="/ppt/tags/tag3247.xml" ContentType="application/vnd.openxmlformats-officedocument.presentationml.tags+xml"/>
  <Override PartName="/ppt/tags/tag3248.xml" ContentType="application/vnd.openxmlformats-officedocument.presentationml.tags+xml"/>
  <Override PartName="/ppt/tags/tag3249.xml" ContentType="application/vnd.openxmlformats-officedocument.presentationml.tags+xml"/>
  <Override PartName="/ppt/tags/tag3250.xml" ContentType="application/vnd.openxmlformats-officedocument.presentationml.tags+xml"/>
  <Override PartName="/ppt/tags/tag3251.xml" ContentType="application/vnd.openxmlformats-officedocument.presentationml.tags+xml"/>
  <Override PartName="/ppt/tags/tag3252.xml" ContentType="application/vnd.openxmlformats-officedocument.presentationml.tags+xml"/>
  <Override PartName="/ppt/tags/tag3253.xml" ContentType="application/vnd.openxmlformats-officedocument.presentationml.tags+xml"/>
  <Override PartName="/ppt/tags/tag3254.xml" ContentType="application/vnd.openxmlformats-officedocument.presentationml.tags+xml"/>
  <Override PartName="/ppt/tags/tag3255.xml" ContentType="application/vnd.openxmlformats-officedocument.presentationml.tags+xml"/>
  <Override PartName="/ppt/tags/tag3256.xml" ContentType="application/vnd.openxmlformats-officedocument.presentationml.tags+xml"/>
  <Override PartName="/ppt/tags/tag3257.xml" ContentType="application/vnd.openxmlformats-officedocument.presentationml.tags+xml"/>
  <Override PartName="/ppt/tags/tag3258.xml" ContentType="application/vnd.openxmlformats-officedocument.presentationml.tags+xml"/>
  <Override PartName="/ppt/tags/tag3259.xml" ContentType="application/vnd.openxmlformats-officedocument.presentationml.tags+xml"/>
  <Override PartName="/ppt/tags/tag3260.xml" ContentType="application/vnd.openxmlformats-officedocument.presentationml.tags+xml"/>
  <Override PartName="/ppt/tags/tag3261.xml" ContentType="application/vnd.openxmlformats-officedocument.presentationml.tags+xml"/>
  <Override PartName="/ppt/tags/tag3262.xml" ContentType="application/vnd.openxmlformats-officedocument.presentationml.tags+xml"/>
  <Override PartName="/ppt/tags/tag3263.xml" ContentType="application/vnd.openxmlformats-officedocument.presentationml.tags+xml"/>
  <Override PartName="/ppt/tags/tag3264.xml" ContentType="application/vnd.openxmlformats-officedocument.presentationml.tags+xml"/>
  <Override PartName="/ppt/tags/tag3265.xml" ContentType="application/vnd.openxmlformats-officedocument.presentationml.tags+xml"/>
  <Override PartName="/ppt/tags/tag3266.xml" ContentType="application/vnd.openxmlformats-officedocument.presentationml.tags+xml"/>
  <Override PartName="/ppt/tags/tag3267.xml" ContentType="application/vnd.openxmlformats-officedocument.presentationml.tags+xml"/>
  <Override PartName="/ppt/tags/tag3268.xml" ContentType="application/vnd.openxmlformats-officedocument.presentationml.tags+xml"/>
  <Override PartName="/ppt/tags/tag3269.xml" ContentType="application/vnd.openxmlformats-officedocument.presentationml.tags+xml"/>
  <Override PartName="/ppt/tags/tag3270.xml" ContentType="application/vnd.openxmlformats-officedocument.presentationml.tags+xml"/>
  <Override PartName="/ppt/tags/tag3271.xml" ContentType="application/vnd.openxmlformats-officedocument.presentationml.tags+xml"/>
  <Override PartName="/ppt/tags/tag3272.xml" ContentType="application/vnd.openxmlformats-officedocument.presentationml.tags+xml"/>
  <Override PartName="/ppt/tags/tag3273.xml" ContentType="application/vnd.openxmlformats-officedocument.presentationml.tags+xml"/>
  <Override PartName="/ppt/tags/tag3274.xml" ContentType="application/vnd.openxmlformats-officedocument.presentationml.tags+xml"/>
  <Override PartName="/ppt/tags/tag3275.xml" ContentType="application/vnd.openxmlformats-officedocument.presentationml.tags+xml"/>
  <Override PartName="/ppt/tags/tag3276.xml" ContentType="application/vnd.openxmlformats-officedocument.presentationml.tags+xml"/>
  <Override PartName="/ppt/tags/tag3277.xml" ContentType="application/vnd.openxmlformats-officedocument.presentationml.tags+xml"/>
  <Override PartName="/ppt/tags/tag3278.xml" ContentType="application/vnd.openxmlformats-officedocument.presentationml.tags+xml"/>
  <Override PartName="/ppt/tags/tag3279.xml" ContentType="application/vnd.openxmlformats-officedocument.presentationml.tags+xml"/>
  <Override PartName="/ppt/tags/tag3280.xml" ContentType="application/vnd.openxmlformats-officedocument.presentationml.tags+xml"/>
  <Override PartName="/ppt/tags/tag3281.xml" ContentType="application/vnd.openxmlformats-officedocument.presentationml.tags+xml"/>
  <Override PartName="/ppt/tags/tag3282.xml" ContentType="application/vnd.openxmlformats-officedocument.presentationml.tags+xml"/>
  <Override PartName="/ppt/tags/tag3283.xml" ContentType="application/vnd.openxmlformats-officedocument.presentationml.tags+xml"/>
  <Override PartName="/ppt/tags/tag3284.xml" ContentType="application/vnd.openxmlformats-officedocument.presentationml.tags+xml"/>
  <Override PartName="/ppt/tags/tag3285.xml" ContentType="application/vnd.openxmlformats-officedocument.presentationml.tags+xml"/>
  <Override PartName="/ppt/tags/tag3286.xml" ContentType="application/vnd.openxmlformats-officedocument.presentationml.tags+xml"/>
  <Override PartName="/ppt/tags/tag3287.xml" ContentType="application/vnd.openxmlformats-officedocument.presentationml.tags+xml"/>
  <Override PartName="/ppt/tags/tag3288.xml" ContentType="application/vnd.openxmlformats-officedocument.presentationml.tags+xml"/>
  <Override PartName="/ppt/tags/tag3289.xml" ContentType="application/vnd.openxmlformats-officedocument.presentationml.tags+xml"/>
  <Override PartName="/ppt/tags/tag3290.xml" ContentType="application/vnd.openxmlformats-officedocument.presentationml.tags+xml"/>
  <Override PartName="/ppt/tags/tag3291.xml" ContentType="application/vnd.openxmlformats-officedocument.presentationml.tags+xml"/>
  <Override PartName="/ppt/tags/tag3292.xml" ContentType="application/vnd.openxmlformats-officedocument.presentationml.tags+xml"/>
  <Override PartName="/ppt/tags/tag3293.xml" ContentType="application/vnd.openxmlformats-officedocument.presentationml.tags+xml"/>
  <Override PartName="/ppt/tags/tag3294.xml" ContentType="application/vnd.openxmlformats-officedocument.presentationml.tags+xml"/>
  <Override PartName="/ppt/tags/tag3295.xml" ContentType="application/vnd.openxmlformats-officedocument.presentationml.tags+xml"/>
  <Override PartName="/ppt/tags/tag3296.xml" ContentType="application/vnd.openxmlformats-officedocument.presentationml.tags+xml"/>
  <Override PartName="/ppt/tags/tag3297.xml" ContentType="application/vnd.openxmlformats-officedocument.presentationml.tags+xml"/>
  <Override PartName="/ppt/tags/tag3298.xml" ContentType="application/vnd.openxmlformats-officedocument.presentationml.tags+xml"/>
  <Override PartName="/ppt/tags/tag3299.xml" ContentType="application/vnd.openxmlformats-officedocument.presentationml.tags+xml"/>
  <Override PartName="/ppt/tags/tag3300.xml" ContentType="application/vnd.openxmlformats-officedocument.presentationml.tags+xml"/>
  <Override PartName="/ppt/tags/tag3301.xml" ContentType="application/vnd.openxmlformats-officedocument.presentationml.tags+xml"/>
  <Override PartName="/ppt/tags/tag3302.xml" ContentType="application/vnd.openxmlformats-officedocument.presentationml.tags+xml"/>
  <Override PartName="/ppt/tags/tag3303.xml" ContentType="application/vnd.openxmlformats-officedocument.presentationml.tags+xml"/>
  <Override PartName="/ppt/tags/tag3304.xml" ContentType="application/vnd.openxmlformats-officedocument.presentationml.tags+xml"/>
  <Override PartName="/ppt/tags/tag3305.xml" ContentType="application/vnd.openxmlformats-officedocument.presentationml.tags+xml"/>
  <Override PartName="/ppt/tags/tag3306.xml" ContentType="application/vnd.openxmlformats-officedocument.presentationml.tags+xml"/>
  <Override PartName="/ppt/tags/tag3307.xml" ContentType="application/vnd.openxmlformats-officedocument.presentationml.tags+xml"/>
  <Override PartName="/ppt/tags/tag3308.xml" ContentType="application/vnd.openxmlformats-officedocument.presentationml.tags+xml"/>
  <Override PartName="/ppt/tags/tag3309.xml" ContentType="application/vnd.openxmlformats-officedocument.presentationml.tags+xml"/>
  <Override PartName="/ppt/tags/tag3310.xml" ContentType="application/vnd.openxmlformats-officedocument.presentationml.tags+xml"/>
  <Override PartName="/ppt/tags/tag3311.xml" ContentType="application/vnd.openxmlformats-officedocument.presentationml.tags+xml"/>
  <Override PartName="/ppt/tags/tag3312.xml" ContentType="application/vnd.openxmlformats-officedocument.presentationml.tags+xml"/>
  <Override PartName="/ppt/tags/tag3313.xml" ContentType="application/vnd.openxmlformats-officedocument.presentationml.tags+xml"/>
  <Override PartName="/ppt/tags/tag3314.xml" ContentType="application/vnd.openxmlformats-officedocument.presentationml.tags+xml"/>
  <Override PartName="/ppt/tags/tag3315.xml" ContentType="application/vnd.openxmlformats-officedocument.presentationml.tags+xml"/>
  <Override PartName="/ppt/tags/tag3316.xml" ContentType="application/vnd.openxmlformats-officedocument.presentationml.tags+xml"/>
  <Override PartName="/ppt/tags/tag3317.xml" ContentType="application/vnd.openxmlformats-officedocument.presentationml.tags+xml"/>
  <Override PartName="/ppt/tags/tag3318.xml" ContentType="application/vnd.openxmlformats-officedocument.presentationml.tags+xml"/>
  <Override PartName="/ppt/tags/tag3319.xml" ContentType="application/vnd.openxmlformats-officedocument.presentationml.tags+xml"/>
  <Override PartName="/ppt/tags/tag3320.xml" ContentType="application/vnd.openxmlformats-officedocument.presentationml.tags+xml"/>
  <Override PartName="/ppt/tags/tag3321.xml" ContentType="application/vnd.openxmlformats-officedocument.presentationml.tags+xml"/>
  <Override PartName="/ppt/tags/tag3322.xml" ContentType="application/vnd.openxmlformats-officedocument.presentationml.tags+xml"/>
  <Override PartName="/ppt/tags/tag3323.xml" ContentType="application/vnd.openxmlformats-officedocument.presentationml.tags+xml"/>
  <Override PartName="/ppt/tags/tag3324.xml" ContentType="application/vnd.openxmlformats-officedocument.presentationml.tags+xml"/>
  <Override PartName="/ppt/tags/tag3325.xml" ContentType="application/vnd.openxmlformats-officedocument.presentationml.tags+xml"/>
  <Override PartName="/ppt/tags/tag3326.xml" ContentType="application/vnd.openxmlformats-officedocument.presentationml.tags+xml"/>
  <Override PartName="/ppt/tags/tag3327.xml" ContentType="application/vnd.openxmlformats-officedocument.presentationml.tags+xml"/>
  <Override PartName="/ppt/tags/tag3328.xml" ContentType="application/vnd.openxmlformats-officedocument.presentationml.tags+xml"/>
  <Override PartName="/ppt/tags/tag3329.xml" ContentType="application/vnd.openxmlformats-officedocument.presentationml.tags+xml"/>
  <Override PartName="/ppt/tags/tag3330.xml" ContentType="application/vnd.openxmlformats-officedocument.presentationml.tags+xml"/>
  <Override PartName="/ppt/tags/tag3331.xml" ContentType="application/vnd.openxmlformats-officedocument.presentationml.tags+xml"/>
  <Override PartName="/ppt/tags/tag3332.xml" ContentType="application/vnd.openxmlformats-officedocument.presentationml.tags+xml"/>
  <Override PartName="/ppt/tags/tag3333.xml" ContentType="application/vnd.openxmlformats-officedocument.presentationml.tags+xml"/>
  <Override PartName="/ppt/tags/tag3334.xml" ContentType="application/vnd.openxmlformats-officedocument.presentationml.tags+xml"/>
  <Override PartName="/ppt/tags/tag3335.xml" ContentType="application/vnd.openxmlformats-officedocument.presentationml.tags+xml"/>
  <Override PartName="/ppt/tags/tag3336.xml" ContentType="application/vnd.openxmlformats-officedocument.presentationml.tags+xml"/>
  <Override PartName="/ppt/tags/tag3337.xml" ContentType="application/vnd.openxmlformats-officedocument.presentationml.tags+xml"/>
  <Override PartName="/ppt/tags/tag3338.xml" ContentType="application/vnd.openxmlformats-officedocument.presentationml.tags+xml"/>
  <Override PartName="/ppt/tags/tag3339.xml" ContentType="application/vnd.openxmlformats-officedocument.presentationml.tags+xml"/>
  <Override PartName="/ppt/tags/tag3340.xml" ContentType="application/vnd.openxmlformats-officedocument.presentationml.tags+xml"/>
  <Override PartName="/ppt/tags/tag3341.xml" ContentType="application/vnd.openxmlformats-officedocument.presentationml.tags+xml"/>
  <Override PartName="/ppt/tags/tag3342.xml" ContentType="application/vnd.openxmlformats-officedocument.presentationml.tags+xml"/>
  <Override PartName="/ppt/tags/tag3343.xml" ContentType="application/vnd.openxmlformats-officedocument.presentationml.tags+xml"/>
  <Override PartName="/ppt/tags/tag3344.xml" ContentType="application/vnd.openxmlformats-officedocument.presentationml.tags+xml"/>
  <Override PartName="/ppt/tags/tag3345.xml" ContentType="application/vnd.openxmlformats-officedocument.presentationml.tags+xml"/>
  <Override PartName="/ppt/tags/tag3346.xml" ContentType="application/vnd.openxmlformats-officedocument.presentationml.tags+xml"/>
  <Override PartName="/ppt/tags/tag3347.xml" ContentType="application/vnd.openxmlformats-officedocument.presentationml.tags+xml"/>
  <Override PartName="/ppt/tags/tag3348.xml" ContentType="application/vnd.openxmlformats-officedocument.presentationml.tags+xml"/>
  <Override PartName="/ppt/tags/tag3349.xml" ContentType="application/vnd.openxmlformats-officedocument.presentationml.tags+xml"/>
  <Override PartName="/ppt/tags/tag3350.xml" ContentType="application/vnd.openxmlformats-officedocument.presentationml.tags+xml"/>
  <Override PartName="/ppt/tags/tag3351.xml" ContentType="application/vnd.openxmlformats-officedocument.presentationml.tags+xml"/>
  <Override PartName="/ppt/tags/tag3352.xml" ContentType="application/vnd.openxmlformats-officedocument.presentationml.tags+xml"/>
  <Override PartName="/ppt/tags/tag3353.xml" ContentType="application/vnd.openxmlformats-officedocument.presentationml.tags+xml"/>
  <Override PartName="/ppt/tags/tag3354.xml" ContentType="application/vnd.openxmlformats-officedocument.presentationml.tags+xml"/>
  <Override PartName="/ppt/tags/tag3355.xml" ContentType="application/vnd.openxmlformats-officedocument.presentationml.tags+xml"/>
  <Override PartName="/ppt/tags/tag3356.xml" ContentType="application/vnd.openxmlformats-officedocument.presentationml.tags+xml"/>
  <Override PartName="/ppt/tags/tag3357.xml" ContentType="application/vnd.openxmlformats-officedocument.presentationml.tags+xml"/>
  <Override PartName="/ppt/tags/tag3358.xml" ContentType="application/vnd.openxmlformats-officedocument.presentationml.tags+xml"/>
  <Override PartName="/ppt/tags/tag3359.xml" ContentType="application/vnd.openxmlformats-officedocument.presentationml.tags+xml"/>
  <Override PartName="/ppt/tags/tag3360.xml" ContentType="application/vnd.openxmlformats-officedocument.presentationml.tags+xml"/>
  <Override PartName="/ppt/tags/tag3361.xml" ContentType="application/vnd.openxmlformats-officedocument.presentationml.tags+xml"/>
  <Override PartName="/ppt/tags/tag3362.xml" ContentType="application/vnd.openxmlformats-officedocument.presentationml.tags+xml"/>
  <Override PartName="/ppt/tags/tag3363.xml" ContentType="application/vnd.openxmlformats-officedocument.presentationml.tags+xml"/>
  <Override PartName="/ppt/tags/tag3364.xml" ContentType="application/vnd.openxmlformats-officedocument.presentationml.tags+xml"/>
  <Override PartName="/ppt/tags/tag3365.xml" ContentType="application/vnd.openxmlformats-officedocument.presentationml.tags+xml"/>
  <Override PartName="/ppt/tags/tag3366.xml" ContentType="application/vnd.openxmlformats-officedocument.presentationml.tags+xml"/>
  <Override PartName="/ppt/tags/tag3367.xml" ContentType="application/vnd.openxmlformats-officedocument.presentationml.tags+xml"/>
  <Override PartName="/ppt/tags/tag3368.xml" ContentType="application/vnd.openxmlformats-officedocument.presentationml.tags+xml"/>
  <Override PartName="/ppt/tags/tag3369.xml" ContentType="application/vnd.openxmlformats-officedocument.presentationml.tags+xml"/>
  <Override PartName="/ppt/tags/tag3370.xml" ContentType="application/vnd.openxmlformats-officedocument.presentationml.tags+xml"/>
  <Override PartName="/ppt/tags/tag3371.xml" ContentType="application/vnd.openxmlformats-officedocument.presentationml.tags+xml"/>
  <Override PartName="/ppt/tags/tag3372.xml" ContentType="application/vnd.openxmlformats-officedocument.presentationml.tags+xml"/>
  <Override PartName="/ppt/tags/tag3373.xml" ContentType="application/vnd.openxmlformats-officedocument.presentationml.tags+xml"/>
  <Override PartName="/ppt/tags/tag3374.xml" ContentType="application/vnd.openxmlformats-officedocument.presentationml.tags+xml"/>
  <Override PartName="/ppt/tags/tag3375.xml" ContentType="application/vnd.openxmlformats-officedocument.presentationml.tags+xml"/>
  <Override PartName="/ppt/tags/tag3376.xml" ContentType="application/vnd.openxmlformats-officedocument.presentationml.tags+xml"/>
  <Override PartName="/ppt/tags/tag3377.xml" ContentType="application/vnd.openxmlformats-officedocument.presentationml.tags+xml"/>
  <Override PartName="/ppt/tags/tag3378.xml" ContentType="application/vnd.openxmlformats-officedocument.presentationml.tags+xml"/>
  <Override PartName="/ppt/tags/tag3379.xml" ContentType="application/vnd.openxmlformats-officedocument.presentationml.tags+xml"/>
  <Override PartName="/ppt/tags/tag3380.xml" ContentType="application/vnd.openxmlformats-officedocument.presentationml.tags+xml"/>
  <Override PartName="/ppt/tags/tag3381.xml" ContentType="application/vnd.openxmlformats-officedocument.presentationml.tags+xml"/>
  <Override PartName="/ppt/tags/tag3382.xml" ContentType="application/vnd.openxmlformats-officedocument.presentationml.tags+xml"/>
  <Override PartName="/ppt/tags/tag3383.xml" ContentType="application/vnd.openxmlformats-officedocument.presentationml.tags+xml"/>
  <Override PartName="/ppt/tags/tag3384.xml" ContentType="application/vnd.openxmlformats-officedocument.presentationml.tags+xml"/>
  <Override PartName="/ppt/tags/tag3385.xml" ContentType="application/vnd.openxmlformats-officedocument.presentationml.tags+xml"/>
  <Override PartName="/ppt/tags/tag3386.xml" ContentType="application/vnd.openxmlformats-officedocument.presentationml.tags+xml"/>
  <Override PartName="/ppt/tags/tag3387.xml" ContentType="application/vnd.openxmlformats-officedocument.presentationml.tags+xml"/>
  <Override PartName="/ppt/tags/tag3388.xml" ContentType="application/vnd.openxmlformats-officedocument.presentationml.tags+xml"/>
  <Override PartName="/ppt/tags/tag3389.xml" ContentType="application/vnd.openxmlformats-officedocument.presentationml.tags+xml"/>
  <Override PartName="/ppt/tags/tag3390.xml" ContentType="application/vnd.openxmlformats-officedocument.presentationml.tags+xml"/>
  <Override PartName="/ppt/tags/tag3391.xml" ContentType="application/vnd.openxmlformats-officedocument.presentationml.tags+xml"/>
  <Override PartName="/ppt/tags/tag3392.xml" ContentType="application/vnd.openxmlformats-officedocument.presentationml.tags+xml"/>
  <Override PartName="/ppt/tags/tag3393.xml" ContentType="application/vnd.openxmlformats-officedocument.presentationml.tags+xml"/>
  <Override PartName="/ppt/tags/tag3394.xml" ContentType="application/vnd.openxmlformats-officedocument.presentationml.tags+xml"/>
  <Override PartName="/ppt/tags/tag3395.xml" ContentType="application/vnd.openxmlformats-officedocument.presentationml.tags+xml"/>
  <Override PartName="/ppt/tags/tag3396.xml" ContentType="application/vnd.openxmlformats-officedocument.presentationml.tags+xml"/>
  <Override PartName="/ppt/tags/tag3397.xml" ContentType="application/vnd.openxmlformats-officedocument.presentationml.tags+xml"/>
  <Override PartName="/ppt/tags/tag3398.xml" ContentType="application/vnd.openxmlformats-officedocument.presentationml.tags+xml"/>
  <Override PartName="/ppt/tags/tag3399.xml" ContentType="application/vnd.openxmlformats-officedocument.presentationml.tags+xml"/>
  <Override PartName="/ppt/tags/tag3400.xml" ContentType="application/vnd.openxmlformats-officedocument.presentationml.tags+xml"/>
  <Override PartName="/ppt/tags/tag3401.xml" ContentType="application/vnd.openxmlformats-officedocument.presentationml.tags+xml"/>
  <Override PartName="/ppt/tags/tag3402.xml" ContentType="application/vnd.openxmlformats-officedocument.presentationml.tags+xml"/>
  <Override PartName="/ppt/tags/tag3403.xml" ContentType="application/vnd.openxmlformats-officedocument.presentationml.tags+xml"/>
  <Override PartName="/ppt/tags/tag3404.xml" ContentType="application/vnd.openxmlformats-officedocument.presentationml.tags+xml"/>
  <Override PartName="/ppt/tags/tag3405.xml" ContentType="application/vnd.openxmlformats-officedocument.presentationml.tags+xml"/>
  <Override PartName="/ppt/tags/tag3406.xml" ContentType="application/vnd.openxmlformats-officedocument.presentationml.tags+xml"/>
  <Override PartName="/ppt/tags/tag3407.xml" ContentType="application/vnd.openxmlformats-officedocument.presentationml.tags+xml"/>
  <Override PartName="/ppt/tags/tag3408.xml" ContentType="application/vnd.openxmlformats-officedocument.presentationml.tags+xml"/>
  <Override PartName="/ppt/tags/tag3409.xml" ContentType="application/vnd.openxmlformats-officedocument.presentationml.tags+xml"/>
  <Override PartName="/ppt/tags/tag3410.xml" ContentType="application/vnd.openxmlformats-officedocument.presentationml.tags+xml"/>
  <Override PartName="/ppt/tags/tag3411.xml" ContentType="application/vnd.openxmlformats-officedocument.presentationml.tags+xml"/>
  <Override PartName="/ppt/tags/tag3412.xml" ContentType="application/vnd.openxmlformats-officedocument.presentationml.tags+xml"/>
  <Override PartName="/ppt/tags/tag3413.xml" ContentType="application/vnd.openxmlformats-officedocument.presentationml.tags+xml"/>
  <Override PartName="/ppt/tags/tag3414.xml" ContentType="application/vnd.openxmlformats-officedocument.presentationml.tags+xml"/>
  <Override PartName="/ppt/tags/tag3415.xml" ContentType="application/vnd.openxmlformats-officedocument.presentationml.tags+xml"/>
  <Override PartName="/ppt/tags/tag3416.xml" ContentType="application/vnd.openxmlformats-officedocument.presentationml.tags+xml"/>
  <Override PartName="/ppt/tags/tag3417.xml" ContentType="application/vnd.openxmlformats-officedocument.presentationml.tags+xml"/>
  <Override PartName="/ppt/tags/tag3418.xml" ContentType="application/vnd.openxmlformats-officedocument.presentationml.tags+xml"/>
  <Override PartName="/ppt/tags/tag3419.xml" ContentType="application/vnd.openxmlformats-officedocument.presentationml.tags+xml"/>
  <Override PartName="/ppt/tags/tag3420.xml" ContentType="application/vnd.openxmlformats-officedocument.presentationml.tags+xml"/>
  <Override PartName="/ppt/tags/tag3421.xml" ContentType="application/vnd.openxmlformats-officedocument.presentationml.tags+xml"/>
  <Override PartName="/ppt/tags/tag3422.xml" ContentType="application/vnd.openxmlformats-officedocument.presentationml.tags+xml"/>
  <Override PartName="/ppt/tags/tag3423.xml" ContentType="application/vnd.openxmlformats-officedocument.presentationml.tags+xml"/>
  <Override PartName="/ppt/tags/tag3424.xml" ContentType="application/vnd.openxmlformats-officedocument.presentationml.tags+xml"/>
  <Override PartName="/ppt/tags/tag3425.xml" ContentType="application/vnd.openxmlformats-officedocument.presentationml.tags+xml"/>
  <Override PartName="/ppt/tags/tag3426.xml" ContentType="application/vnd.openxmlformats-officedocument.presentationml.tags+xml"/>
  <Override PartName="/ppt/tags/tag3427.xml" ContentType="application/vnd.openxmlformats-officedocument.presentationml.tags+xml"/>
  <Override PartName="/ppt/tags/tag3428.xml" ContentType="application/vnd.openxmlformats-officedocument.presentationml.tags+xml"/>
  <Override PartName="/ppt/tags/tag3429.xml" ContentType="application/vnd.openxmlformats-officedocument.presentationml.tags+xml"/>
  <Override PartName="/ppt/tags/tag3430.xml" ContentType="application/vnd.openxmlformats-officedocument.presentationml.tags+xml"/>
  <Override PartName="/ppt/tags/tag3431.xml" ContentType="application/vnd.openxmlformats-officedocument.presentationml.tags+xml"/>
  <Override PartName="/ppt/tags/tag3432.xml" ContentType="application/vnd.openxmlformats-officedocument.presentationml.tags+xml"/>
  <Override PartName="/ppt/tags/tag3433.xml" ContentType="application/vnd.openxmlformats-officedocument.presentationml.tags+xml"/>
  <Override PartName="/ppt/tags/tag3434.xml" ContentType="application/vnd.openxmlformats-officedocument.presentationml.tags+xml"/>
  <Override PartName="/ppt/tags/tag3435.xml" ContentType="application/vnd.openxmlformats-officedocument.presentationml.tags+xml"/>
  <Override PartName="/ppt/tags/tag3436.xml" ContentType="application/vnd.openxmlformats-officedocument.presentationml.tags+xml"/>
  <Override PartName="/ppt/tags/tag3437.xml" ContentType="application/vnd.openxmlformats-officedocument.presentationml.tags+xml"/>
  <Override PartName="/ppt/tags/tag3438.xml" ContentType="application/vnd.openxmlformats-officedocument.presentationml.tags+xml"/>
  <Override PartName="/ppt/tags/tag3439.xml" ContentType="application/vnd.openxmlformats-officedocument.presentationml.tags+xml"/>
  <Override PartName="/ppt/tags/tag3440.xml" ContentType="application/vnd.openxmlformats-officedocument.presentationml.tags+xml"/>
  <Override PartName="/ppt/tags/tag3441.xml" ContentType="application/vnd.openxmlformats-officedocument.presentationml.tags+xml"/>
  <Override PartName="/ppt/tags/tag3442.xml" ContentType="application/vnd.openxmlformats-officedocument.presentationml.tags+xml"/>
  <Override PartName="/ppt/tags/tag3443.xml" ContentType="application/vnd.openxmlformats-officedocument.presentationml.tags+xml"/>
  <Override PartName="/ppt/tags/tag3444.xml" ContentType="application/vnd.openxmlformats-officedocument.presentationml.tags+xml"/>
  <Override PartName="/ppt/tags/tag3445.xml" ContentType="application/vnd.openxmlformats-officedocument.presentationml.tags+xml"/>
  <Override PartName="/ppt/tags/tag3446.xml" ContentType="application/vnd.openxmlformats-officedocument.presentationml.tags+xml"/>
  <Override PartName="/ppt/tags/tag3447.xml" ContentType="application/vnd.openxmlformats-officedocument.presentationml.tags+xml"/>
  <Override PartName="/ppt/tags/tag3448.xml" ContentType="application/vnd.openxmlformats-officedocument.presentationml.tags+xml"/>
  <Override PartName="/ppt/tags/tag3449.xml" ContentType="application/vnd.openxmlformats-officedocument.presentationml.tags+xml"/>
  <Override PartName="/ppt/tags/tag3450.xml" ContentType="application/vnd.openxmlformats-officedocument.presentationml.tags+xml"/>
  <Override PartName="/ppt/tags/tag3451.xml" ContentType="application/vnd.openxmlformats-officedocument.presentationml.tags+xml"/>
  <Override PartName="/ppt/tags/tag3452.xml" ContentType="application/vnd.openxmlformats-officedocument.presentationml.tags+xml"/>
  <Override PartName="/ppt/tags/tag3453.xml" ContentType="application/vnd.openxmlformats-officedocument.presentationml.tags+xml"/>
  <Override PartName="/ppt/tags/tag3454.xml" ContentType="application/vnd.openxmlformats-officedocument.presentationml.tags+xml"/>
  <Override PartName="/ppt/tags/tag3455.xml" ContentType="application/vnd.openxmlformats-officedocument.presentationml.tags+xml"/>
  <Override PartName="/ppt/tags/tag3456.xml" ContentType="application/vnd.openxmlformats-officedocument.presentationml.tags+xml"/>
  <Override PartName="/ppt/tags/tag3457.xml" ContentType="application/vnd.openxmlformats-officedocument.presentationml.tags+xml"/>
  <Override PartName="/ppt/tags/tag3458.xml" ContentType="application/vnd.openxmlformats-officedocument.presentationml.tags+xml"/>
  <Override PartName="/ppt/tags/tag3459.xml" ContentType="application/vnd.openxmlformats-officedocument.presentationml.tags+xml"/>
  <Override PartName="/ppt/tags/tag3460.xml" ContentType="application/vnd.openxmlformats-officedocument.presentationml.tags+xml"/>
  <Override PartName="/ppt/tags/tag3461.xml" ContentType="application/vnd.openxmlformats-officedocument.presentationml.tags+xml"/>
  <Override PartName="/ppt/tags/tag3462.xml" ContentType="application/vnd.openxmlformats-officedocument.presentationml.tags+xml"/>
  <Override PartName="/ppt/tags/tag3463.xml" ContentType="application/vnd.openxmlformats-officedocument.presentationml.tags+xml"/>
  <Override PartName="/ppt/tags/tag3464.xml" ContentType="application/vnd.openxmlformats-officedocument.presentationml.tags+xml"/>
  <Override PartName="/ppt/tags/tag3465.xml" ContentType="application/vnd.openxmlformats-officedocument.presentationml.tags+xml"/>
  <Override PartName="/ppt/tags/tag3466.xml" ContentType="application/vnd.openxmlformats-officedocument.presentationml.tags+xml"/>
  <Override PartName="/ppt/tags/tag3467.xml" ContentType="application/vnd.openxmlformats-officedocument.presentationml.tags+xml"/>
  <Override PartName="/ppt/tags/tag3468.xml" ContentType="application/vnd.openxmlformats-officedocument.presentationml.tags+xml"/>
  <Override PartName="/ppt/tags/tag3469.xml" ContentType="application/vnd.openxmlformats-officedocument.presentationml.tags+xml"/>
  <Override PartName="/ppt/tags/tag3470.xml" ContentType="application/vnd.openxmlformats-officedocument.presentationml.tags+xml"/>
  <Override PartName="/ppt/tags/tag3471.xml" ContentType="application/vnd.openxmlformats-officedocument.presentationml.tags+xml"/>
  <Override PartName="/ppt/tags/tag3472.xml" ContentType="application/vnd.openxmlformats-officedocument.presentationml.tags+xml"/>
  <Override PartName="/ppt/tags/tag3473.xml" ContentType="application/vnd.openxmlformats-officedocument.presentationml.tags+xml"/>
  <Override PartName="/ppt/tags/tag3474.xml" ContentType="application/vnd.openxmlformats-officedocument.presentationml.tags+xml"/>
  <Override PartName="/ppt/tags/tag3475.xml" ContentType="application/vnd.openxmlformats-officedocument.presentationml.tags+xml"/>
  <Override PartName="/ppt/tags/tag3476.xml" ContentType="application/vnd.openxmlformats-officedocument.presentationml.tags+xml"/>
  <Override PartName="/ppt/tags/tag3477.xml" ContentType="application/vnd.openxmlformats-officedocument.presentationml.tags+xml"/>
  <Override PartName="/ppt/tags/tag3478.xml" ContentType="application/vnd.openxmlformats-officedocument.presentationml.tags+xml"/>
  <Override PartName="/ppt/tags/tag3479.xml" ContentType="application/vnd.openxmlformats-officedocument.presentationml.tags+xml"/>
  <Override PartName="/ppt/tags/tag3480.xml" ContentType="application/vnd.openxmlformats-officedocument.presentationml.tags+xml"/>
  <Override PartName="/ppt/tags/tag3481.xml" ContentType="application/vnd.openxmlformats-officedocument.presentationml.tags+xml"/>
  <Override PartName="/ppt/tags/tag3482.xml" ContentType="application/vnd.openxmlformats-officedocument.presentationml.tags+xml"/>
  <Override PartName="/ppt/tags/tag3483.xml" ContentType="application/vnd.openxmlformats-officedocument.presentationml.tags+xml"/>
  <Override PartName="/ppt/tags/tag3484.xml" ContentType="application/vnd.openxmlformats-officedocument.presentationml.tags+xml"/>
  <Override PartName="/ppt/tags/tag3485.xml" ContentType="application/vnd.openxmlformats-officedocument.presentationml.tags+xml"/>
  <Override PartName="/ppt/tags/tag3486.xml" ContentType="application/vnd.openxmlformats-officedocument.presentationml.tags+xml"/>
  <Override PartName="/ppt/tags/tag3487.xml" ContentType="application/vnd.openxmlformats-officedocument.presentationml.tags+xml"/>
  <Override PartName="/ppt/tags/tag3488.xml" ContentType="application/vnd.openxmlformats-officedocument.presentationml.tags+xml"/>
  <Override PartName="/ppt/tags/tag3489.xml" ContentType="application/vnd.openxmlformats-officedocument.presentationml.tags+xml"/>
  <Override PartName="/ppt/tags/tag3490.xml" ContentType="application/vnd.openxmlformats-officedocument.presentationml.tags+xml"/>
  <Override PartName="/ppt/tags/tag3491.xml" ContentType="application/vnd.openxmlformats-officedocument.presentationml.tags+xml"/>
  <Override PartName="/ppt/tags/tag3492.xml" ContentType="application/vnd.openxmlformats-officedocument.presentationml.tags+xml"/>
  <Override PartName="/ppt/tags/tag3493.xml" ContentType="application/vnd.openxmlformats-officedocument.presentationml.tags+xml"/>
  <Override PartName="/ppt/tags/tag3494.xml" ContentType="application/vnd.openxmlformats-officedocument.presentationml.tags+xml"/>
  <Override PartName="/ppt/tags/tag3495.xml" ContentType="application/vnd.openxmlformats-officedocument.presentationml.tags+xml"/>
  <Override PartName="/ppt/tags/tag3496.xml" ContentType="application/vnd.openxmlformats-officedocument.presentationml.tags+xml"/>
  <Override PartName="/ppt/tags/tag3497.xml" ContentType="application/vnd.openxmlformats-officedocument.presentationml.tags+xml"/>
  <Override PartName="/ppt/tags/tag3498.xml" ContentType="application/vnd.openxmlformats-officedocument.presentationml.tags+xml"/>
  <Override PartName="/ppt/tags/tag3499.xml" ContentType="application/vnd.openxmlformats-officedocument.presentationml.tags+xml"/>
  <Override PartName="/ppt/tags/tag3500.xml" ContentType="application/vnd.openxmlformats-officedocument.presentationml.tags+xml"/>
  <Override PartName="/ppt/tags/tag3501.xml" ContentType="application/vnd.openxmlformats-officedocument.presentationml.tags+xml"/>
  <Override PartName="/ppt/tags/tag3502.xml" ContentType="application/vnd.openxmlformats-officedocument.presentationml.tags+xml"/>
  <Override PartName="/ppt/tags/tag3503.xml" ContentType="application/vnd.openxmlformats-officedocument.presentationml.tags+xml"/>
  <Override PartName="/ppt/tags/tag3504.xml" ContentType="application/vnd.openxmlformats-officedocument.presentationml.tags+xml"/>
  <Override PartName="/ppt/tags/tag3505.xml" ContentType="application/vnd.openxmlformats-officedocument.presentationml.tags+xml"/>
  <Override PartName="/ppt/tags/tag3506.xml" ContentType="application/vnd.openxmlformats-officedocument.presentationml.tags+xml"/>
  <Override PartName="/ppt/tags/tag3507.xml" ContentType="application/vnd.openxmlformats-officedocument.presentationml.tags+xml"/>
  <Override PartName="/ppt/tags/tag3508.xml" ContentType="application/vnd.openxmlformats-officedocument.presentationml.tags+xml"/>
  <Override PartName="/ppt/tags/tag3509.xml" ContentType="application/vnd.openxmlformats-officedocument.presentationml.tags+xml"/>
  <Override PartName="/ppt/tags/tag3510.xml" ContentType="application/vnd.openxmlformats-officedocument.presentationml.tags+xml"/>
  <Override PartName="/ppt/tags/tag3511.xml" ContentType="application/vnd.openxmlformats-officedocument.presentationml.tags+xml"/>
  <Override PartName="/ppt/tags/tag3512.xml" ContentType="application/vnd.openxmlformats-officedocument.presentationml.tags+xml"/>
  <Override PartName="/ppt/tags/tag3513.xml" ContentType="application/vnd.openxmlformats-officedocument.presentationml.tags+xml"/>
  <Override PartName="/ppt/tags/tag3514.xml" ContentType="application/vnd.openxmlformats-officedocument.presentationml.tags+xml"/>
  <Override PartName="/ppt/tags/tag3515.xml" ContentType="application/vnd.openxmlformats-officedocument.presentationml.tags+xml"/>
  <Override PartName="/ppt/tags/tag3516.xml" ContentType="application/vnd.openxmlformats-officedocument.presentationml.tags+xml"/>
  <Override PartName="/ppt/tags/tag3517.xml" ContentType="application/vnd.openxmlformats-officedocument.presentationml.tags+xml"/>
  <Override PartName="/ppt/tags/tag3518.xml" ContentType="application/vnd.openxmlformats-officedocument.presentationml.tags+xml"/>
  <Override PartName="/ppt/tags/tag3519.xml" ContentType="application/vnd.openxmlformats-officedocument.presentationml.tags+xml"/>
  <Override PartName="/ppt/tags/tag3520.xml" ContentType="application/vnd.openxmlformats-officedocument.presentationml.tags+xml"/>
  <Override PartName="/ppt/tags/tag3521.xml" ContentType="application/vnd.openxmlformats-officedocument.presentationml.tags+xml"/>
  <Override PartName="/ppt/tags/tag3522.xml" ContentType="application/vnd.openxmlformats-officedocument.presentationml.tags+xml"/>
  <Override PartName="/ppt/tags/tag3523.xml" ContentType="application/vnd.openxmlformats-officedocument.presentationml.tags+xml"/>
  <Override PartName="/ppt/tags/tag3524.xml" ContentType="application/vnd.openxmlformats-officedocument.presentationml.tags+xml"/>
  <Override PartName="/ppt/tags/tag3525.xml" ContentType="application/vnd.openxmlformats-officedocument.presentationml.tags+xml"/>
  <Override PartName="/ppt/tags/tag3526.xml" ContentType="application/vnd.openxmlformats-officedocument.presentationml.tags+xml"/>
  <Override PartName="/ppt/tags/tag3527.xml" ContentType="application/vnd.openxmlformats-officedocument.presentationml.tags+xml"/>
  <Override PartName="/ppt/tags/tag3528.xml" ContentType="application/vnd.openxmlformats-officedocument.presentationml.tags+xml"/>
  <Override PartName="/ppt/tags/tag3529.xml" ContentType="application/vnd.openxmlformats-officedocument.presentationml.tags+xml"/>
  <Override PartName="/ppt/tags/tag3530.xml" ContentType="application/vnd.openxmlformats-officedocument.presentationml.tags+xml"/>
  <Override PartName="/ppt/tags/tag3531.xml" ContentType="application/vnd.openxmlformats-officedocument.presentationml.tags+xml"/>
  <Override PartName="/ppt/tags/tag3532.xml" ContentType="application/vnd.openxmlformats-officedocument.presentationml.tags+xml"/>
  <Override PartName="/ppt/tags/tag3533.xml" ContentType="application/vnd.openxmlformats-officedocument.presentationml.tags+xml"/>
  <Override PartName="/ppt/tags/tag3534.xml" ContentType="application/vnd.openxmlformats-officedocument.presentationml.tags+xml"/>
  <Override PartName="/ppt/tags/tag3535.xml" ContentType="application/vnd.openxmlformats-officedocument.presentationml.tags+xml"/>
  <Override PartName="/ppt/tags/tag3536.xml" ContentType="application/vnd.openxmlformats-officedocument.presentationml.tags+xml"/>
  <Override PartName="/ppt/tags/tag3537.xml" ContentType="application/vnd.openxmlformats-officedocument.presentationml.tags+xml"/>
  <Override PartName="/ppt/tags/tag3538.xml" ContentType="application/vnd.openxmlformats-officedocument.presentationml.tags+xml"/>
  <Override PartName="/ppt/tags/tag3539.xml" ContentType="application/vnd.openxmlformats-officedocument.presentationml.tags+xml"/>
  <Override PartName="/ppt/tags/tag3540.xml" ContentType="application/vnd.openxmlformats-officedocument.presentationml.tags+xml"/>
  <Override PartName="/ppt/tags/tag3541.xml" ContentType="application/vnd.openxmlformats-officedocument.presentationml.tags+xml"/>
  <Override PartName="/ppt/tags/tag3542.xml" ContentType="application/vnd.openxmlformats-officedocument.presentationml.tags+xml"/>
  <Override PartName="/ppt/tags/tag3543.xml" ContentType="application/vnd.openxmlformats-officedocument.presentationml.tags+xml"/>
  <Override PartName="/ppt/tags/tag3544.xml" ContentType="application/vnd.openxmlformats-officedocument.presentationml.tags+xml"/>
  <Override PartName="/ppt/tags/tag3545.xml" ContentType="application/vnd.openxmlformats-officedocument.presentationml.tags+xml"/>
  <Override PartName="/ppt/tags/tag3546.xml" ContentType="application/vnd.openxmlformats-officedocument.presentationml.tags+xml"/>
  <Override PartName="/ppt/tags/tag3547.xml" ContentType="application/vnd.openxmlformats-officedocument.presentationml.tags+xml"/>
  <Override PartName="/ppt/tags/tag3548.xml" ContentType="application/vnd.openxmlformats-officedocument.presentationml.tags+xml"/>
  <Override PartName="/ppt/tags/tag3549.xml" ContentType="application/vnd.openxmlformats-officedocument.presentationml.tags+xml"/>
  <Override PartName="/ppt/tags/tag3550.xml" ContentType="application/vnd.openxmlformats-officedocument.presentationml.tags+xml"/>
  <Override PartName="/ppt/tags/tag3551.xml" ContentType="application/vnd.openxmlformats-officedocument.presentationml.tags+xml"/>
  <Override PartName="/ppt/tags/tag3552.xml" ContentType="application/vnd.openxmlformats-officedocument.presentationml.tags+xml"/>
  <Override PartName="/ppt/tags/tag3553.xml" ContentType="application/vnd.openxmlformats-officedocument.presentationml.tags+xml"/>
  <Override PartName="/ppt/tags/tag3554.xml" ContentType="application/vnd.openxmlformats-officedocument.presentationml.tags+xml"/>
  <Override PartName="/ppt/tags/tag3555.xml" ContentType="application/vnd.openxmlformats-officedocument.presentationml.tags+xml"/>
  <Override PartName="/ppt/tags/tag3556.xml" ContentType="application/vnd.openxmlformats-officedocument.presentationml.tags+xml"/>
  <Override PartName="/ppt/tags/tag3557.xml" ContentType="application/vnd.openxmlformats-officedocument.presentationml.tags+xml"/>
  <Override PartName="/ppt/tags/tag3558.xml" ContentType="application/vnd.openxmlformats-officedocument.presentationml.tags+xml"/>
  <Override PartName="/ppt/tags/tag3559.xml" ContentType="application/vnd.openxmlformats-officedocument.presentationml.tags+xml"/>
  <Override PartName="/ppt/tags/tag3560.xml" ContentType="application/vnd.openxmlformats-officedocument.presentationml.tags+xml"/>
  <Override PartName="/ppt/tags/tag3561.xml" ContentType="application/vnd.openxmlformats-officedocument.presentationml.tags+xml"/>
  <Override PartName="/ppt/tags/tag3562.xml" ContentType="application/vnd.openxmlformats-officedocument.presentationml.tags+xml"/>
  <Override PartName="/ppt/tags/tag3563.xml" ContentType="application/vnd.openxmlformats-officedocument.presentationml.tags+xml"/>
  <Override PartName="/ppt/tags/tag3564.xml" ContentType="application/vnd.openxmlformats-officedocument.presentationml.tags+xml"/>
  <Override PartName="/ppt/tags/tag3565.xml" ContentType="application/vnd.openxmlformats-officedocument.presentationml.tags+xml"/>
  <Override PartName="/ppt/tags/tag3566.xml" ContentType="application/vnd.openxmlformats-officedocument.presentationml.tags+xml"/>
  <Override PartName="/ppt/tags/tag3567.xml" ContentType="application/vnd.openxmlformats-officedocument.presentationml.tags+xml"/>
  <Override PartName="/ppt/tags/tag3568.xml" ContentType="application/vnd.openxmlformats-officedocument.presentationml.tags+xml"/>
  <Override PartName="/ppt/tags/tag35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9"/>
  </p:notesMasterIdLst>
  <p:sldIdLst>
    <p:sldId id="256" r:id="rId2"/>
    <p:sldId id="325" r:id="rId3"/>
    <p:sldId id="257" r:id="rId4"/>
    <p:sldId id="333" r:id="rId5"/>
    <p:sldId id="258" r:id="rId6"/>
    <p:sldId id="326" r:id="rId7"/>
    <p:sldId id="259" r:id="rId8"/>
    <p:sldId id="260" r:id="rId9"/>
    <p:sldId id="261" r:id="rId10"/>
    <p:sldId id="262" r:id="rId11"/>
    <p:sldId id="397" r:id="rId12"/>
    <p:sldId id="398" r:id="rId13"/>
    <p:sldId id="336" r:id="rId14"/>
    <p:sldId id="337" r:id="rId15"/>
    <p:sldId id="410" r:id="rId16"/>
    <p:sldId id="329" r:id="rId17"/>
    <p:sldId id="330" r:id="rId18"/>
    <p:sldId id="411" r:id="rId19"/>
    <p:sldId id="339" r:id="rId20"/>
    <p:sldId id="413" r:id="rId21"/>
    <p:sldId id="414" r:id="rId22"/>
    <p:sldId id="340" r:id="rId23"/>
    <p:sldId id="415" r:id="rId24"/>
    <p:sldId id="332" r:id="rId25"/>
    <p:sldId id="409" r:id="rId26"/>
    <p:sldId id="393" r:id="rId27"/>
    <p:sldId id="395" r:id="rId28"/>
    <p:sldId id="334" r:id="rId29"/>
    <p:sldId id="389" r:id="rId30"/>
    <p:sldId id="308" r:id="rId31"/>
    <p:sldId id="392" r:id="rId32"/>
    <p:sldId id="266" r:id="rId33"/>
    <p:sldId id="391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379" r:id="rId52"/>
    <p:sldId id="381" r:id="rId53"/>
    <p:sldId id="382" r:id="rId54"/>
    <p:sldId id="383" r:id="rId55"/>
    <p:sldId id="378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298" r:id="rId71"/>
    <p:sldId id="299" r:id="rId72"/>
    <p:sldId id="300" r:id="rId73"/>
    <p:sldId id="301" r:id="rId74"/>
    <p:sldId id="341" r:id="rId75"/>
    <p:sldId id="302" r:id="rId76"/>
    <p:sldId id="388" r:id="rId77"/>
    <p:sldId id="303" r:id="rId78"/>
    <p:sldId id="309" r:id="rId79"/>
    <p:sldId id="342" r:id="rId80"/>
    <p:sldId id="376" r:id="rId81"/>
    <p:sldId id="377" r:id="rId82"/>
    <p:sldId id="390" r:id="rId83"/>
    <p:sldId id="384" r:id="rId84"/>
    <p:sldId id="343" r:id="rId85"/>
    <p:sldId id="344" r:id="rId86"/>
    <p:sldId id="345" r:id="rId87"/>
    <p:sldId id="346" r:id="rId88"/>
    <p:sldId id="304" r:id="rId89"/>
    <p:sldId id="305" r:id="rId90"/>
    <p:sldId id="306" r:id="rId91"/>
    <p:sldId id="347" r:id="rId92"/>
    <p:sldId id="349" r:id="rId93"/>
    <p:sldId id="348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6" r:id="rId109"/>
    <p:sldId id="370" r:id="rId110"/>
    <p:sldId id="373" r:id="rId111"/>
    <p:sldId id="374" r:id="rId112"/>
    <p:sldId id="372" r:id="rId113"/>
    <p:sldId id="365" r:id="rId114"/>
    <p:sldId id="402" r:id="rId115"/>
    <p:sldId id="404" r:id="rId116"/>
    <p:sldId id="405" r:id="rId117"/>
    <p:sldId id="406" r:id="rId118"/>
    <p:sldId id="407" r:id="rId119"/>
    <p:sldId id="408" r:id="rId120"/>
    <p:sldId id="307" r:id="rId121"/>
    <p:sldId id="396" r:id="rId122"/>
    <p:sldId id="310" r:id="rId123"/>
    <p:sldId id="311" r:id="rId124"/>
    <p:sldId id="313" r:id="rId125"/>
    <p:sldId id="315" r:id="rId126"/>
    <p:sldId id="312" r:id="rId127"/>
    <p:sldId id="400" r:id="rId128"/>
    <p:sldId id="321" r:id="rId129"/>
    <p:sldId id="314" r:id="rId130"/>
    <p:sldId id="386" r:id="rId131"/>
    <p:sldId id="387" r:id="rId132"/>
    <p:sldId id="385" r:id="rId133"/>
    <p:sldId id="316" r:id="rId134"/>
    <p:sldId id="322" r:id="rId135"/>
    <p:sldId id="317" r:id="rId136"/>
    <p:sldId id="319" r:id="rId137"/>
    <p:sldId id="318" r:id="rId138"/>
  </p:sldIdLst>
  <p:sldSz cx="9144000" cy="6858000" type="screen4x3"/>
  <p:notesSz cx="6858000" cy="9144000"/>
  <p:custDataLst>
    <p:tags r:id="rId1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99FF"/>
    <a:srgbClr val="FFFF00"/>
    <a:srgbClr val="FF66FF"/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688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printerSettings" Target="printerSettings/printerSettings1.bin"/><Relationship Id="rId141" Type="http://schemas.openxmlformats.org/officeDocument/2006/relationships/tags" Target="tags/tag1.xml"/><Relationship Id="rId142" Type="http://schemas.openxmlformats.org/officeDocument/2006/relationships/presProps" Target="presProps.xml"/><Relationship Id="rId143" Type="http://schemas.openxmlformats.org/officeDocument/2006/relationships/viewProps" Target="viewProps.xml"/><Relationship Id="rId144" Type="http://schemas.openxmlformats.org/officeDocument/2006/relationships/theme" Target="theme/theme1.xml"/><Relationship Id="rId1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5EADCEB1-844E-A44F-9C68-DD8FCFC73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9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4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9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628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3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9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87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39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54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Text Box 7"/>
          <p:cNvSpPr txBox="1">
            <a:spLocks noChangeArrowheads="1"/>
          </p:cNvSpPr>
          <p:nvPr userDrawn="1"/>
        </p:nvSpPr>
        <p:spPr bwMode="auto">
          <a:xfrm>
            <a:off x="0" y="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ea typeface="+mn-ea"/>
                <a:cs typeface="+mn-cs"/>
              </a:rPr>
              <a:t>CS2110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tags" Target="../tags/tag1369.xml"/><Relationship Id="rId2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tags" Target="../tags/tag1370.xml"/><Relationship Id="rId2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tags" Target="../tags/tag1371.xml"/><Relationship Id="rId2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tags" Target="../tags/tag1372.xml"/><Relationship Id="rId2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tags" Target="../tags/tag1373.xml"/><Relationship Id="rId2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tags" Target="../tags/tag1374.xml"/><Relationship Id="rId2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tags" Target="../tags/tag1375.xml"/><Relationship Id="rId2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tags" Target="../tags/tag1376.xml"/><Relationship Id="rId2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tags" Target="../tags/tag1377.xml"/><Relationship Id="rId2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tags" Target="../tags/tag1378.xml"/><Relationship Id="rId2" Type="http://schemas.openxmlformats.org/officeDocument/2006/relationships/tags" Target="../tags/tag1379.xml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tags" Target="../tags/tag1382.xml"/><Relationship Id="rId4" Type="http://schemas.openxmlformats.org/officeDocument/2006/relationships/tags" Target="../tags/tag1383.xml"/><Relationship Id="rId5" Type="http://schemas.openxmlformats.org/officeDocument/2006/relationships/tags" Target="../tags/tag1384.xml"/><Relationship Id="rId6" Type="http://schemas.openxmlformats.org/officeDocument/2006/relationships/tags" Target="../tags/tag1385.xml"/><Relationship Id="rId7" Type="http://schemas.openxmlformats.org/officeDocument/2006/relationships/tags" Target="../tags/tag1386.xml"/><Relationship Id="rId8" Type="http://schemas.openxmlformats.org/officeDocument/2006/relationships/tags" Target="../tags/tag1387.xml"/><Relationship Id="rId9" Type="http://schemas.openxmlformats.org/officeDocument/2006/relationships/slideLayout" Target="../slideLayouts/slideLayout2.xml"/><Relationship Id="rId1" Type="http://schemas.openxmlformats.org/officeDocument/2006/relationships/tags" Target="../tags/tag1380.xml"/><Relationship Id="rId2" Type="http://schemas.openxmlformats.org/officeDocument/2006/relationships/tags" Target="../tags/tag138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tags" Target="../tags/tag1390.xml"/><Relationship Id="rId4" Type="http://schemas.openxmlformats.org/officeDocument/2006/relationships/tags" Target="../tags/tag1391.xml"/><Relationship Id="rId5" Type="http://schemas.openxmlformats.org/officeDocument/2006/relationships/tags" Target="../tags/tag1392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1388.xml"/><Relationship Id="rId2" Type="http://schemas.openxmlformats.org/officeDocument/2006/relationships/tags" Target="../tags/tag1389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tags" Target="../tags/tag1395.xml"/><Relationship Id="rId4" Type="http://schemas.openxmlformats.org/officeDocument/2006/relationships/tags" Target="../tags/tag1396.xml"/><Relationship Id="rId5" Type="http://schemas.openxmlformats.org/officeDocument/2006/relationships/tags" Target="../tags/tag1397.xml"/><Relationship Id="rId6" Type="http://schemas.openxmlformats.org/officeDocument/2006/relationships/tags" Target="../tags/tag1398.xml"/><Relationship Id="rId7" Type="http://schemas.openxmlformats.org/officeDocument/2006/relationships/tags" Target="../tags/tag1399.xml"/><Relationship Id="rId8" Type="http://schemas.openxmlformats.org/officeDocument/2006/relationships/tags" Target="../tags/tag1400.xml"/><Relationship Id="rId9" Type="http://schemas.openxmlformats.org/officeDocument/2006/relationships/tags" Target="../tags/tag1401.xml"/><Relationship Id="rId10" Type="http://schemas.openxmlformats.org/officeDocument/2006/relationships/tags" Target="../tags/tag1402.xml"/><Relationship Id="rId11" Type="http://schemas.openxmlformats.org/officeDocument/2006/relationships/slideLayout" Target="../slideLayouts/slideLayout2.xml"/><Relationship Id="rId1" Type="http://schemas.openxmlformats.org/officeDocument/2006/relationships/tags" Target="../tags/tag1393.xml"/><Relationship Id="rId2" Type="http://schemas.openxmlformats.org/officeDocument/2006/relationships/tags" Target="../tags/tag139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1" Type="http://schemas.openxmlformats.org/officeDocument/2006/relationships/tags" Target="../tags/tag1403.xml"/><Relationship Id="rId2" Type="http://schemas.openxmlformats.org/officeDocument/2006/relationships/tags" Target="../tags/tag140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tags" Target="../tags/tag1405.xml"/><Relationship Id="rId2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tags" Target="../tags/tag1406.xml"/><Relationship Id="rId2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06" Type="http://schemas.openxmlformats.org/officeDocument/2006/relationships/tags" Target="../tags/tag1512.xml"/><Relationship Id="rId107" Type="http://schemas.openxmlformats.org/officeDocument/2006/relationships/tags" Target="../tags/tag1513.xml"/><Relationship Id="rId108" Type="http://schemas.openxmlformats.org/officeDocument/2006/relationships/tags" Target="../tags/tag1514.xml"/><Relationship Id="rId109" Type="http://schemas.openxmlformats.org/officeDocument/2006/relationships/tags" Target="../tags/tag1515.xml"/><Relationship Id="rId70" Type="http://schemas.openxmlformats.org/officeDocument/2006/relationships/tags" Target="../tags/tag1476.xml"/><Relationship Id="rId71" Type="http://schemas.openxmlformats.org/officeDocument/2006/relationships/tags" Target="../tags/tag1477.xml"/><Relationship Id="rId72" Type="http://schemas.openxmlformats.org/officeDocument/2006/relationships/tags" Target="../tags/tag1478.xml"/><Relationship Id="rId73" Type="http://schemas.openxmlformats.org/officeDocument/2006/relationships/tags" Target="../tags/tag1479.xml"/><Relationship Id="rId74" Type="http://schemas.openxmlformats.org/officeDocument/2006/relationships/tags" Target="../tags/tag1480.xml"/><Relationship Id="rId75" Type="http://schemas.openxmlformats.org/officeDocument/2006/relationships/tags" Target="../tags/tag1481.xml"/><Relationship Id="rId76" Type="http://schemas.openxmlformats.org/officeDocument/2006/relationships/tags" Target="../tags/tag1482.xml"/><Relationship Id="rId77" Type="http://schemas.openxmlformats.org/officeDocument/2006/relationships/tags" Target="../tags/tag1483.xml"/><Relationship Id="rId78" Type="http://schemas.openxmlformats.org/officeDocument/2006/relationships/tags" Target="../tags/tag1484.xml"/><Relationship Id="rId79" Type="http://schemas.openxmlformats.org/officeDocument/2006/relationships/tags" Target="../tags/tag1485.xml"/><Relationship Id="rId170" Type="http://schemas.openxmlformats.org/officeDocument/2006/relationships/tags" Target="../tags/tag1576.xml"/><Relationship Id="rId171" Type="http://schemas.openxmlformats.org/officeDocument/2006/relationships/tags" Target="../tags/tag1577.xml"/><Relationship Id="rId172" Type="http://schemas.openxmlformats.org/officeDocument/2006/relationships/tags" Target="../tags/tag1578.xml"/><Relationship Id="rId173" Type="http://schemas.openxmlformats.org/officeDocument/2006/relationships/tags" Target="../tags/tag1579.xml"/><Relationship Id="rId174" Type="http://schemas.openxmlformats.org/officeDocument/2006/relationships/tags" Target="../tags/tag1580.xml"/><Relationship Id="rId175" Type="http://schemas.openxmlformats.org/officeDocument/2006/relationships/tags" Target="../tags/tag1581.xml"/><Relationship Id="rId176" Type="http://schemas.openxmlformats.org/officeDocument/2006/relationships/tags" Target="../tags/tag1582.xml"/><Relationship Id="rId177" Type="http://schemas.openxmlformats.org/officeDocument/2006/relationships/tags" Target="../tags/tag1583.xml"/><Relationship Id="rId178" Type="http://schemas.openxmlformats.org/officeDocument/2006/relationships/tags" Target="../tags/tag1584.xml"/><Relationship Id="rId179" Type="http://schemas.openxmlformats.org/officeDocument/2006/relationships/tags" Target="../tags/tag1585.xml"/><Relationship Id="rId10" Type="http://schemas.openxmlformats.org/officeDocument/2006/relationships/tags" Target="../tags/tag1416.xml"/><Relationship Id="rId11" Type="http://schemas.openxmlformats.org/officeDocument/2006/relationships/tags" Target="../tags/tag1417.xml"/><Relationship Id="rId12" Type="http://schemas.openxmlformats.org/officeDocument/2006/relationships/tags" Target="../tags/tag1418.xml"/><Relationship Id="rId13" Type="http://schemas.openxmlformats.org/officeDocument/2006/relationships/tags" Target="../tags/tag1419.xml"/><Relationship Id="rId14" Type="http://schemas.openxmlformats.org/officeDocument/2006/relationships/tags" Target="../tags/tag1420.xml"/><Relationship Id="rId15" Type="http://schemas.openxmlformats.org/officeDocument/2006/relationships/tags" Target="../tags/tag1421.xml"/><Relationship Id="rId16" Type="http://schemas.openxmlformats.org/officeDocument/2006/relationships/tags" Target="../tags/tag1422.xml"/><Relationship Id="rId17" Type="http://schemas.openxmlformats.org/officeDocument/2006/relationships/tags" Target="../tags/tag1423.xml"/><Relationship Id="rId18" Type="http://schemas.openxmlformats.org/officeDocument/2006/relationships/tags" Target="../tags/tag1424.xml"/><Relationship Id="rId19" Type="http://schemas.openxmlformats.org/officeDocument/2006/relationships/tags" Target="../tags/tag1425.xml"/><Relationship Id="rId110" Type="http://schemas.openxmlformats.org/officeDocument/2006/relationships/tags" Target="../tags/tag1516.xml"/><Relationship Id="rId111" Type="http://schemas.openxmlformats.org/officeDocument/2006/relationships/tags" Target="../tags/tag1517.xml"/><Relationship Id="rId112" Type="http://schemas.openxmlformats.org/officeDocument/2006/relationships/tags" Target="../tags/tag1518.xml"/><Relationship Id="rId113" Type="http://schemas.openxmlformats.org/officeDocument/2006/relationships/tags" Target="../tags/tag1519.xml"/><Relationship Id="rId114" Type="http://schemas.openxmlformats.org/officeDocument/2006/relationships/tags" Target="../tags/tag1520.xml"/><Relationship Id="rId115" Type="http://schemas.openxmlformats.org/officeDocument/2006/relationships/tags" Target="../tags/tag1521.xml"/><Relationship Id="rId116" Type="http://schemas.openxmlformats.org/officeDocument/2006/relationships/tags" Target="../tags/tag1522.xml"/><Relationship Id="rId117" Type="http://schemas.openxmlformats.org/officeDocument/2006/relationships/tags" Target="../tags/tag1523.xml"/><Relationship Id="rId118" Type="http://schemas.openxmlformats.org/officeDocument/2006/relationships/tags" Target="../tags/tag1524.xml"/><Relationship Id="rId119" Type="http://schemas.openxmlformats.org/officeDocument/2006/relationships/tags" Target="../tags/tag1525.xml"/><Relationship Id="rId200" Type="http://schemas.openxmlformats.org/officeDocument/2006/relationships/tags" Target="../tags/tag1606.xml"/><Relationship Id="rId201" Type="http://schemas.openxmlformats.org/officeDocument/2006/relationships/tags" Target="../tags/tag1607.xml"/><Relationship Id="rId202" Type="http://schemas.openxmlformats.org/officeDocument/2006/relationships/tags" Target="../tags/tag1608.xml"/><Relationship Id="rId203" Type="http://schemas.openxmlformats.org/officeDocument/2006/relationships/tags" Target="../tags/tag1609.xml"/><Relationship Id="rId204" Type="http://schemas.openxmlformats.org/officeDocument/2006/relationships/tags" Target="../tags/tag1610.xml"/><Relationship Id="rId205" Type="http://schemas.openxmlformats.org/officeDocument/2006/relationships/tags" Target="../tags/tag1611.xml"/><Relationship Id="rId206" Type="http://schemas.openxmlformats.org/officeDocument/2006/relationships/tags" Target="../tags/tag1612.xml"/><Relationship Id="rId207" Type="http://schemas.openxmlformats.org/officeDocument/2006/relationships/tags" Target="../tags/tag1613.xml"/><Relationship Id="rId208" Type="http://schemas.openxmlformats.org/officeDocument/2006/relationships/tags" Target="../tags/tag1614.xml"/><Relationship Id="rId209" Type="http://schemas.openxmlformats.org/officeDocument/2006/relationships/tags" Target="../tags/tag1615.xml"/><Relationship Id="rId1" Type="http://schemas.openxmlformats.org/officeDocument/2006/relationships/tags" Target="../tags/tag1407.xml"/><Relationship Id="rId2" Type="http://schemas.openxmlformats.org/officeDocument/2006/relationships/tags" Target="../tags/tag1408.xml"/><Relationship Id="rId3" Type="http://schemas.openxmlformats.org/officeDocument/2006/relationships/tags" Target="../tags/tag1409.xml"/><Relationship Id="rId4" Type="http://schemas.openxmlformats.org/officeDocument/2006/relationships/tags" Target="../tags/tag1410.xml"/><Relationship Id="rId5" Type="http://schemas.openxmlformats.org/officeDocument/2006/relationships/tags" Target="../tags/tag1411.xml"/><Relationship Id="rId6" Type="http://schemas.openxmlformats.org/officeDocument/2006/relationships/tags" Target="../tags/tag1412.xml"/><Relationship Id="rId7" Type="http://schemas.openxmlformats.org/officeDocument/2006/relationships/tags" Target="../tags/tag1413.xml"/><Relationship Id="rId8" Type="http://schemas.openxmlformats.org/officeDocument/2006/relationships/tags" Target="../tags/tag1414.xml"/><Relationship Id="rId9" Type="http://schemas.openxmlformats.org/officeDocument/2006/relationships/tags" Target="../tags/tag1415.xml"/><Relationship Id="rId80" Type="http://schemas.openxmlformats.org/officeDocument/2006/relationships/tags" Target="../tags/tag1486.xml"/><Relationship Id="rId81" Type="http://schemas.openxmlformats.org/officeDocument/2006/relationships/tags" Target="../tags/tag1487.xml"/><Relationship Id="rId82" Type="http://schemas.openxmlformats.org/officeDocument/2006/relationships/tags" Target="../tags/tag1488.xml"/><Relationship Id="rId83" Type="http://schemas.openxmlformats.org/officeDocument/2006/relationships/tags" Target="../tags/tag1489.xml"/><Relationship Id="rId84" Type="http://schemas.openxmlformats.org/officeDocument/2006/relationships/tags" Target="../tags/tag1490.xml"/><Relationship Id="rId85" Type="http://schemas.openxmlformats.org/officeDocument/2006/relationships/tags" Target="../tags/tag1491.xml"/><Relationship Id="rId86" Type="http://schemas.openxmlformats.org/officeDocument/2006/relationships/tags" Target="../tags/tag1492.xml"/><Relationship Id="rId87" Type="http://schemas.openxmlformats.org/officeDocument/2006/relationships/tags" Target="../tags/tag1493.xml"/><Relationship Id="rId88" Type="http://schemas.openxmlformats.org/officeDocument/2006/relationships/tags" Target="../tags/tag1494.xml"/><Relationship Id="rId89" Type="http://schemas.openxmlformats.org/officeDocument/2006/relationships/tags" Target="../tags/tag1495.xml"/><Relationship Id="rId180" Type="http://schemas.openxmlformats.org/officeDocument/2006/relationships/tags" Target="../tags/tag1586.xml"/><Relationship Id="rId181" Type="http://schemas.openxmlformats.org/officeDocument/2006/relationships/tags" Target="../tags/tag1587.xml"/><Relationship Id="rId182" Type="http://schemas.openxmlformats.org/officeDocument/2006/relationships/tags" Target="../tags/tag1588.xml"/><Relationship Id="rId183" Type="http://schemas.openxmlformats.org/officeDocument/2006/relationships/tags" Target="../tags/tag1589.xml"/><Relationship Id="rId184" Type="http://schemas.openxmlformats.org/officeDocument/2006/relationships/tags" Target="../tags/tag1590.xml"/><Relationship Id="rId185" Type="http://schemas.openxmlformats.org/officeDocument/2006/relationships/tags" Target="../tags/tag1591.xml"/><Relationship Id="rId186" Type="http://schemas.openxmlformats.org/officeDocument/2006/relationships/tags" Target="../tags/tag1592.xml"/><Relationship Id="rId187" Type="http://schemas.openxmlformats.org/officeDocument/2006/relationships/tags" Target="../tags/tag1593.xml"/><Relationship Id="rId188" Type="http://schemas.openxmlformats.org/officeDocument/2006/relationships/tags" Target="../tags/tag1594.xml"/><Relationship Id="rId189" Type="http://schemas.openxmlformats.org/officeDocument/2006/relationships/tags" Target="../tags/tag1595.xml"/><Relationship Id="rId20" Type="http://schemas.openxmlformats.org/officeDocument/2006/relationships/tags" Target="../tags/tag1426.xml"/><Relationship Id="rId21" Type="http://schemas.openxmlformats.org/officeDocument/2006/relationships/tags" Target="../tags/tag1427.xml"/><Relationship Id="rId22" Type="http://schemas.openxmlformats.org/officeDocument/2006/relationships/tags" Target="../tags/tag1428.xml"/><Relationship Id="rId23" Type="http://schemas.openxmlformats.org/officeDocument/2006/relationships/tags" Target="../tags/tag1429.xml"/><Relationship Id="rId24" Type="http://schemas.openxmlformats.org/officeDocument/2006/relationships/tags" Target="../tags/tag1430.xml"/><Relationship Id="rId25" Type="http://schemas.openxmlformats.org/officeDocument/2006/relationships/tags" Target="../tags/tag1431.xml"/><Relationship Id="rId26" Type="http://schemas.openxmlformats.org/officeDocument/2006/relationships/tags" Target="../tags/tag1432.xml"/><Relationship Id="rId27" Type="http://schemas.openxmlformats.org/officeDocument/2006/relationships/tags" Target="../tags/tag1433.xml"/><Relationship Id="rId28" Type="http://schemas.openxmlformats.org/officeDocument/2006/relationships/tags" Target="../tags/tag1434.xml"/><Relationship Id="rId29" Type="http://schemas.openxmlformats.org/officeDocument/2006/relationships/tags" Target="../tags/tag1435.xml"/><Relationship Id="rId120" Type="http://schemas.openxmlformats.org/officeDocument/2006/relationships/tags" Target="../tags/tag1526.xml"/><Relationship Id="rId121" Type="http://schemas.openxmlformats.org/officeDocument/2006/relationships/tags" Target="../tags/tag1527.xml"/><Relationship Id="rId122" Type="http://schemas.openxmlformats.org/officeDocument/2006/relationships/tags" Target="../tags/tag1528.xml"/><Relationship Id="rId123" Type="http://schemas.openxmlformats.org/officeDocument/2006/relationships/tags" Target="../tags/tag1529.xml"/><Relationship Id="rId124" Type="http://schemas.openxmlformats.org/officeDocument/2006/relationships/tags" Target="../tags/tag1530.xml"/><Relationship Id="rId125" Type="http://schemas.openxmlformats.org/officeDocument/2006/relationships/tags" Target="../tags/tag1531.xml"/><Relationship Id="rId126" Type="http://schemas.openxmlformats.org/officeDocument/2006/relationships/tags" Target="../tags/tag1532.xml"/><Relationship Id="rId127" Type="http://schemas.openxmlformats.org/officeDocument/2006/relationships/tags" Target="../tags/tag1533.xml"/><Relationship Id="rId128" Type="http://schemas.openxmlformats.org/officeDocument/2006/relationships/tags" Target="../tags/tag1534.xml"/><Relationship Id="rId129" Type="http://schemas.openxmlformats.org/officeDocument/2006/relationships/tags" Target="../tags/tag1535.xml"/><Relationship Id="rId210" Type="http://schemas.openxmlformats.org/officeDocument/2006/relationships/tags" Target="../tags/tag1616.xml"/><Relationship Id="rId211" Type="http://schemas.openxmlformats.org/officeDocument/2006/relationships/tags" Target="../tags/tag1617.xml"/><Relationship Id="rId212" Type="http://schemas.openxmlformats.org/officeDocument/2006/relationships/tags" Target="../tags/tag1618.xml"/><Relationship Id="rId213" Type="http://schemas.openxmlformats.org/officeDocument/2006/relationships/tags" Target="../tags/tag1619.xml"/><Relationship Id="rId214" Type="http://schemas.openxmlformats.org/officeDocument/2006/relationships/tags" Target="../tags/tag1620.xml"/><Relationship Id="rId215" Type="http://schemas.openxmlformats.org/officeDocument/2006/relationships/tags" Target="../tags/tag1621.xml"/><Relationship Id="rId216" Type="http://schemas.openxmlformats.org/officeDocument/2006/relationships/tags" Target="../tags/tag1622.xml"/><Relationship Id="rId217" Type="http://schemas.openxmlformats.org/officeDocument/2006/relationships/tags" Target="../tags/tag1623.xml"/><Relationship Id="rId218" Type="http://schemas.openxmlformats.org/officeDocument/2006/relationships/tags" Target="../tags/tag1624.xml"/><Relationship Id="rId219" Type="http://schemas.openxmlformats.org/officeDocument/2006/relationships/tags" Target="../tags/tag1625.xml"/><Relationship Id="rId90" Type="http://schemas.openxmlformats.org/officeDocument/2006/relationships/tags" Target="../tags/tag1496.xml"/><Relationship Id="rId91" Type="http://schemas.openxmlformats.org/officeDocument/2006/relationships/tags" Target="../tags/tag1497.xml"/><Relationship Id="rId92" Type="http://schemas.openxmlformats.org/officeDocument/2006/relationships/tags" Target="../tags/tag1498.xml"/><Relationship Id="rId93" Type="http://schemas.openxmlformats.org/officeDocument/2006/relationships/tags" Target="../tags/tag1499.xml"/><Relationship Id="rId94" Type="http://schemas.openxmlformats.org/officeDocument/2006/relationships/tags" Target="../tags/tag1500.xml"/><Relationship Id="rId95" Type="http://schemas.openxmlformats.org/officeDocument/2006/relationships/tags" Target="../tags/tag1501.xml"/><Relationship Id="rId96" Type="http://schemas.openxmlformats.org/officeDocument/2006/relationships/tags" Target="../tags/tag1502.xml"/><Relationship Id="rId97" Type="http://schemas.openxmlformats.org/officeDocument/2006/relationships/tags" Target="../tags/tag1503.xml"/><Relationship Id="rId98" Type="http://schemas.openxmlformats.org/officeDocument/2006/relationships/tags" Target="../tags/tag1504.xml"/><Relationship Id="rId99" Type="http://schemas.openxmlformats.org/officeDocument/2006/relationships/tags" Target="../tags/tag1505.xml"/><Relationship Id="rId190" Type="http://schemas.openxmlformats.org/officeDocument/2006/relationships/tags" Target="../tags/tag1596.xml"/><Relationship Id="rId191" Type="http://schemas.openxmlformats.org/officeDocument/2006/relationships/tags" Target="../tags/tag1597.xml"/><Relationship Id="rId192" Type="http://schemas.openxmlformats.org/officeDocument/2006/relationships/tags" Target="../tags/tag1598.xml"/><Relationship Id="rId193" Type="http://schemas.openxmlformats.org/officeDocument/2006/relationships/tags" Target="../tags/tag1599.xml"/><Relationship Id="rId194" Type="http://schemas.openxmlformats.org/officeDocument/2006/relationships/tags" Target="../tags/tag1600.xml"/><Relationship Id="rId195" Type="http://schemas.openxmlformats.org/officeDocument/2006/relationships/tags" Target="../tags/tag1601.xml"/><Relationship Id="rId196" Type="http://schemas.openxmlformats.org/officeDocument/2006/relationships/tags" Target="../tags/tag1602.xml"/><Relationship Id="rId197" Type="http://schemas.openxmlformats.org/officeDocument/2006/relationships/tags" Target="../tags/tag1603.xml"/><Relationship Id="rId198" Type="http://schemas.openxmlformats.org/officeDocument/2006/relationships/tags" Target="../tags/tag1604.xml"/><Relationship Id="rId199" Type="http://schemas.openxmlformats.org/officeDocument/2006/relationships/tags" Target="../tags/tag1605.xml"/><Relationship Id="rId30" Type="http://schemas.openxmlformats.org/officeDocument/2006/relationships/tags" Target="../tags/tag1436.xml"/><Relationship Id="rId31" Type="http://schemas.openxmlformats.org/officeDocument/2006/relationships/tags" Target="../tags/tag1437.xml"/><Relationship Id="rId32" Type="http://schemas.openxmlformats.org/officeDocument/2006/relationships/tags" Target="../tags/tag1438.xml"/><Relationship Id="rId33" Type="http://schemas.openxmlformats.org/officeDocument/2006/relationships/tags" Target="../tags/tag1439.xml"/><Relationship Id="rId34" Type="http://schemas.openxmlformats.org/officeDocument/2006/relationships/tags" Target="../tags/tag1440.xml"/><Relationship Id="rId35" Type="http://schemas.openxmlformats.org/officeDocument/2006/relationships/tags" Target="../tags/tag1441.xml"/><Relationship Id="rId36" Type="http://schemas.openxmlformats.org/officeDocument/2006/relationships/tags" Target="../tags/tag1442.xml"/><Relationship Id="rId37" Type="http://schemas.openxmlformats.org/officeDocument/2006/relationships/tags" Target="../tags/tag1443.xml"/><Relationship Id="rId38" Type="http://schemas.openxmlformats.org/officeDocument/2006/relationships/tags" Target="../tags/tag1444.xml"/><Relationship Id="rId39" Type="http://schemas.openxmlformats.org/officeDocument/2006/relationships/tags" Target="../tags/tag1445.xml"/><Relationship Id="rId130" Type="http://schemas.openxmlformats.org/officeDocument/2006/relationships/tags" Target="../tags/tag1536.xml"/><Relationship Id="rId131" Type="http://schemas.openxmlformats.org/officeDocument/2006/relationships/tags" Target="../tags/tag1537.xml"/><Relationship Id="rId132" Type="http://schemas.openxmlformats.org/officeDocument/2006/relationships/tags" Target="../tags/tag1538.xml"/><Relationship Id="rId133" Type="http://schemas.openxmlformats.org/officeDocument/2006/relationships/tags" Target="../tags/tag1539.xml"/><Relationship Id="rId220" Type="http://schemas.openxmlformats.org/officeDocument/2006/relationships/tags" Target="../tags/tag1626.xml"/><Relationship Id="rId221" Type="http://schemas.openxmlformats.org/officeDocument/2006/relationships/tags" Target="../tags/tag1627.xml"/><Relationship Id="rId222" Type="http://schemas.openxmlformats.org/officeDocument/2006/relationships/tags" Target="../tags/tag1628.xml"/><Relationship Id="rId223" Type="http://schemas.openxmlformats.org/officeDocument/2006/relationships/tags" Target="../tags/tag1629.xml"/><Relationship Id="rId224" Type="http://schemas.openxmlformats.org/officeDocument/2006/relationships/tags" Target="../tags/tag1630.xml"/><Relationship Id="rId225" Type="http://schemas.openxmlformats.org/officeDocument/2006/relationships/tags" Target="../tags/tag1631.xml"/><Relationship Id="rId226" Type="http://schemas.openxmlformats.org/officeDocument/2006/relationships/tags" Target="../tags/tag1632.xml"/><Relationship Id="rId227" Type="http://schemas.openxmlformats.org/officeDocument/2006/relationships/tags" Target="../tags/tag1633.xml"/><Relationship Id="rId228" Type="http://schemas.openxmlformats.org/officeDocument/2006/relationships/tags" Target="../tags/tag1634.xml"/><Relationship Id="rId229" Type="http://schemas.openxmlformats.org/officeDocument/2006/relationships/tags" Target="../tags/tag1635.xml"/><Relationship Id="rId134" Type="http://schemas.openxmlformats.org/officeDocument/2006/relationships/tags" Target="../tags/tag1540.xml"/><Relationship Id="rId135" Type="http://schemas.openxmlformats.org/officeDocument/2006/relationships/tags" Target="../tags/tag1541.xml"/><Relationship Id="rId136" Type="http://schemas.openxmlformats.org/officeDocument/2006/relationships/tags" Target="../tags/tag1542.xml"/><Relationship Id="rId137" Type="http://schemas.openxmlformats.org/officeDocument/2006/relationships/tags" Target="../tags/tag1543.xml"/><Relationship Id="rId138" Type="http://schemas.openxmlformats.org/officeDocument/2006/relationships/tags" Target="../tags/tag1544.xml"/><Relationship Id="rId139" Type="http://schemas.openxmlformats.org/officeDocument/2006/relationships/tags" Target="../tags/tag1545.xml"/><Relationship Id="rId40" Type="http://schemas.openxmlformats.org/officeDocument/2006/relationships/tags" Target="../tags/tag1446.xml"/><Relationship Id="rId41" Type="http://schemas.openxmlformats.org/officeDocument/2006/relationships/tags" Target="../tags/tag1447.xml"/><Relationship Id="rId42" Type="http://schemas.openxmlformats.org/officeDocument/2006/relationships/tags" Target="../tags/tag1448.xml"/><Relationship Id="rId43" Type="http://schemas.openxmlformats.org/officeDocument/2006/relationships/tags" Target="../tags/tag1449.xml"/><Relationship Id="rId44" Type="http://schemas.openxmlformats.org/officeDocument/2006/relationships/tags" Target="../tags/tag1450.xml"/><Relationship Id="rId45" Type="http://schemas.openxmlformats.org/officeDocument/2006/relationships/tags" Target="../tags/tag1451.xml"/><Relationship Id="rId46" Type="http://schemas.openxmlformats.org/officeDocument/2006/relationships/tags" Target="../tags/tag1452.xml"/><Relationship Id="rId47" Type="http://schemas.openxmlformats.org/officeDocument/2006/relationships/tags" Target="../tags/tag1453.xml"/><Relationship Id="rId48" Type="http://schemas.openxmlformats.org/officeDocument/2006/relationships/tags" Target="../tags/tag1454.xml"/><Relationship Id="rId49" Type="http://schemas.openxmlformats.org/officeDocument/2006/relationships/tags" Target="../tags/tag1455.xml"/><Relationship Id="rId140" Type="http://schemas.openxmlformats.org/officeDocument/2006/relationships/tags" Target="../tags/tag1546.xml"/><Relationship Id="rId141" Type="http://schemas.openxmlformats.org/officeDocument/2006/relationships/tags" Target="../tags/tag1547.xml"/><Relationship Id="rId142" Type="http://schemas.openxmlformats.org/officeDocument/2006/relationships/tags" Target="../tags/tag1548.xml"/><Relationship Id="rId143" Type="http://schemas.openxmlformats.org/officeDocument/2006/relationships/tags" Target="../tags/tag1549.xml"/><Relationship Id="rId144" Type="http://schemas.openxmlformats.org/officeDocument/2006/relationships/tags" Target="../tags/tag1550.xml"/><Relationship Id="rId145" Type="http://schemas.openxmlformats.org/officeDocument/2006/relationships/tags" Target="../tags/tag1551.xml"/><Relationship Id="rId146" Type="http://schemas.openxmlformats.org/officeDocument/2006/relationships/tags" Target="../tags/tag1552.xml"/><Relationship Id="rId147" Type="http://schemas.openxmlformats.org/officeDocument/2006/relationships/tags" Target="../tags/tag1553.xml"/><Relationship Id="rId148" Type="http://schemas.openxmlformats.org/officeDocument/2006/relationships/tags" Target="../tags/tag1554.xml"/><Relationship Id="rId149" Type="http://schemas.openxmlformats.org/officeDocument/2006/relationships/tags" Target="../tags/tag1555.xml"/><Relationship Id="rId230" Type="http://schemas.openxmlformats.org/officeDocument/2006/relationships/tags" Target="../tags/tag1636.xml"/><Relationship Id="rId231" Type="http://schemas.openxmlformats.org/officeDocument/2006/relationships/tags" Target="../tags/tag1637.xml"/><Relationship Id="rId232" Type="http://schemas.openxmlformats.org/officeDocument/2006/relationships/tags" Target="../tags/tag1638.xml"/><Relationship Id="rId233" Type="http://schemas.openxmlformats.org/officeDocument/2006/relationships/tags" Target="../tags/tag1639.xml"/><Relationship Id="rId234" Type="http://schemas.openxmlformats.org/officeDocument/2006/relationships/tags" Target="../tags/tag1640.xml"/><Relationship Id="rId235" Type="http://schemas.openxmlformats.org/officeDocument/2006/relationships/tags" Target="../tags/tag1641.xml"/><Relationship Id="rId236" Type="http://schemas.openxmlformats.org/officeDocument/2006/relationships/tags" Target="../tags/tag1642.xml"/><Relationship Id="rId237" Type="http://schemas.openxmlformats.org/officeDocument/2006/relationships/tags" Target="../tags/tag1643.xml"/><Relationship Id="rId238" Type="http://schemas.openxmlformats.org/officeDocument/2006/relationships/tags" Target="../tags/tag1644.xml"/><Relationship Id="rId239" Type="http://schemas.openxmlformats.org/officeDocument/2006/relationships/tags" Target="../tags/tag1645.xml"/><Relationship Id="rId50" Type="http://schemas.openxmlformats.org/officeDocument/2006/relationships/tags" Target="../tags/tag1456.xml"/><Relationship Id="rId51" Type="http://schemas.openxmlformats.org/officeDocument/2006/relationships/tags" Target="../tags/tag1457.xml"/><Relationship Id="rId52" Type="http://schemas.openxmlformats.org/officeDocument/2006/relationships/tags" Target="../tags/tag1458.xml"/><Relationship Id="rId53" Type="http://schemas.openxmlformats.org/officeDocument/2006/relationships/tags" Target="../tags/tag1459.xml"/><Relationship Id="rId54" Type="http://schemas.openxmlformats.org/officeDocument/2006/relationships/tags" Target="../tags/tag1460.xml"/><Relationship Id="rId55" Type="http://schemas.openxmlformats.org/officeDocument/2006/relationships/tags" Target="../tags/tag1461.xml"/><Relationship Id="rId56" Type="http://schemas.openxmlformats.org/officeDocument/2006/relationships/tags" Target="../tags/tag1462.xml"/><Relationship Id="rId57" Type="http://schemas.openxmlformats.org/officeDocument/2006/relationships/tags" Target="../tags/tag1463.xml"/><Relationship Id="rId58" Type="http://schemas.openxmlformats.org/officeDocument/2006/relationships/tags" Target="../tags/tag1464.xml"/><Relationship Id="rId59" Type="http://schemas.openxmlformats.org/officeDocument/2006/relationships/tags" Target="../tags/tag1465.xml"/><Relationship Id="rId150" Type="http://schemas.openxmlformats.org/officeDocument/2006/relationships/tags" Target="../tags/tag1556.xml"/><Relationship Id="rId151" Type="http://schemas.openxmlformats.org/officeDocument/2006/relationships/tags" Target="../tags/tag1557.xml"/><Relationship Id="rId152" Type="http://schemas.openxmlformats.org/officeDocument/2006/relationships/tags" Target="../tags/tag1558.xml"/><Relationship Id="rId153" Type="http://schemas.openxmlformats.org/officeDocument/2006/relationships/tags" Target="../tags/tag1559.xml"/><Relationship Id="rId154" Type="http://schemas.openxmlformats.org/officeDocument/2006/relationships/tags" Target="../tags/tag1560.xml"/><Relationship Id="rId155" Type="http://schemas.openxmlformats.org/officeDocument/2006/relationships/tags" Target="../tags/tag1561.xml"/><Relationship Id="rId156" Type="http://schemas.openxmlformats.org/officeDocument/2006/relationships/tags" Target="../tags/tag1562.xml"/><Relationship Id="rId157" Type="http://schemas.openxmlformats.org/officeDocument/2006/relationships/tags" Target="../tags/tag1563.xml"/><Relationship Id="rId158" Type="http://schemas.openxmlformats.org/officeDocument/2006/relationships/tags" Target="../tags/tag1564.xml"/><Relationship Id="rId159" Type="http://schemas.openxmlformats.org/officeDocument/2006/relationships/tags" Target="../tags/tag1565.xml"/><Relationship Id="rId240" Type="http://schemas.openxmlformats.org/officeDocument/2006/relationships/tags" Target="../tags/tag1646.xml"/><Relationship Id="rId241" Type="http://schemas.openxmlformats.org/officeDocument/2006/relationships/tags" Target="../tags/tag1647.xml"/><Relationship Id="rId242" Type="http://schemas.openxmlformats.org/officeDocument/2006/relationships/tags" Target="../tags/tag1648.xml"/><Relationship Id="rId243" Type="http://schemas.openxmlformats.org/officeDocument/2006/relationships/tags" Target="../tags/tag1649.xml"/><Relationship Id="rId244" Type="http://schemas.openxmlformats.org/officeDocument/2006/relationships/tags" Target="../tags/tag1650.xml"/><Relationship Id="rId245" Type="http://schemas.openxmlformats.org/officeDocument/2006/relationships/tags" Target="../tags/tag1651.xml"/><Relationship Id="rId246" Type="http://schemas.openxmlformats.org/officeDocument/2006/relationships/tags" Target="../tags/tag1652.xml"/><Relationship Id="rId247" Type="http://schemas.openxmlformats.org/officeDocument/2006/relationships/tags" Target="../tags/tag1653.xml"/><Relationship Id="rId248" Type="http://schemas.openxmlformats.org/officeDocument/2006/relationships/tags" Target="../tags/tag1654.xml"/><Relationship Id="rId249" Type="http://schemas.openxmlformats.org/officeDocument/2006/relationships/tags" Target="../tags/tag1655.xml"/><Relationship Id="rId60" Type="http://schemas.openxmlformats.org/officeDocument/2006/relationships/tags" Target="../tags/tag1466.xml"/><Relationship Id="rId61" Type="http://schemas.openxmlformats.org/officeDocument/2006/relationships/tags" Target="../tags/tag1467.xml"/><Relationship Id="rId62" Type="http://schemas.openxmlformats.org/officeDocument/2006/relationships/tags" Target="../tags/tag1468.xml"/><Relationship Id="rId63" Type="http://schemas.openxmlformats.org/officeDocument/2006/relationships/tags" Target="../tags/tag1469.xml"/><Relationship Id="rId64" Type="http://schemas.openxmlformats.org/officeDocument/2006/relationships/tags" Target="../tags/tag1470.xml"/><Relationship Id="rId65" Type="http://schemas.openxmlformats.org/officeDocument/2006/relationships/tags" Target="../tags/tag1471.xml"/><Relationship Id="rId66" Type="http://schemas.openxmlformats.org/officeDocument/2006/relationships/tags" Target="../tags/tag1472.xml"/><Relationship Id="rId67" Type="http://schemas.openxmlformats.org/officeDocument/2006/relationships/tags" Target="../tags/tag1473.xml"/><Relationship Id="rId68" Type="http://schemas.openxmlformats.org/officeDocument/2006/relationships/tags" Target="../tags/tag1474.xml"/><Relationship Id="rId69" Type="http://schemas.openxmlformats.org/officeDocument/2006/relationships/tags" Target="../tags/tag1475.xml"/><Relationship Id="rId160" Type="http://schemas.openxmlformats.org/officeDocument/2006/relationships/tags" Target="../tags/tag1566.xml"/><Relationship Id="rId161" Type="http://schemas.openxmlformats.org/officeDocument/2006/relationships/tags" Target="../tags/tag1567.xml"/><Relationship Id="rId162" Type="http://schemas.openxmlformats.org/officeDocument/2006/relationships/tags" Target="../tags/tag1568.xml"/><Relationship Id="rId163" Type="http://schemas.openxmlformats.org/officeDocument/2006/relationships/tags" Target="../tags/tag1569.xml"/><Relationship Id="rId164" Type="http://schemas.openxmlformats.org/officeDocument/2006/relationships/tags" Target="../tags/tag1570.xml"/><Relationship Id="rId165" Type="http://schemas.openxmlformats.org/officeDocument/2006/relationships/tags" Target="../tags/tag1571.xml"/><Relationship Id="rId166" Type="http://schemas.openxmlformats.org/officeDocument/2006/relationships/tags" Target="../tags/tag1572.xml"/><Relationship Id="rId167" Type="http://schemas.openxmlformats.org/officeDocument/2006/relationships/tags" Target="../tags/tag1573.xml"/><Relationship Id="rId168" Type="http://schemas.openxmlformats.org/officeDocument/2006/relationships/tags" Target="../tags/tag1574.xml"/><Relationship Id="rId169" Type="http://schemas.openxmlformats.org/officeDocument/2006/relationships/tags" Target="../tags/tag1575.xml"/><Relationship Id="rId250" Type="http://schemas.openxmlformats.org/officeDocument/2006/relationships/tags" Target="../tags/tag1656.xml"/><Relationship Id="rId251" Type="http://schemas.openxmlformats.org/officeDocument/2006/relationships/tags" Target="../tags/tag1657.xml"/><Relationship Id="rId252" Type="http://schemas.openxmlformats.org/officeDocument/2006/relationships/tags" Target="../tags/tag1658.xml"/><Relationship Id="rId253" Type="http://schemas.openxmlformats.org/officeDocument/2006/relationships/tags" Target="../tags/tag1659.xml"/><Relationship Id="rId254" Type="http://schemas.openxmlformats.org/officeDocument/2006/relationships/tags" Target="../tags/tag1660.xml"/><Relationship Id="rId255" Type="http://schemas.openxmlformats.org/officeDocument/2006/relationships/slideLayout" Target="../slideLayouts/slideLayout2.xml"/><Relationship Id="rId100" Type="http://schemas.openxmlformats.org/officeDocument/2006/relationships/tags" Target="../tags/tag1506.xml"/><Relationship Id="rId101" Type="http://schemas.openxmlformats.org/officeDocument/2006/relationships/tags" Target="../tags/tag1507.xml"/><Relationship Id="rId102" Type="http://schemas.openxmlformats.org/officeDocument/2006/relationships/tags" Target="../tags/tag1508.xml"/><Relationship Id="rId103" Type="http://schemas.openxmlformats.org/officeDocument/2006/relationships/tags" Target="../tags/tag1509.xml"/><Relationship Id="rId104" Type="http://schemas.openxmlformats.org/officeDocument/2006/relationships/tags" Target="../tags/tag1510.xml"/><Relationship Id="rId105" Type="http://schemas.openxmlformats.org/officeDocument/2006/relationships/tags" Target="../tags/tag1511.xml"/></Relationships>
</file>

<file path=ppt/slides/_rels/slide124.xml.rels><?xml version="1.0" encoding="UTF-8" standalone="yes"?>
<Relationships xmlns="http://schemas.openxmlformats.org/package/2006/relationships"><Relationship Id="rId106" Type="http://schemas.openxmlformats.org/officeDocument/2006/relationships/tags" Target="../tags/tag1766.xml"/><Relationship Id="rId107" Type="http://schemas.openxmlformats.org/officeDocument/2006/relationships/tags" Target="../tags/tag1767.xml"/><Relationship Id="rId108" Type="http://schemas.openxmlformats.org/officeDocument/2006/relationships/tags" Target="../tags/tag1768.xml"/><Relationship Id="rId109" Type="http://schemas.openxmlformats.org/officeDocument/2006/relationships/tags" Target="../tags/tag1769.xml"/><Relationship Id="rId70" Type="http://schemas.openxmlformats.org/officeDocument/2006/relationships/tags" Target="../tags/tag1730.xml"/><Relationship Id="rId71" Type="http://schemas.openxmlformats.org/officeDocument/2006/relationships/tags" Target="../tags/tag1731.xml"/><Relationship Id="rId72" Type="http://schemas.openxmlformats.org/officeDocument/2006/relationships/tags" Target="../tags/tag1732.xml"/><Relationship Id="rId73" Type="http://schemas.openxmlformats.org/officeDocument/2006/relationships/tags" Target="../tags/tag1733.xml"/><Relationship Id="rId74" Type="http://schemas.openxmlformats.org/officeDocument/2006/relationships/tags" Target="../tags/tag1734.xml"/><Relationship Id="rId75" Type="http://schemas.openxmlformats.org/officeDocument/2006/relationships/tags" Target="../tags/tag1735.xml"/><Relationship Id="rId76" Type="http://schemas.openxmlformats.org/officeDocument/2006/relationships/tags" Target="../tags/tag1736.xml"/><Relationship Id="rId77" Type="http://schemas.openxmlformats.org/officeDocument/2006/relationships/tags" Target="../tags/tag1737.xml"/><Relationship Id="rId78" Type="http://schemas.openxmlformats.org/officeDocument/2006/relationships/tags" Target="../tags/tag1738.xml"/><Relationship Id="rId79" Type="http://schemas.openxmlformats.org/officeDocument/2006/relationships/tags" Target="../tags/tag1739.xml"/><Relationship Id="rId170" Type="http://schemas.openxmlformats.org/officeDocument/2006/relationships/tags" Target="../tags/tag1830.xml"/><Relationship Id="rId171" Type="http://schemas.openxmlformats.org/officeDocument/2006/relationships/tags" Target="../tags/tag1831.xml"/><Relationship Id="rId172" Type="http://schemas.openxmlformats.org/officeDocument/2006/relationships/tags" Target="../tags/tag1832.xml"/><Relationship Id="rId173" Type="http://schemas.openxmlformats.org/officeDocument/2006/relationships/tags" Target="../tags/tag1833.xml"/><Relationship Id="rId174" Type="http://schemas.openxmlformats.org/officeDocument/2006/relationships/tags" Target="../tags/tag1834.xml"/><Relationship Id="rId175" Type="http://schemas.openxmlformats.org/officeDocument/2006/relationships/tags" Target="../tags/tag1835.xml"/><Relationship Id="rId176" Type="http://schemas.openxmlformats.org/officeDocument/2006/relationships/tags" Target="../tags/tag1836.xml"/><Relationship Id="rId177" Type="http://schemas.openxmlformats.org/officeDocument/2006/relationships/tags" Target="../tags/tag1837.xml"/><Relationship Id="rId178" Type="http://schemas.openxmlformats.org/officeDocument/2006/relationships/tags" Target="../tags/tag1838.xml"/><Relationship Id="rId179" Type="http://schemas.openxmlformats.org/officeDocument/2006/relationships/tags" Target="../tags/tag1839.xml"/><Relationship Id="rId10" Type="http://schemas.openxmlformats.org/officeDocument/2006/relationships/tags" Target="../tags/tag1670.xml"/><Relationship Id="rId11" Type="http://schemas.openxmlformats.org/officeDocument/2006/relationships/tags" Target="../tags/tag1671.xml"/><Relationship Id="rId12" Type="http://schemas.openxmlformats.org/officeDocument/2006/relationships/tags" Target="../tags/tag1672.xml"/><Relationship Id="rId13" Type="http://schemas.openxmlformats.org/officeDocument/2006/relationships/tags" Target="../tags/tag1673.xml"/><Relationship Id="rId14" Type="http://schemas.openxmlformats.org/officeDocument/2006/relationships/tags" Target="../tags/tag1674.xml"/><Relationship Id="rId15" Type="http://schemas.openxmlformats.org/officeDocument/2006/relationships/tags" Target="../tags/tag1675.xml"/><Relationship Id="rId16" Type="http://schemas.openxmlformats.org/officeDocument/2006/relationships/tags" Target="../tags/tag1676.xml"/><Relationship Id="rId17" Type="http://schemas.openxmlformats.org/officeDocument/2006/relationships/tags" Target="../tags/tag1677.xml"/><Relationship Id="rId18" Type="http://schemas.openxmlformats.org/officeDocument/2006/relationships/tags" Target="../tags/tag1678.xml"/><Relationship Id="rId19" Type="http://schemas.openxmlformats.org/officeDocument/2006/relationships/tags" Target="../tags/tag1679.xml"/><Relationship Id="rId110" Type="http://schemas.openxmlformats.org/officeDocument/2006/relationships/tags" Target="../tags/tag1770.xml"/><Relationship Id="rId111" Type="http://schemas.openxmlformats.org/officeDocument/2006/relationships/tags" Target="../tags/tag1771.xml"/><Relationship Id="rId112" Type="http://schemas.openxmlformats.org/officeDocument/2006/relationships/tags" Target="../tags/tag1772.xml"/><Relationship Id="rId113" Type="http://schemas.openxmlformats.org/officeDocument/2006/relationships/tags" Target="../tags/tag1773.xml"/><Relationship Id="rId114" Type="http://schemas.openxmlformats.org/officeDocument/2006/relationships/tags" Target="../tags/tag1774.xml"/><Relationship Id="rId115" Type="http://schemas.openxmlformats.org/officeDocument/2006/relationships/tags" Target="../tags/tag1775.xml"/><Relationship Id="rId116" Type="http://schemas.openxmlformats.org/officeDocument/2006/relationships/tags" Target="../tags/tag1776.xml"/><Relationship Id="rId117" Type="http://schemas.openxmlformats.org/officeDocument/2006/relationships/tags" Target="../tags/tag1777.xml"/><Relationship Id="rId118" Type="http://schemas.openxmlformats.org/officeDocument/2006/relationships/tags" Target="../tags/tag1778.xml"/><Relationship Id="rId119" Type="http://schemas.openxmlformats.org/officeDocument/2006/relationships/tags" Target="../tags/tag1779.xml"/><Relationship Id="rId200" Type="http://schemas.openxmlformats.org/officeDocument/2006/relationships/tags" Target="../tags/tag1860.xml"/><Relationship Id="rId201" Type="http://schemas.openxmlformats.org/officeDocument/2006/relationships/tags" Target="../tags/tag1861.xml"/><Relationship Id="rId202" Type="http://schemas.openxmlformats.org/officeDocument/2006/relationships/tags" Target="../tags/tag1862.xml"/><Relationship Id="rId203" Type="http://schemas.openxmlformats.org/officeDocument/2006/relationships/tags" Target="../tags/tag1863.xml"/><Relationship Id="rId204" Type="http://schemas.openxmlformats.org/officeDocument/2006/relationships/tags" Target="../tags/tag1864.xml"/><Relationship Id="rId205" Type="http://schemas.openxmlformats.org/officeDocument/2006/relationships/tags" Target="../tags/tag1865.xml"/><Relationship Id="rId206" Type="http://schemas.openxmlformats.org/officeDocument/2006/relationships/tags" Target="../tags/tag1866.xml"/><Relationship Id="rId207" Type="http://schemas.openxmlformats.org/officeDocument/2006/relationships/tags" Target="../tags/tag1867.xml"/><Relationship Id="rId208" Type="http://schemas.openxmlformats.org/officeDocument/2006/relationships/tags" Target="../tags/tag1868.xml"/><Relationship Id="rId209" Type="http://schemas.openxmlformats.org/officeDocument/2006/relationships/tags" Target="../tags/tag1869.xml"/><Relationship Id="rId1" Type="http://schemas.openxmlformats.org/officeDocument/2006/relationships/tags" Target="../tags/tag1661.xml"/><Relationship Id="rId2" Type="http://schemas.openxmlformats.org/officeDocument/2006/relationships/tags" Target="../tags/tag1662.xml"/><Relationship Id="rId3" Type="http://schemas.openxmlformats.org/officeDocument/2006/relationships/tags" Target="../tags/tag1663.xml"/><Relationship Id="rId4" Type="http://schemas.openxmlformats.org/officeDocument/2006/relationships/tags" Target="../tags/tag1664.xml"/><Relationship Id="rId5" Type="http://schemas.openxmlformats.org/officeDocument/2006/relationships/tags" Target="../tags/tag1665.xml"/><Relationship Id="rId6" Type="http://schemas.openxmlformats.org/officeDocument/2006/relationships/tags" Target="../tags/tag1666.xml"/><Relationship Id="rId7" Type="http://schemas.openxmlformats.org/officeDocument/2006/relationships/tags" Target="../tags/tag1667.xml"/><Relationship Id="rId8" Type="http://schemas.openxmlformats.org/officeDocument/2006/relationships/tags" Target="../tags/tag1668.xml"/><Relationship Id="rId9" Type="http://schemas.openxmlformats.org/officeDocument/2006/relationships/tags" Target="../tags/tag1669.xml"/><Relationship Id="rId80" Type="http://schemas.openxmlformats.org/officeDocument/2006/relationships/tags" Target="../tags/tag1740.xml"/><Relationship Id="rId81" Type="http://schemas.openxmlformats.org/officeDocument/2006/relationships/tags" Target="../tags/tag1741.xml"/><Relationship Id="rId82" Type="http://schemas.openxmlformats.org/officeDocument/2006/relationships/tags" Target="../tags/tag1742.xml"/><Relationship Id="rId83" Type="http://schemas.openxmlformats.org/officeDocument/2006/relationships/tags" Target="../tags/tag1743.xml"/><Relationship Id="rId84" Type="http://schemas.openxmlformats.org/officeDocument/2006/relationships/tags" Target="../tags/tag1744.xml"/><Relationship Id="rId85" Type="http://schemas.openxmlformats.org/officeDocument/2006/relationships/tags" Target="../tags/tag1745.xml"/><Relationship Id="rId86" Type="http://schemas.openxmlformats.org/officeDocument/2006/relationships/tags" Target="../tags/tag1746.xml"/><Relationship Id="rId87" Type="http://schemas.openxmlformats.org/officeDocument/2006/relationships/tags" Target="../tags/tag1747.xml"/><Relationship Id="rId88" Type="http://schemas.openxmlformats.org/officeDocument/2006/relationships/tags" Target="../tags/tag1748.xml"/><Relationship Id="rId89" Type="http://schemas.openxmlformats.org/officeDocument/2006/relationships/tags" Target="../tags/tag1749.xml"/><Relationship Id="rId180" Type="http://schemas.openxmlformats.org/officeDocument/2006/relationships/tags" Target="../tags/tag1840.xml"/><Relationship Id="rId181" Type="http://schemas.openxmlformats.org/officeDocument/2006/relationships/tags" Target="../tags/tag1841.xml"/><Relationship Id="rId182" Type="http://schemas.openxmlformats.org/officeDocument/2006/relationships/tags" Target="../tags/tag1842.xml"/><Relationship Id="rId183" Type="http://schemas.openxmlformats.org/officeDocument/2006/relationships/tags" Target="../tags/tag1843.xml"/><Relationship Id="rId184" Type="http://schemas.openxmlformats.org/officeDocument/2006/relationships/tags" Target="../tags/tag1844.xml"/><Relationship Id="rId185" Type="http://schemas.openxmlformats.org/officeDocument/2006/relationships/tags" Target="../tags/tag1845.xml"/><Relationship Id="rId186" Type="http://schemas.openxmlformats.org/officeDocument/2006/relationships/tags" Target="../tags/tag1846.xml"/><Relationship Id="rId187" Type="http://schemas.openxmlformats.org/officeDocument/2006/relationships/tags" Target="../tags/tag1847.xml"/><Relationship Id="rId188" Type="http://schemas.openxmlformats.org/officeDocument/2006/relationships/tags" Target="../tags/tag1848.xml"/><Relationship Id="rId189" Type="http://schemas.openxmlformats.org/officeDocument/2006/relationships/tags" Target="../tags/tag1849.xml"/><Relationship Id="rId20" Type="http://schemas.openxmlformats.org/officeDocument/2006/relationships/tags" Target="../tags/tag1680.xml"/><Relationship Id="rId21" Type="http://schemas.openxmlformats.org/officeDocument/2006/relationships/tags" Target="../tags/tag1681.xml"/><Relationship Id="rId22" Type="http://schemas.openxmlformats.org/officeDocument/2006/relationships/tags" Target="../tags/tag1682.xml"/><Relationship Id="rId23" Type="http://schemas.openxmlformats.org/officeDocument/2006/relationships/tags" Target="../tags/tag1683.xml"/><Relationship Id="rId24" Type="http://schemas.openxmlformats.org/officeDocument/2006/relationships/tags" Target="../tags/tag1684.xml"/><Relationship Id="rId25" Type="http://schemas.openxmlformats.org/officeDocument/2006/relationships/tags" Target="../tags/tag1685.xml"/><Relationship Id="rId26" Type="http://schemas.openxmlformats.org/officeDocument/2006/relationships/tags" Target="../tags/tag1686.xml"/><Relationship Id="rId27" Type="http://schemas.openxmlformats.org/officeDocument/2006/relationships/tags" Target="../tags/tag1687.xml"/><Relationship Id="rId28" Type="http://schemas.openxmlformats.org/officeDocument/2006/relationships/tags" Target="../tags/tag1688.xml"/><Relationship Id="rId29" Type="http://schemas.openxmlformats.org/officeDocument/2006/relationships/tags" Target="../tags/tag1689.xml"/><Relationship Id="rId120" Type="http://schemas.openxmlformats.org/officeDocument/2006/relationships/tags" Target="../tags/tag1780.xml"/><Relationship Id="rId121" Type="http://schemas.openxmlformats.org/officeDocument/2006/relationships/tags" Target="../tags/tag1781.xml"/><Relationship Id="rId122" Type="http://schemas.openxmlformats.org/officeDocument/2006/relationships/tags" Target="../tags/tag1782.xml"/><Relationship Id="rId123" Type="http://schemas.openxmlformats.org/officeDocument/2006/relationships/tags" Target="../tags/tag1783.xml"/><Relationship Id="rId124" Type="http://schemas.openxmlformats.org/officeDocument/2006/relationships/tags" Target="../tags/tag1784.xml"/><Relationship Id="rId125" Type="http://schemas.openxmlformats.org/officeDocument/2006/relationships/tags" Target="../tags/tag1785.xml"/><Relationship Id="rId126" Type="http://schemas.openxmlformats.org/officeDocument/2006/relationships/tags" Target="../tags/tag1786.xml"/><Relationship Id="rId127" Type="http://schemas.openxmlformats.org/officeDocument/2006/relationships/tags" Target="../tags/tag1787.xml"/><Relationship Id="rId128" Type="http://schemas.openxmlformats.org/officeDocument/2006/relationships/tags" Target="../tags/tag1788.xml"/><Relationship Id="rId129" Type="http://schemas.openxmlformats.org/officeDocument/2006/relationships/tags" Target="../tags/tag1789.xml"/><Relationship Id="rId210" Type="http://schemas.openxmlformats.org/officeDocument/2006/relationships/tags" Target="../tags/tag1870.xml"/><Relationship Id="rId211" Type="http://schemas.openxmlformats.org/officeDocument/2006/relationships/tags" Target="../tags/tag1871.xml"/><Relationship Id="rId212" Type="http://schemas.openxmlformats.org/officeDocument/2006/relationships/tags" Target="../tags/tag1872.xml"/><Relationship Id="rId213" Type="http://schemas.openxmlformats.org/officeDocument/2006/relationships/tags" Target="../tags/tag1873.xml"/><Relationship Id="rId214" Type="http://schemas.openxmlformats.org/officeDocument/2006/relationships/tags" Target="../tags/tag1874.xml"/><Relationship Id="rId215" Type="http://schemas.openxmlformats.org/officeDocument/2006/relationships/tags" Target="../tags/tag1875.xml"/><Relationship Id="rId216" Type="http://schemas.openxmlformats.org/officeDocument/2006/relationships/tags" Target="../tags/tag1876.xml"/><Relationship Id="rId217" Type="http://schemas.openxmlformats.org/officeDocument/2006/relationships/tags" Target="../tags/tag1877.xml"/><Relationship Id="rId218" Type="http://schemas.openxmlformats.org/officeDocument/2006/relationships/tags" Target="../tags/tag1878.xml"/><Relationship Id="rId219" Type="http://schemas.openxmlformats.org/officeDocument/2006/relationships/tags" Target="../tags/tag1879.xml"/><Relationship Id="rId90" Type="http://schemas.openxmlformats.org/officeDocument/2006/relationships/tags" Target="../tags/tag1750.xml"/><Relationship Id="rId91" Type="http://schemas.openxmlformats.org/officeDocument/2006/relationships/tags" Target="../tags/tag1751.xml"/><Relationship Id="rId92" Type="http://schemas.openxmlformats.org/officeDocument/2006/relationships/tags" Target="../tags/tag1752.xml"/><Relationship Id="rId93" Type="http://schemas.openxmlformats.org/officeDocument/2006/relationships/tags" Target="../tags/tag1753.xml"/><Relationship Id="rId94" Type="http://schemas.openxmlformats.org/officeDocument/2006/relationships/tags" Target="../tags/tag1754.xml"/><Relationship Id="rId95" Type="http://schemas.openxmlformats.org/officeDocument/2006/relationships/tags" Target="../tags/tag1755.xml"/><Relationship Id="rId96" Type="http://schemas.openxmlformats.org/officeDocument/2006/relationships/tags" Target="../tags/tag1756.xml"/><Relationship Id="rId97" Type="http://schemas.openxmlformats.org/officeDocument/2006/relationships/tags" Target="../tags/tag1757.xml"/><Relationship Id="rId98" Type="http://schemas.openxmlformats.org/officeDocument/2006/relationships/tags" Target="../tags/tag1758.xml"/><Relationship Id="rId99" Type="http://schemas.openxmlformats.org/officeDocument/2006/relationships/tags" Target="../tags/tag1759.xml"/><Relationship Id="rId190" Type="http://schemas.openxmlformats.org/officeDocument/2006/relationships/tags" Target="../tags/tag1850.xml"/><Relationship Id="rId191" Type="http://schemas.openxmlformats.org/officeDocument/2006/relationships/tags" Target="../tags/tag1851.xml"/><Relationship Id="rId192" Type="http://schemas.openxmlformats.org/officeDocument/2006/relationships/tags" Target="../tags/tag1852.xml"/><Relationship Id="rId193" Type="http://schemas.openxmlformats.org/officeDocument/2006/relationships/tags" Target="../tags/tag1853.xml"/><Relationship Id="rId194" Type="http://schemas.openxmlformats.org/officeDocument/2006/relationships/tags" Target="../tags/tag1854.xml"/><Relationship Id="rId195" Type="http://schemas.openxmlformats.org/officeDocument/2006/relationships/tags" Target="../tags/tag1855.xml"/><Relationship Id="rId196" Type="http://schemas.openxmlformats.org/officeDocument/2006/relationships/tags" Target="../tags/tag1856.xml"/><Relationship Id="rId197" Type="http://schemas.openxmlformats.org/officeDocument/2006/relationships/tags" Target="../tags/tag1857.xml"/><Relationship Id="rId198" Type="http://schemas.openxmlformats.org/officeDocument/2006/relationships/tags" Target="../tags/tag1858.xml"/><Relationship Id="rId199" Type="http://schemas.openxmlformats.org/officeDocument/2006/relationships/tags" Target="../tags/tag1859.xml"/><Relationship Id="rId30" Type="http://schemas.openxmlformats.org/officeDocument/2006/relationships/tags" Target="../tags/tag1690.xml"/><Relationship Id="rId31" Type="http://schemas.openxmlformats.org/officeDocument/2006/relationships/tags" Target="../tags/tag1691.xml"/><Relationship Id="rId32" Type="http://schemas.openxmlformats.org/officeDocument/2006/relationships/tags" Target="../tags/tag1692.xml"/><Relationship Id="rId33" Type="http://schemas.openxmlformats.org/officeDocument/2006/relationships/tags" Target="../tags/tag1693.xml"/><Relationship Id="rId34" Type="http://schemas.openxmlformats.org/officeDocument/2006/relationships/tags" Target="../tags/tag1694.xml"/><Relationship Id="rId35" Type="http://schemas.openxmlformats.org/officeDocument/2006/relationships/tags" Target="../tags/tag1695.xml"/><Relationship Id="rId36" Type="http://schemas.openxmlformats.org/officeDocument/2006/relationships/tags" Target="../tags/tag1696.xml"/><Relationship Id="rId37" Type="http://schemas.openxmlformats.org/officeDocument/2006/relationships/tags" Target="../tags/tag1697.xml"/><Relationship Id="rId38" Type="http://schemas.openxmlformats.org/officeDocument/2006/relationships/tags" Target="../tags/tag1698.xml"/><Relationship Id="rId39" Type="http://schemas.openxmlformats.org/officeDocument/2006/relationships/tags" Target="../tags/tag1699.xml"/><Relationship Id="rId130" Type="http://schemas.openxmlformats.org/officeDocument/2006/relationships/tags" Target="../tags/tag1790.xml"/><Relationship Id="rId131" Type="http://schemas.openxmlformats.org/officeDocument/2006/relationships/tags" Target="../tags/tag1791.xml"/><Relationship Id="rId132" Type="http://schemas.openxmlformats.org/officeDocument/2006/relationships/tags" Target="../tags/tag1792.xml"/><Relationship Id="rId133" Type="http://schemas.openxmlformats.org/officeDocument/2006/relationships/tags" Target="../tags/tag1793.xml"/><Relationship Id="rId220" Type="http://schemas.openxmlformats.org/officeDocument/2006/relationships/tags" Target="../tags/tag1880.xml"/><Relationship Id="rId221" Type="http://schemas.openxmlformats.org/officeDocument/2006/relationships/tags" Target="../tags/tag1881.xml"/><Relationship Id="rId222" Type="http://schemas.openxmlformats.org/officeDocument/2006/relationships/tags" Target="../tags/tag1882.xml"/><Relationship Id="rId223" Type="http://schemas.openxmlformats.org/officeDocument/2006/relationships/tags" Target="../tags/tag1883.xml"/><Relationship Id="rId224" Type="http://schemas.openxmlformats.org/officeDocument/2006/relationships/tags" Target="../tags/tag1884.xml"/><Relationship Id="rId225" Type="http://schemas.openxmlformats.org/officeDocument/2006/relationships/tags" Target="../tags/tag1885.xml"/><Relationship Id="rId226" Type="http://schemas.openxmlformats.org/officeDocument/2006/relationships/tags" Target="../tags/tag1886.xml"/><Relationship Id="rId227" Type="http://schemas.openxmlformats.org/officeDocument/2006/relationships/tags" Target="../tags/tag1887.xml"/><Relationship Id="rId228" Type="http://schemas.openxmlformats.org/officeDocument/2006/relationships/tags" Target="../tags/tag1888.xml"/><Relationship Id="rId229" Type="http://schemas.openxmlformats.org/officeDocument/2006/relationships/tags" Target="../tags/tag1889.xml"/><Relationship Id="rId134" Type="http://schemas.openxmlformats.org/officeDocument/2006/relationships/tags" Target="../tags/tag1794.xml"/><Relationship Id="rId135" Type="http://schemas.openxmlformats.org/officeDocument/2006/relationships/tags" Target="../tags/tag1795.xml"/><Relationship Id="rId136" Type="http://schemas.openxmlformats.org/officeDocument/2006/relationships/tags" Target="../tags/tag1796.xml"/><Relationship Id="rId137" Type="http://schemas.openxmlformats.org/officeDocument/2006/relationships/tags" Target="../tags/tag1797.xml"/><Relationship Id="rId138" Type="http://schemas.openxmlformats.org/officeDocument/2006/relationships/tags" Target="../tags/tag1798.xml"/><Relationship Id="rId139" Type="http://schemas.openxmlformats.org/officeDocument/2006/relationships/tags" Target="../tags/tag1799.xml"/><Relationship Id="rId40" Type="http://schemas.openxmlformats.org/officeDocument/2006/relationships/tags" Target="../tags/tag1700.xml"/><Relationship Id="rId41" Type="http://schemas.openxmlformats.org/officeDocument/2006/relationships/tags" Target="../tags/tag1701.xml"/><Relationship Id="rId42" Type="http://schemas.openxmlformats.org/officeDocument/2006/relationships/tags" Target="../tags/tag1702.xml"/><Relationship Id="rId43" Type="http://schemas.openxmlformats.org/officeDocument/2006/relationships/tags" Target="../tags/tag1703.xml"/><Relationship Id="rId44" Type="http://schemas.openxmlformats.org/officeDocument/2006/relationships/tags" Target="../tags/tag1704.xml"/><Relationship Id="rId45" Type="http://schemas.openxmlformats.org/officeDocument/2006/relationships/tags" Target="../tags/tag1705.xml"/><Relationship Id="rId46" Type="http://schemas.openxmlformats.org/officeDocument/2006/relationships/tags" Target="../tags/tag1706.xml"/><Relationship Id="rId47" Type="http://schemas.openxmlformats.org/officeDocument/2006/relationships/tags" Target="../tags/tag1707.xml"/><Relationship Id="rId48" Type="http://schemas.openxmlformats.org/officeDocument/2006/relationships/tags" Target="../tags/tag1708.xml"/><Relationship Id="rId49" Type="http://schemas.openxmlformats.org/officeDocument/2006/relationships/tags" Target="../tags/tag1709.xml"/><Relationship Id="rId140" Type="http://schemas.openxmlformats.org/officeDocument/2006/relationships/tags" Target="../tags/tag1800.xml"/><Relationship Id="rId141" Type="http://schemas.openxmlformats.org/officeDocument/2006/relationships/tags" Target="../tags/tag1801.xml"/><Relationship Id="rId142" Type="http://schemas.openxmlformats.org/officeDocument/2006/relationships/tags" Target="../tags/tag1802.xml"/><Relationship Id="rId143" Type="http://schemas.openxmlformats.org/officeDocument/2006/relationships/tags" Target="../tags/tag1803.xml"/><Relationship Id="rId144" Type="http://schemas.openxmlformats.org/officeDocument/2006/relationships/tags" Target="../tags/tag1804.xml"/><Relationship Id="rId145" Type="http://schemas.openxmlformats.org/officeDocument/2006/relationships/tags" Target="../tags/tag1805.xml"/><Relationship Id="rId146" Type="http://schemas.openxmlformats.org/officeDocument/2006/relationships/tags" Target="../tags/tag1806.xml"/><Relationship Id="rId147" Type="http://schemas.openxmlformats.org/officeDocument/2006/relationships/tags" Target="../tags/tag1807.xml"/><Relationship Id="rId148" Type="http://schemas.openxmlformats.org/officeDocument/2006/relationships/tags" Target="../tags/tag1808.xml"/><Relationship Id="rId149" Type="http://schemas.openxmlformats.org/officeDocument/2006/relationships/tags" Target="../tags/tag1809.xml"/><Relationship Id="rId230" Type="http://schemas.openxmlformats.org/officeDocument/2006/relationships/tags" Target="../tags/tag1890.xml"/><Relationship Id="rId231" Type="http://schemas.openxmlformats.org/officeDocument/2006/relationships/tags" Target="../tags/tag1891.xml"/><Relationship Id="rId232" Type="http://schemas.openxmlformats.org/officeDocument/2006/relationships/tags" Target="../tags/tag1892.xml"/><Relationship Id="rId233" Type="http://schemas.openxmlformats.org/officeDocument/2006/relationships/tags" Target="../tags/tag1893.xml"/><Relationship Id="rId234" Type="http://schemas.openxmlformats.org/officeDocument/2006/relationships/tags" Target="../tags/tag1894.xml"/><Relationship Id="rId235" Type="http://schemas.openxmlformats.org/officeDocument/2006/relationships/tags" Target="../tags/tag1895.xml"/><Relationship Id="rId236" Type="http://schemas.openxmlformats.org/officeDocument/2006/relationships/tags" Target="../tags/tag1896.xml"/><Relationship Id="rId237" Type="http://schemas.openxmlformats.org/officeDocument/2006/relationships/tags" Target="../tags/tag1897.xml"/><Relationship Id="rId238" Type="http://schemas.openxmlformats.org/officeDocument/2006/relationships/tags" Target="../tags/tag1898.xml"/><Relationship Id="rId239" Type="http://schemas.openxmlformats.org/officeDocument/2006/relationships/tags" Target="../tags/tag1899.xml"/><Relationship Id="rId50" Type="http://schemas.openxmlformats.org/officeDocument/2006/relationships/tags" Target="../tags/tag1710.xml"/><Relationship Id="rId51" Type="http://schemas.openxmlformats.org/officeDocument/2006/relationships/tags" Target="../tags/tag1711.xml"/><Relationship Id="rId52" Type="http://schemas.openxmlformats.org/officeDocument/2006/relationships/tags" Target="../tags/tag1712.xml"/><Relationship Id="rId53" Type="http://schemas.openxmlformats.org/officeDocument/2006/relationships/tags" Target="../tags/tag1713.xml"/><Relationship Id="rId54" Type="http://schemas.openxmlformats.org/officeDocument/2006/relationships/tags" Target="../tags/tag1714.xml"/><Relationship Id="rId55" Type="http://schemas.openxmlformats.org/officeDocument/2006/relationships/tags" Target="../tags/tag1715.xml"/><Relationship Id="rId56" Type="http://schemas.openxmlformats.org/officeDocument/2006/relationships/tags" Target="../tags/tag1716.xml"/><Relationship Id="rId57" Type="http://schemas.openxmlformats.org/officeDocument/2006/relationships/tags" Target="../tags/tag1717.xml"/><Relationship Id="rId58" Type="http://schemas.openxmlformats.org/officeDocument/2006/relationships/tags" Target="../tags/tag1718.xml"/><Relationship Id="rId59" Type="http://schemas.openxmlformats.org/officeDocument/2006/relationships/tags" Target="../tags/tag1719.xml"/><Relationship Id="rId150" Type="http://schemas.openxmlformats.org/officeDocument/2006/relationships/tags" Target="../tags/tag1810.xml"/><Relationship Id="rId151" Type="http://schemas.openxmlformats.org/officeDocument/2006/relationships/tags" Target="../tags/tag1811.xml"/><Relationship Id="rId152" Type="http://schemas.openxmlformats.org/officeDocument/2006/relationships/tags" Target="../tags/tag1812.xml"/><Relationship Id="rId153" Type="http://schemas.openxmlformats.org/officeDocument/2006/relationships/tags" Target="../tags/tag1813.xml"/><Relationship Id="rId154" Type="http://schemas.openxmlformats.org/officeDocument/2006/relationships/tags" Target="../tags/tag1814.xml"/><Relationship Id="rId155" Type="http://schemas.openxmlformats.org/officeDocument/2006/relationships/tags" Target="../tags/tag1815.xml"/><Relationship Id="rId156" Type="http://schemas.openxmlformats.org/officeDocument/2006/relationships/tags" Target="../tags/tag1816.xml"/><Relationship Id="rId157" Type="http://schemas.openxmlformats.org/officeDocument/2006/relationships/tags" Target="../tags/tag1817.xml"/><Relationship Id="rId158" Type="http://schemas.openxmlformats.org/officeDocument/2006/relationships/tags" Target="../tags/tag1818.xml"/><Relationship Id="rId159" Type="http://schemas.openxmlformats.org/officeDocument/2006/relationships/tags" Target="../tags/tag1819.xml"/><Relationship Id="rId240" Type="http://schemas.openxmlformats.org/officeDocument/2006/relationships/tags" Target="../tags/tag1900.xml"/><Relationship Id="rId241" Type="http://schemas.openxmlformats.org/officeDocument/2006/relationships/tags" Target="../tags/tag1901.xml"/><Relationship Id="rId242" Type="http://schemas.openxmlformats.org/officeDocument/2006/relationships/tags" Target="../tags/tag1902.xml"/><Relationship Id="rId243" Type="http://schemas.openxmlformats.org/officeDocument/2006/relationships/tags" Target="../tags/tag1903.xml"/><Relationship Id="rId244" Type="http://schemas.openxmlformats.org/officeDocument/2006/relationships/tags" Target="../tags/tag1904.xml"/><Relationship Id="rId245" Type="http://schemas.openxmlformats.org/officeDocument/2006/relationships/tags" Target="../tags/tag1905.xml"/><Relationship Id="rId246" Type="http://schemas.openxmlformats.org/officeDocument/2006/relationships/tags" Target="../tags/tag1906.xml"/><Relationship Id="rId247" Type="http://schemas.openxmlformats.org/officeDocument/2006/relationships/tags" Target="../tags/tag1907.xml"/><Relationship Id="rId248" Type="http://schemas.openxmlformats.org/officeDocument/2006/relationships/tags" Target="../tags/tag1908.xml"/><Relationship Id="rId249" Type="http://schemas.openxmlformats.org/officeDocument/2006/relationships/tags" Target="../tags/tag1909.xml"/><Relationship Id="rId60" Type="http://schemas.openxmlformats.org/officeDocument/2006/relationships/tags" Target="../tags/tag1720.xml"/><Relationship Id="rId61" Type="http://schemas.openxmlformats.org/officeDocument/2006/relationships/tags" Target="../tags/tag1721.xml"/><Relationship Id="rId62" Type="http://schemas.openxmlformats.org/officeDocument/2006/relationships/tags" Target="../tags/tag1722.xml"/><Relationship Id="rId63" Type="http://schemas.openxmlformats.org/officeDocument/2006/relationships/tags" Target="../tags/tag1723.xml"/><Relationship Id="rId64" Type="http://schemas.openxmlformats.org/officeDocument/2006/relationships/tags" Target="../tags/tag1724.xml"/><Relationship Id="rId65" Type="http://schemas.openxmlformats.org/officeDocument/2006/relationships/tags" Target="../tags/tag1725.xml"/><Relationship Id="rId66" Type="http://schemas.openxmlformats.org/officeDocument/2006/relationships/tags" Target="../tags/tag1726.xml"/><Relationship Id="rId67" Type="http://schemas.openxmlformats.org/officeDocument/2006/relationships/tags" Target="../tags/tag1727.xml"/><Relationship Id="rId68" Type="http://schemas.openxmlformats.org/officeDocument/2006/relationships/tags" Target="../tags/tag1728.xml"/><Relationship Id="rId69" Type="http://schemas.openxmlformats.org/officeDocument/2006/relationships/tags" Target="../tags/tag1729.xml"/><Relationship Id="rId160" Type="http://schemas.openxmlformats.org/officeDocument/2006/relationships/tags" Target="../tags/tag1820.xml"/><Relationship Id="rId161" Type="http://schemas.openxmlformats.org/officeDocument/2006/relationships/tags" Target="../tags/tag1821.xml"/><Relationship Id="rId162" Type="http://schemas.openxmlformats.org/officeDocument/2006/relationships/tags" Target="../tags/tag1822.xml"/><Relationship Id="rId163" Type="http://schemas.openxmlformats.org/officeDocument/2006/relationships/tags" Target="../tags/tag1823.xml"/><Relationship Id="rId164" Type="http://schemas.openxmlformats.org/officeDocument/2006/relationships/tags" Target="../tags/tag1824.xml"/><Relationship Id="rId165" Type="http://schemas.openxmlformats.org/officeDocument/2006/relationships/tags" Target="../tags/tag1825.xml"/><Relationship Id="rId166" Type="http://schemas.openxmlformats.org/officeDocument/2006/relationships/tags" Target="../tags/tag1826.xml"/><Relationship Id="rId167" Type="http://schemas.openxmlformats.org/officeDocument/2006/relationships/tags" Target="../tags/tag1827.xml"/><Relationship Id="rId168" Type="http://schemas.openxmlformats.org/officeDocument/2006/relationships/tags" Target="../tags/tag1828.xml"/><Relationship Id="rId169" Type="http://schemas.openxmlformats.org/officeDocument/2006/relationships/tags" Target="../tags/tag1829.xml"/><Relationship Id="rId250" Type="http://schemas.openxmlformats.org/officeDocument/2006/relationships/tags" Target="../tags/tag1910.xml"/><Relationship Id="rId251" Type="http://schemas.openxmlformats.org/officeDocument/2006/relationships/tags" Target="../tags/tag1911.xml"/><Relationship Id="rId252" Type="http://schemas.openxmlformats.org/officeDocument/2006/relationships/tags" Target="../tags/tag1912.xml"/><Relationship Id="rId253" Type="http://schemas.openxmlformats.org/officeDocument/2006/relationships/tags" Target="../tags/tag1913.xml"/><Relationship Id="rId254" Type="http://schemas.openxmlformats.org/officeDocument/2006/relationships/tags" Target="../tags/tag1914.xml"/><Relationship Id="rId255" Type="http://schemas.openxmlformats.org/officeDocument/2006/relationships/tags" Target="../tags/tag1915.xml"/><Relationship Id="rId256" Type="http://schemas.openxmlformats.org/officeDocument/2006/relationships/slideLayout" Target="../slideLayouts/slideLayout2.xml"/><Relationship Id="rId100" Type="http://schemas.openxmlformats.org/officeDocument/2006/relationships/tags" Target="../tags/tag1760.xml"/><Relationship Id="rId101" Type="http://schemas.openxmlformats.org/officeDocument/2006/relationships/tags" Target="../tags/tag1761.xml"/><Relationship Id="rId102" Type="http://schemas.openxmlformats.org/officeDocument/2006/relationships/tags" Target="../tags/tag1762.xml"/><Relationship Id="rId103" Type="http://schemas.openxmlformats.org/officeDocument/2006/relationships/tags" Target="../tags/tag1763.xml"/><Relationship Id="rId104" Type="http://schemas.openxmlformats.org/officeDocument/2006/relationships/tags" Target="../tags/tag1764.xml"/><Relationship Id="rId105" Type="http://schemas.openxmlformats.org/officeDocument/2006/relationships/tags" Target="../tags/tag1765.xml"/></Relationships>
</file>

<file path=ppt/slides/_rels/slide125.xml.rels><?xml version="1.0" encoding="UTF-8" standalone="yes"?>
<Relationships xmlns="http://schemas.openxmlformats.org/package/2006/relationships"><Relationship Id="rId106" Type="http://schemas.openxmlformats.org/officeDocument/2006/relationships/tags" Target="../tags/tag2021.xml"/><Relationship Id="rId107" Type="http://schemas.openxmlformats.org/officeDocument/2006/relationships/tags" Target="../tags/tag2022.xml"/><Relationship Id="rId108" Type="http://schemas.openxmlformats.org/officeDocument/2006/relationships/tags" Target="../tags/tag2023.xml"/><Relationship Id="rId109" Type="http://schemas.openxmlformats.org/officeDocument/2006/relationships/tags" Target="../tags/tag2024.xml"/><Relationship Id="rId70" Type="http://schemas.openxmlformats.org/officeDocument/2006/relationships/tags" Target="../tags/tag1985.xml"/><Relationship Id="rId71" Type="http://schemas.openxmlformats.org/officeDocument/2006/relationships/tags" Target="../tags/tag1986.xml"/><Relationship Id="rId72" Type="http://schemas.openxmlformats.org/officeDocument/2006/relationships/tags" Target="../tags/tag1987.xml"/><Relationship Id="rId73" Type="http://schemas.openxmlformats.org/officeDocument/2006/relationships/tags" Target="../tags/tag1988.xml"/><Relationship Id="rId74" Type="http://schemas.openxmlformats.org/officeDocument/2006/relationships/tags" Target="../tags/tag1989.xml"/><Relationship Id="rId75" Type="http://schemas.openxmlformats.org/officeDocument/2006/relationships/tags" Target="../tags/tag1990.xml"/><Relationship Id="rId76" Type="http://schemas.openxmlformats.org/officeDocument/2006/relationships/tags" Target="../tags/tag1991.xml"/><Relationship Id="rId77" Type="http://schemas.openxmlformats.org/officeDocument/2006/relationships/tags" Target="../tags/tag1992.xml"/><Relationship Id="rId78" Type="http://schemas.openxmlformats.org/officeDocument/2006/relationships/tags" Target="../tags/tag1993.xml"/><Relationship Id="rId79" Type="http://schemas.openxmlformats.org/officeDocument/2006/relationships/tags" Target="../tags/tag1994.xml"/><Relationship Id="rId170" Type="http://schemas.openxmlformats.org/officeDocument/2006/relationships/tags" Target="../tags/tag2085.xml"/><Relationship Id="rId171" Type="http://schemas.openxmlformats.org/officeDocument/2006/relationships/tags" Target="../tags/tag2086.xml"/><Relationship Id="rId172" Type="http://schemas.openxmlformats.org/officeDocument/2006/relationships/tags" Target="../tags/tag2087.xml"/><Relationship Id="rId173" Type="http://schemas.openxmlformats.org/officeDocument/2006/relationships/tags" Target="../tags/tag2088.xml"/><Relationship Id="rId174" Type="http://schemas.openxmlformats.org/officeDocument/2006/relationships/tags" Target="../tags/tag2089.xml"/><Relationship Id="rId175" Type="http://schemas.openxmlformats.org/officeDocument/2006/relationships/tags" Target="../tags/tag2090.xml"/><Relationship Id="rId176" Type="http://schemas.openxmlformats.org/officeDocument/2006/relationships/tags" Target="../tags/tag2091.xml"/><Relationship Id="rId177" Type="http://schemas.openxmlformats.org/officeDocument/2006/relationships/tags" Target="../tags/tag2092.xml"/><Relationship Id="rId178" Type="http://schemas.openxmlformats.org/officeDocument/2006/relationships/tags" Target="../tags/tag2093.xml"/><Relationship Id="rId179" Type="http://schemas.openxmlformats.org/officeDocument/2006/relationships/tags" Target="../tags/tag2094.xml"/><Relationship Id="rId10" Type="http://schemas.openxmlformats.org/officeDocument/2006/relationships/tags" Target="../tags/tag1925.xml"/><Relationship Id="rId11" Type="http://schemas.openxmlformats.org/officeDocument/2006/relationships/tags" Target="../tags/tag1926.xml"/><Relationship Id="rId12" Type="http://schemas.openxmlformats.org/officeDocument/2006/relationships/tags" Target="../tags/tag1927.xml"/><Relationship Id="rId13" Type="http://schemas.openxmlformats.org/officeDocument/2006/relationships/tags" Target="../tags/tag1928.xml"/><Relationship Id="rId14" Type="http://schemas.openxmlformats.org/officeDocument/2006/relationships/tags" Target="../tags/tag1929.xml"/><Relationship Id="rId15" Type="http://schemas.openxmlformats.org/officeDocument/2006/relationships/tags" Target="../tags/tag1930.xml"/><Relationship Id="rId16" Type="http://schemas.openxmlformats.org/officeDocument/2006/relationships/tags" Target="../tags/tag1931.xml"/><Relationship Id="rId17" Type="http://schemas.openxmlformats.org/officeDocument/2006/relationships/tags" Target="../tags/tag1932.xml"/><Relationship Id="rId18" Type="http://schemas.openxmlformats.org/officeDocument/2006/relationships/tags" Target="../tags/tag1933.xml"/><Relationship Id="rId19" Type="http://schemas.openxmlformats.org/officeDocument/2006/relationships/tags" Target="../tags/tag1934.xml"/><Relationship Id="rId110" Type="http://schemas.openxmlformats.org/officeDocument/2006/relationships/tags" Target="../tags/tag2025.xml"/><Relationship Id="rId111" Type="http://schemas.openxmlformats.org/officeDocument/2006/relationships/tags" Target="../tags/tag2026.xml"/><Relationship Id="rId112" Type="http://schemas.openxmlformats.org/officeDocument/2006/relationships/tags" Target="../tags/tag2027.xml"/><Relationship Id="rId113" Type="http://schemas.openxmlformats.org/officeDocument/2006/relationships/tags" Target="../tags/tag2028.xml"/><Relationship Id="rId114" Type="http://schemas.openxmlformats.org/officeDocument/2006/relationships/tags" Target="../tags/tag2029.xml"/><Relationship Id="rId115" Type="http://schemas.openxmlformats.org/officeDocument/2006/relationships/tags" Target="../tags/tag2030.xml"/><Relationship Id="rId116" Type="http://schemas.openxmlformats.org/officeDocument/2006/relationships/tags" Target="../tags/tag2031.xml"/><Relationship Id="rId117" Type="http://schemas.openxmlformats.org/officeDocument/2006/relationships/tags" Target="../tags/tag2032.xml"/><Relationship Id="rId118" Type="http://schemas.openxmlformats.org/officeDocument/2006/relationships/tags" Target="../tags/tag2033.xml"/><Relationship Id="rId119" Type="http://schemas.openxmlformats.org/officeDocument/2006/relationships/tags" Target="../tags/tag2034.xml"/><Relationship Id="rId200" Type="http://schemas.openxmlformats.org/officeDocument/2006/relationships/tags" Target="../tags/tag2115.xml"/><Relationship Id="rId201" Type="http://schemas.openxmlformats.org/officeDocument/2006/relationships/tags" Target="../tags/tag2116.xml"/><Relationship Id="rId202" Type="http://schemas.openxmlformats.org/officeDocument/2006/relationships/tags" Target="../tags/tag2117.xml"/><Relationship Id="rId203" Type="http://schemas.openxmlformats.org/officeDocument/2006/relationships/tags" Target="../tags/tag2118.xml"/><Relationship Id="rId204" Type="http://schemas.openxmlformats.org/officeDocument/2006/relationships/tags" Target="../tags/tag2119.xml"/><Relationship Id="rId205" Type="http://schemas.openxmlformats.org/officeDocument/2006/relationships/tags" Target="../tags/tag2120.xml"/><Relationship Id="rId206" Type="http://schemas.openxmlformats.org/officeDocument/2006/relationships/tags" Target="../tags/tag2121.xml"/><Relationship Id="rId207" Type="http://schemas.openxmlformats.org/officeDocument/2006/relationships/tags" Target="../tags/tag2122.xml"/><Relationship Id="rId208" Type="http://schemas.openxmlformats.org/officeDocument/2006/relationships/tags" Target="../tags/tag2123.xml"/><Relationship Id="rId209" Type="http://schemas.openxmlformats.org/officeDocument/2006/relationships/tags" Target="../tags/tag2124.xml"/><Relationship Id="rId1" Type="http://schemas.openxmlformats.org/officeDocument/2006/relationships/tags" Target="../tags/tag1916.xml"/><Relationship Id="rId2" Type="http://schemas.openxmlformats.org/officeDocument/2006/relationships/tags" Target="../tags/tag1917.xml"/><Relationship Id="rId3" Type="http://schemas.openxmlformats.org/officeDocument/2006/relationships/tags" Target="../tags/tag1918.xml"/><Relationship Id="rId4" Type="http://schemas.openxmlformats.org/officeDocument/2006/relationships/tags" Target="../tags/tag1919.xml"/><Relationship Id="rId5" Type="http://schemas.openxmlformats.org/officeDocument/2006/relationships/tags" Target="../tags/tag1920.xml"/><Relationship Id="rId6" Type="http://schemas.openxmlformats.org/officeDocument/2006/relationships/tags" Target="../tags/tag1921.xml"/><Relationship Id="rId7" Type="http://schemas.openxmlformats.org/officeDocument/2006/relationships/tags" Target="../tags/tag1922.xml"/><Relationship Id="rId8" Type="http://schemas.openxmlformats.org/officeDocument/2006/relationships/tags" Target="../tags/tag1923.xml"/><Relationship Id="rId9" Type="http://schemas.openxmlformats.org/officeDocument/2006/relationships/tags" Target="../tags/tag1924.xml"/><Relationship Id="rId80" Type="http://schemas.openxmlformats.org/officeDocument/2006/relationships/tags" Target="../tags/tag1995.xml"/><Relationship Id="rId81" Type="http://schemas.openxmlformats.org/officeDocument/2006/relationships/tags" Target="../tags/tag1996.xml"/><Relationship Id="rId82" Type="http://schemas.openxmlformats.org/officeDocument/2006/relationships/tags" Target="../tags/tag1997.xml"/><Relationship Id="rId83" Type="http://schemas.openxmlformats.org/officeDocument/2006/relationships/tags" Target="../tags/tag1998.xml"/><Relationship Id="rId84" Type="http://schemas.openxmlformats.org/officeDocument/2006/relationships/tags" Target="../tags/tag1999.xml"/><Relationship Id="rId85" Type="http://schemas.openxmlformats.org/officeDocument/2006/relationships/tags" Target="../tags/tag2000.xml"/><Relationship Id="rId86" Type="http://schemas.openxmlformats.org/officeDocument/2006/relationships/tags" Target="../tags/tag2001.xml"/><Relationship Id="rId87" Type="http://schemas.openxmlformats.org/officeDocument/2006/relationships/tags" Target="../tags/tag2002.xml"/><Relationship Id="rId88" Type="http://schemas.openxmlformats.org/officeDocument/2006/relationships/tags" Target="../tags/tag2003.xml"/><Relationship Id="rId89" Type="http://schemas.openxmlformats.org/officeDocument/2006/relationships/tags" Target="../tags/tag2004.xml"/><Relationship Id="rId180" Type="http://schemas.openxmlformats.org/officeDocument/2006/relationships/tags" Target="../tags/tag2095.xml"/><Relationship Id="rId181" Type="http://schemas.openxmlformats.org/officeDocument/2006/relationships/tags" Target="../tags/tag2096.xml"/><Relationship Id="rId182" Type="http://schemas.openxmlformats.org/officeDocument/2006/relationships/tags" Target="../tags/tag2097.xml"/><Relationship Id="rId183" Type="http://schemas.openxmlformats.org/officeDocument/2006/relationships/tags" Target="../tags/tag2098.xml"/><Relationship Id="rId184" Type="http://schemas.openxmlformats.org/officeDocument/2006/relationships/tags" Target="../tags/tag2099.xml"/><Relationship Id="rId185" Type="http://schemas.openxmlformats.org/officeDocument/2006/relationships/tags" Target="../tags/tag2100.xml"/><Relationship Id="rId186" Type="http://schemas.openxmlformats.org/officeDocument/2006/relationships/tags" Target="../tags/tag2101.xml"/><Relationship Id="rId187" Type="http://schemas.openxmlformats.org/officeDocument/2006/relationships/tags" Target="../tags/tag2102.xml"/><Relationship Id="rId188" Type="http://schemas.openxmlformats.org/officeDocument/2006/relationships/tags" Target="../tags/tag2103.xml"/><Relationship Id="rId189" Type="http://schemas.openxmlformats.org/officeDocument/2006/relationships/tags" Target="../tags/tag2104.xml"/><Relationship Id="rId20" Type="http://schemas.openxmlformats.org/officeDocument/2006/relationships/tags" Target="../tags/tag1935.xml"/><Relationship Id="rId21" Type="http://schemas.openxmlformats.org/officeDocument/2006/relationships/tags" Target="../tags/tag1936.xml"/><Relationship Id="rId22" Type="http://schemas.openxmlformats.org/officeDocument/2006/relationships/tags" Target="../tags/tag1937.xml"/><Relationship Id="rId23" Type="http://schemas.openxmlformats.org/officeDocument/2006/relationships/tags" Target="../tags/tag1938.xml"/><Relationship Id="rId24" Type="http://schemas.openxmlformats.org/officeDocument/2006/relationships/tags" Target="../tags/tag1939.xml"/><Relationship Id="rId25" Type="http://schemas.openxmlformats.org/officeDocument/2006/relationships/tags" Target="../tags/tag1940.xml"/><Relationship Id="rId26" Type="http://schemas.openxmlformats.org/officeDocument/2006/relationships/tags" Target="../tags/tag1941.xml"/><Relationship Id="rId27" Type="http://schemas.openxmlformats.org/officeDocument/2006/relationships/tags" Target="../tags/tag1942.xml"/><Relationship Id="rId28" Type="http://schemas.openxmlformats.org/officeDocument/2006/relationships/tags" Target="../tags/tag1943.xml"/><Relationship Id="rId29" Type="http://schemas.openxmlformats.org/officeDocument/2006/relationships/tags" Target="../tags/tag1944.xml"/><Relationship Id="rId120" Type="http://schemas.openxmlformats.org/officeDocument/2006/relationships/tags" Target="../tags/tag2035.xml"/><Relationship Id="rId121" Type="http://schemas.openxmlformats.org/officeDocument/2006/relationships/tags" Target="../tags/tag2036.xml"/><Relationship Id="rId122" Type="http://schemas.openxmlformats.org/officeDocument/2006/relationships/tags" Target="../tags/tag2037.xml"/><Relationship Id="rId123" Type="http://schemas.openxmlformats.org/officeDocument/2006/relationships/tags" Target="../tags/tag2038.xml"/><Relationship Id="rId124" Type="http://schemas.openxmlformats.org/officeDocument/2006/relationships/tags" Target="../tags/tag2039.xml"/><Relationship Id="rId125" Type="http://schemas.openxmlformats.org/officeDocument/2006/relationships/tags" Target="../tags/tag2040.xml"/><Relationship Id="rId126" Type="http://schemas.openxmlformats.org/officeDocument/2006/relationships/tags" Target="../tags/tag2041.xml"/><Relationship Id="rId127" Type="http://schemas.openxmlformats.org/officeDocument/2006/relationships/tags" Target="../tags/tag2042.xml"/><Relationship Id="rId128" Type="http://schemas.openxmlformats.org/officeDocument/2006/relationships/tags" Target="../tags/tag2043.xml"/><Relationship Id="rId129" Type="http://schemas.openxmlformats.org/officeDocument/2006/relationships/tags" Target="../tags/tag2044.xml"/><Relationship Id="rId210" Type="http://schemas.openxmlformats.org/officeDocument/2006/relationships/tags" Target="../tags/tag2125.xml"/><Relationship Id="rId211" Type="http://schemas.openxmlformats.org/officeDocument/2006/relationships/tags" Target="../tags/tag2126.xml"/><Relationship Id="rId212" Type="http://schemas.openxmlformats.org/officeDocument/2006/relationships/tags" Target="../tags/tag2127.xml"/><Relationship Id="rId213" Type="http://schemas.openxmlformats.org/officeDocument/2006/relationships/tags" Target="../tags/tag2128.xml"/><Relationship Id="rId214" Type="http://schemas.openxmlformats.org/officeDocument/2006/relationships/tags" Target="../tags/tag2129.xml"/><Relationship Id="rId215" Type="http://schemas.openxmlformats.org/officeDocument/2006/relationships/tags" Target="../tags/tag2130.xml"/><Relationship Id="rId216" Type="http://schemas.openxmlformats.org/officeDocument/2006/relationships/tags" Target="../tags/tag2131.xml"/><Relationship Id="rId217" Type="http://schemas.openxmlformats.org/officeDocument/2006/relationships/tags" Target="../tags/tag2132.xml"/><Relationship Id="rId218" Type="http://schemas.openxmlformats.org/officeDocument/2006/relationships/tags" Target="../tags/tag2133.xml"/><Relationship Id="rId219" Type="http://schemas.openxmlformats.org/officeDocument/2006/relationships/tags" Target="../tags/tag2134.xml"/><Relationship Id="rId90" Type="http://schemas.openxmlformats.org/officeDocument/2006/relationships/tags" Target="../tags/tag2005.xml"/><Relationship Id="rId91" Type="http://schemas.openxmlformats.org/officeDocument/2006/relationships/tags" Target="../tags/tag2006.xml"/><Relationship Id="rId92" Type="http://schemas.openxmlformats.org/officeDocument/2006/relationships/tags" Target="../tags/tag2007.xml"/><Relationship Id="rId93" Type="http://schemas.openxmlformats.org/officeDocument/2006/relationships/tags" Target="../tags/tag2008.xml"/><Relationship Id="rId94" Type="http://schemas.openxmlformats.org/officeDocument/2006/relationships/tags" Target="../tags/tag2009.xml"/><Relationship Id="rId95" Type="http://schemas.openxmlformats.org/officeDocument/2006/relationships/tags" Target="../tags/tag2010.xml"/><Relationship Id="rId96" Type="http://schemas.openxmlformats.org/officeDocument/2006/relationships/tags" Target="../tags/tag2011.xml"/><Relationship Id="rId97" Type="http://schemas.openxmlformats.org/officeDocument/2006/relationships/tags" Target="../tags/tag2012.xml"/><Relationship Id="rId98" Type="http://schemas.openxmlformats.org/officeDocument/2006/relationships/tags" Target="../tags/tag2013.xml"/><Relationship Id="rId99" Type="http://schemas.openxmlformats.org/officeDocument/2006/relationships/tags" Target="../tags/tag2014.xml"/><Relationship Id="rId190" Type="http://schemas.openxmlformats.org/officeDocument/2006/relationships/tags" Target="../tags/tag2105.xml"/><Relationship Id="rId191" Type="http://schemas.openxmlformats.org/officeDocument/2006/relationships/tags" Target="../tags/tag2106.xml"/><Relationship Id="rId192" Type="http://schemas.openxmlformats.org/officeDocument/2006/relationships/tags" Target="../tags/tag2107.xml"/><Relationship Id="rId193" Type="http://schemas.openxmlformats.org/officeDocument/2006/relationships/tags" Target="../tags/tag2108.xml"/><Relationship Id="rId194" Type="http://schemas.openxmlformats.org/officeDocument/2006/relationships/tags" Target="../tags/tag2109.xml"/><Relationship Id="rId195" Type="http://schemas.openxmlformats.org/officeDocument/2006/relationships/tags" Target="../tags/tag2110.xml"/><Relationship Id="rId196" Type="http://schemas.openxmlformats.org/officeDocument/2006/relationships/tags" Target="../tags/tag2111.xml"/><Relationship Id="rId197" Type="http://schemas.openxmlformats.org/officeDocument/2006/relationships/tags" Target="../tags/tag2112.xml"/><Relationship Id="rId198" Type="http://schemas.openxmlformats.org/officeDocument/2006/relationships/tags" Target="../tags/tag2113.xml"/><Relationship Id="rId199" Type="http://schemas.openxmlformats.org/officeDocument/2006/relationships/tags" Target="../tags/tag2114.xml"/><Relationship Id="rId30" Type="http://schemas.openxmlformats.org/officeDocument/2006/relationships/tags" Target="../tags/tag1945.xml"/><Relationship Id="rId31" Type="http://schemas.openxmlformats.org/officeDocument/2006/relationships/tags" Target="../tags/tag1946.xml"/><Relationship Id="rId32" Type="http://schemas.openxmlformats.org/officeDocument/2006/relationships/tags" Target="../tags/tag1947.xml"/><Relationship Id="rId33" Type="http://schemas.openxmlformats.org/officeDocument/2006/relationships/tags" Target="../tags/tag1948.xml"/><Relationship Id="rId34" Type="http://schemas.openxmlformats.org/officeDocument/2006/relationships/tags" Target="../tags/tag1949.xml"/><Relationship Id="rId35" Type="http://schemas.openxmlformats.org/officeDocument/2006/relationships/tags" Target="../tags/tag1950.xml"/><Relationship Id="rId36" Type="http://schemas.openxmlformats.org/officeDocument/2006/relationships/tags" Target="../tags/tag1951.xml"/><Relationship Id="rId37" Type="http://schemas.openxmlformats.org/officeDocument/2006/relationships/tags" Target="../tags/tag1952.xml"/><Relationship Id="rId38" Type="http://schemas.openxmlformats.org/officeDocument/2006/relationships/tags" Target="../tags/tag1953.xml"/><Relationship Id="rId39" Type="http://schemas.openxmlformats.org/officeDocument/2006/relationships/tags" Target="../tags/tag1954.xml"/><Relationship Id="rId130" Type="http://schemas.openxmlformats.org/officeDocument/2006/relationships/tags" Target="../tags/tag2045.xml"/><Relationship Id="rId131" Type="http://schemas.openxmlformats.org/officeDocument/2006/relationships/tags" Target="../tags/tag2046.xml"/><Relationship Id="rId132" Type="http://schemas.openxmlformats.org/officeDocument/2006/relationships/tags" Target="../tags/tag2047.xml"/><Relationship Id="rId133" Type="http://schemas.openxmlformats.org/officeDocument/2006/relationships/tags" Target="../tags/tag2048.xml"/><Relationship Id="rId220" Type="http://schemas.openxmlformats.org/officeDocument/2006/relationships/tags" Target="../tags/tag2135.xml"/><Relationship Id="rId221" Type="http://schemas.openxmlformats.org/officeDocument/2006/relationships/tags" Target="../tags/tag2136.xml"/><Relationship Id="rId222" Type="http://schemas.openxmlformats.org/officeDocument/2006/relationships/tags" Target="../tags/tag2137.xml"/><Relationship Id="rId223" Type="http://schemas.openxmlformats.org/officeDocument/2006/relationships/tags" Target="../tags/tag2138.xml"/><Relationship Id="rId224" Type="http://schemas.openxmlformats.org/officeDocument/2006/relationships/tags" Target="../tags/tag2139.xml"/><Relationship Id="rId225" Type="http://schemas.openxmlformats.org/officeDocument/2006/relationships/tags" Target="../tags/tag2140.xml"/><Relationship Id="rId226" Type="http://schemas.openxmlformats.org/officeDocument/2006/relationships/tags" Target="../tags/tag2141.xml"/><Relationship Id="rId227" Type="http://schemas.openxmlformats.org/officeDocument/2006/relationships/tags" Target="../tags/tag2142.xml"/><Relationship Id="rId228" Type="http://schemas.openxmlformats.org/officeDocument/2006/relationships/tags" Target="../tags/tag2143.xml"/><Relationship Id="rId229" Type="http://schemas.openxmlformats.org/officeDocument/2006/relationships/tags" Target="../tags/tag2144.xml"/><Relationship Id="rId134" Type="http://schemas.openxmlformats.org/officeDocument/2006/relationships/tags" Target="../tags/tag2049.xml"/><Relationship Id="rId135" Type="http://schemas.openxmlformats.org/officeDocument/2006/relationships/tags" Target="../tags/tag2050.xml"/><Relationship Id="rId136" Type="http://schemas.openxmlformats.org/officeDocument/2006/relationships/tags" Target="../tags/tag2051.xml"/><Relationship Id="rId137" Type="http://schemas.openxmlformats.org/officeDocument/2006/relationships/tags" Target="../tags/tag2052.xml"/><Relationship Id="rId138" Type="http://schemas.openxmlformats.org/officeDocument/2006/relationships/tags" Target="../tags/tag2053.xml"/><Relationship Id="rId139" Type="http://schemas.openxmlformats.org/officeDocument/2006/relationships/tags" Target="../tags/tag2054.xml"/><Relationship Id="rId40" Type="http://schemas.openxmlformats.org/officeDocument/2006/relationships/tags" Target="../tags/tag1955.xml"/><Relationship Id="rId41" Type="http://schemas.openxmlformats.org/officeDocument/2006/relationships/tags" Target="../tags/tag1956.xml"/><Relationship Id="rId42" Type="http://schemas.openxmlformats.org/officeDocument/2006/relationships/tags" Target="../tags/tag1957.xml"/><Relationship Id="rId43" Type="http://schemas.openxmlformats.org/officeDocument/2006/relationships/tags" Target="../tags/tag1958.xml"/><Relationship Id="rId44" Type="http://schemas.openxmlformats.org/officeDocument/2006/relationships/tags" Target="../tags/tag1959.xml"/><Relationship Id="rId45" Type="http://schemas.openxmlformats.org/officeDocument/2006/relationships/tags" Target="../tags/tag1960.xml"/><Relationship Id="rId46" Type="http://schemas.openxmlformats.org/officeDocument/2006/relationships/tags" Target="../tags/tag1961.xml"/><Relationship Id="rId47" Type="http://schemas.openxmlformats.org/officeDocument/2006/relationships/tags" Target="../tags/tag1962.xml"/><Relationship Id="rId48" Type="http://schemas.openxmlformats.org/officeDocument/2006/relationships/tags" Target="../tags/tag1963.xml"/><Relationship Id="rId49" Type="http://schemas.openxmlformats.org/officeDocument/2006/relationships/tags" Target="../tags/tag1964.xml"/><Relationship Id="rId140" Type="http://schemas.openxmlformats.org/officeDocument/2006/relationships/tags" Target="../tags/tag2055.xml"/><Relationship Id="rId141" Type="http://schemas.openxmlformats.org/officeDocument/2006/relationships/tags" Target="../tags/tag2056.xml"/><Relationship Id="rId142" Type="http://schemas.openxmlformats.org/officeDocument/2006/relationships/tags" Target="../tags/tag2057.xml"/><Relationship Id="rId143" Type="http://schemas.openxmlformats.org/officeDocument/2006/relationships/tags" Target="../tags/tag2058.xml"/><Relationship Id="rId144" Type="http://schemas.openxmlformats.org/officeDocument/2006/relationships/tags" Target="../tags/tag2059.xml"/><Relationship Id="rId145" Type="http://schemas.openxmlformats.org/officeDocument/2006/relationships/tags" Target="../tags/tag2060.xml"/><Relationship Id="rId146" Type="http://schemas.openxmlformats.org/officeDocument/2006/relationships/tags" Target="../tags/tag2061.xml"/><Relationship Id="rId147" Type="http://schemas.openxmlformats.org/officeDocument/2006/relationships/tags" Target="../tags/tag2062.xml"/><Relationship Id="rId148" Type="http://schemas.openxmlformats.org/officeDocument/2006/relationships/tags" Target="../tags/tag2063.xml"/><Relationship Id="rId149" Type="http://schemas.openxmlformats.org/officeDocument/2006/relationships/tags" Target="../tags/tag2064.xml"/><Relationship Id="rId230" Type="http://schemas.openxmlformats.org/officeDocument/2006/relationships/tags" Target="../tags/tag2145.xml"/><Relationship Id="rId231" Type="http://schemas.openxmlformats.org/officeDocument/2006/relationships/tags" Target="../tags/tag2146.xml"/><Relationship Id="rId232" Type="http://schemas.openxmlformats.org/officeDocument/2006/relationships/tags" Target="../tags/tag2147.xml"/><Relationship Id="rId233" Type="http://schemas.openxmlformats.org/officeDocument/2006/relationships/tags" Target="../tags/tag2148.xml"/><Relationship Id="rId234" Type="http://schemas.openxmlformats.org/officeDocument/2006/relationships/tags" Target="../tags/tag2149.xml"/><Relationship Id="rId235" Type="http://schemas.openxmlformats.org/officeDocument/2006/relationships/tags" Target="../tags/tag2150.xml"/><Relationship Id="rId236" Type="http://schemas.openxmlformats.org/officeDocument/2006/relationships/tags" Target="../tags/tag2151.xml"/><Relationship Id="rId237" Type="http://schemas.openxmlformats.org/officeDocument/2006/relationships/tags" Target="../tags/tag2152.xml"/><Relationship Id="rId238" Type="http://schemas.openxmlformats.org/officeDocument/2006/relationships/tags" Target="../tags/tag2153.xml"/><Relationship Id="rId239" Type="http://schemas.openxmlformats.org/officeDocument/2006/relationships/tags" Target="../tags/tag2154.xml"/><Relationship Id="rId50" Type="http://schemas.openxmlformats.org/officeDocument/2006/relationships/tags" Target="../tags/tag1965.xml"/><Relationship Id="rId51" Type="http://schemas.openxmlformats.org/officeDocument/2006/relationships/tags" Target="../tags/tag1966.xml"/><Relationship Id="rId52" Type="http://schemas.openxmlformats.org/officeDocument/2006/relationships/tags" Target="../tags/tag1967.xml"/><Relationship Id="rId53" Type="http://schemas.openxmlformats.org/officeDocument/2006/relationships/tags" Target="../tags/tag1968.xml"/><Relationship Id="rId54" Type="http://schemas.openxmlformats.org/officeDocument/2006/relationships/tags" Target="../tags/tag1969.xml"/><Relationship Id="rId55" Type="http://schemas.openxmlformats.org/officeDocument/2006/relationships/tags" Target="../tags/tag1970.xml"/><Relationship Id="rId56" Type="http://schemas.openxmlformats.org/officeDocument/2006/relationships/tags" Target="../tags/tag1971.xml"/><Relationship Id="rId57" Type="http://schemas.openxmlformats.org/officeDocument/2006/relationships/tags" Target="../tags/tag1972.xml"/><Relationship Id="rId58" Type="http://schemas.openxmlformats.org/officeDocument/2006/relationships/tags" Target="../tags/tag1973.xml"/><Relationship Id="rId59" Type="http://schemas.openxmlformats.org/officeDocument/2006/relationships/tags" Target="../tags/tag1974.xml"/><Relationship Id="rId150" Type="http://schemas.openxmlformats.org/officeDocument/2006/relationships/tags" Target="../tags/tag2065.xml"/><Relationship Id="rId151" Type="http://schemas.openxmlformats.org/officeDocument/2006/relationships/tags" Target="../tags/tag2066.xml"/><Relationship Id="rId152" Type="http://schemas.openxmlformats.org/officeDocument/2006/relationships/tags" Target="../tags/tag2067.xml"/><Relationship Id="rId153" Type="http://schemas.openxmlformats.org/officeDocument/2006/relationships/tags" Target="../tags/tag2068.xml"/><Relationship Id="rId154" Type="http://schemas.openxmlformats.org/officeDocument/2006/relationships/tags" Target="../tags/tag2069.xml"/><Relationship Id="rId155" Type="http://schemas.openxmlformats.org/officeDocument/2006/relationships/tags" Target="../tags/tag2070.xml"/><Relationship Id="rId156" Type="http://schemas.openxmlformats.org/officeDocument/2006/relationships/tags" Target="../tags/tag2071.xml"/><Relationship Id="rId157" Type="http://schemas.openxmlformats.org/officeDocument/2006/relationships/tags" Target="../tags/tag2072.xml"/><Relationship Id="rId158" Type="http://schemas.openxmlformats.org/officeDocument/2006/relationships/tags" Target="../tags/tag2073.xml"/><Relationship Id="rId159" Type="http://schemas.openxmlformats.org/officeDocument/2006/relationships/tags" Target="../tags/tag2074.xml"/><Relationship Id="rId240" Type="http://schemas.openxmlformats.org/officeDocument/2006/relationships/tags" Target="../tags/tag2155.xml"/><Relationship Id="rId241" Type="http://schemas.openxmlformats.org/officeDocument/2006/relationships/tags" Target="../tags/tag2156.xml"/><Relationship Id="rId242" Type="http://schemas.openxmlformats.org/officeDocument/2006/relationships/tags" Target="../tags/tag2157.xml"/><Relationship Id="rId243" Type="http://schemas.openxmlformats.org/officeDocument/2006/relationships/tags" Target="../tags/tag2158.xml"/><Relationship Id="rId244" Type="http://schemas.openxmlformats.org/officeDocument/2006/relationships/tags" Target="../tags/tag2159.xml"/><Relationship Id="rId245" Type="http://schemas.openxmlformats.org/officeDocument/2006/relationships/tags" Target="../tags/tag2160.xml"/><Relationship Id="rId246" Type="http://schemas.openxmlformats.org/officeDocument/2006/relationships/tags" Target="../tags/tag2161.xml"/><Relationship Id="rId247" Type="http://schemas.openxmlformats.org/officeDocument/2006/relationships/tags" Target="../tags/tag2162.xml"/><Relationship Id="rId248" Type="http://schemas.openxmlformats.org/officeDocument/2006/relationships/tags" Target="../tags/tag2163.xml"/><Relationship Id="rId249" Type="http://schemas.openxmlformats.org/officeDocument/2006/relationships/tags" Target="../tags/tag2164.xml"/><Relationship Id="rId60" Type="http://schemas.openxmlformats.org/officeDocument/2006/relationships/tags" Target="../tags/tag1975.xml"/><Relationship Id="rId61" Type="http://schemas.openxmlformats.org/officeDocument/2006/relationships/tags" Target="../tags/tag1976.xml"/><Relationship Id="rId62" Type="http://schemas.openxmlformats.org/officeDocument/2006/relationships/tags" Target="../tags/tag1977.xml"/><Relationship Id="rId63" Type="http://schemas.openxmlformats.org/officeDocument/2006/relationships/tags" Target="../tags/tag1978.xml"/><Relationship Id="rId64" Type="http://schemas.openxmlformats.org/officeDocument/2006/relationships/tags" Target="../tags/tag1979.xml"/><Relationship Id="rId65" Type="http://schemas.openxmlformats.org/officeDocument/2006/relationships/tags" Target="../tags/tag1980.xml"/><Relationship Id="rId66" Type="http://schemas.openxmlformats.org/officeDocument/2006/relationships/tags" Target="../tags/tag1981.xml"/><Relationship Id="rId67" Type="http://schemas.openxmlformats.org/officeDocument/2006/relationships/tags" Target="../tags/tag1982.xml"/><Relationship Id="rId68" Type="http://schemas.openxmlformats.org/officeDocument/2006/relationships/tags" Target="../tags/tag1983.xml"/><Relationship Id="rId69" Type="http://schemas.openxmlformats.org/officeDocument/2006/relationships/tags" Target="../tags/tag1984.xml"/><Relationship Id="rId160" Type="http://schemas.openxmlformats.org/officeDocument/2006/relationships/tags" Target="../tags/tag2075.xml"/><Relationship Id="rId161" Type="http://schemas.openxmlformats.org/officeDocument/2006/relationships/tags" Target="../tags/tag2076.xml"/><Relationship Id="rId162" Type="http://schemas.openxmlformats.org/officeDocument/2006/relationships/tags" Target="../tags/tag2077.xml"/><Relationship Id="rId163" Type="http://schemas.openxmlformats.org/officeDocument/2006/relationships/tags" Target="../tags/tag2078.xml"/><Relationship Id="rId164" Type="http://schemas.openxmlformats.org/officeDocument/2006/relationships/tags" Target="../tags/tag2079.xml"/><Relationship Id="rId165" Type="http://schemas.openxmlformats.org/officeDocument/2006/relationships/tags" Target="../tags/tag2080.xml"/><Relationship Id="rId166" Type="http://schemas.openxmlformats.org/officeDocument/2006/relationships/tags" Target="../tags/tag2081.xml"/><Relationship Id="rId167" Type="http://schemas.openxmlformats.org/officeDocument/2006/relationships/tags" Target="../tags/tag2082.xml"/><Relationship Id="rId168" Type="http://schemas.openxmlformats.org/officeDocument/2006/relationships/tags" Target="../tags/tag2083.xml"/><Relationship Id="rId169" Type="http://schemas.openxmlformats.org/officeDocument/2006/relationships/tags" Target="../tags/tag2084.xml"/><Relationship Id="rId250" Type="http://schemas.openxmlformats.org/officeDocument/2006/relationships/tags" Target="../tags/tag2165.xml"/><Relationship Id="rId251" Type="http://schemas.openxmlformats.org/officeDocument/2006/relationships/tags" Target="../tags/tag2166.xml"/><Relationship Id="rId252" Type="http://schemas.openxmlformats.org/officeDocument/2006/relationships/tags" Target="../tags/tag2167.xml"/><Relationship Id="rId253" Type="http://schemas.openxmlformats.org/officeDocument/2006/relationships/tags" Target="../tags/tag2168.xml"/><Relationship Id="rId254" Type="http://schemas.openxmlformats.org/officeDocument/2006/relationships/tags" Target="../tags/tag2169.xml"/><Relationship Id="rId255" Type="http://schemas.openxmlformats.org/officeDocument/2006/relationships/tags" Target="../tags/tag2170.xml"/><Relationship Id="rId256" Type="http://schemas.openxmlformats.org/officeDocument/2006/relationships/slideLayout" Target="../slideLayouts/slideLayout2.xml"/><Relationship Id="rId100" Type="http://schemas.openxmlformats.org/officeDocument/2006/relationships/tags" Target="../tags/tag2015.xml"/><Relationship Id="rId101" Type="http://schemas.openxmlformats.org/officeDocument/2006/relationships/tags" Target="../tags/tag2016.xml"/><Relationship Id="rId102" Type="http://schemas.openxmlformats.org/officeDocument/2006/relationships/tags" Target="../tags/tag2017.xml"/><Relationship Id="rId103" Type="http://schemas.openxmlformats.org/officeDocument/2006/relationships/tags" Target="../tags/tag2018.xml"/><Relationship Id="rId104" Type="http://schemas.openxmlformats.org/officeDocument/2006/relationships/tags" Target="../tags/tag2019.xml"/><Relationship Id="rId105" Type="http://schemas.openxmlformats.org/officeDocument/2006/relationships/tags" Target="../tags/tag2020.xml"/></Relationships>
</file>

<file path=ppt/slides/_rels/slide126.xml.rels><?xml version="1.0" encoding="UTF-8" standalone="yes"?>
<Relationships xmlns="http://schemas.openxmlformats.org/package/2006/relationships"><Relationship Id="rId106" Type="http://schemas.openxmlformats.org/officeDocument/2006/relationships/tags" Target="../tags/tag2276.xml"/><Relationship Id="rId107" Type="http://schemas.openxmlformats.org/officeDocument/2006/relationships/tags" Target="../tags/tag2277.xml"/><Relationship Id="rId108" Type="http://schemas.openxmlformats.org/officeDocument/2006/relationships/tags" Target="../tags/tag2278.xml"/><Relationship Id="rId109" Type="http://schemas.openxmlformats.org/officeDocument/2006/relationships/tags" Target="../tags/tag2279.xml"/><Relationship Id="rId70" Type="http://schemas.openxmlformats.org/officeDocument/2006/relationships/tags" Target="../tags/tag2240.xml"/><Relationship Id="rId71" Type="http://schemas.openxmlformats.org/officeDocument/2006/relationships/tags" Target="../tags/tag2241.xml"/><Relationship Id="rId72" Type="http://schemas.openxmlformats.org/officeDocument/2006/relationships/tags" Target="../tags/tag2242.xml"/><Relationship Id="rId73" Type="http://schemas.openxmlformats.org/officeDocument/2006/relationships/tags" Target="../tags/tag2243.xml"/><Relationship Id="rId74" Type="http://schemas.openxmlformats.org/officeDocument/2006/relationships/tags" Target="../tags/tag2244.xml"/><Relationship Id="rId75" Type="http://schemas.openxmlformats.org/officeDocument/2006/relationships/tags" Target="../tags/tag2245.xml"/><Relationship Id="rId76" Type="http://schemas.openxmlformats.org/officeDocument/2006/relationships/tags" Target="../tags/tag2246.xml"/><Relationship Id="rId77" Type="http://schemas.openxmlformats.org/officeDocument/2006/relationships/tags" Target="../tags/tag2247.xml"/><Relationship Id="rId78" Type="http://schemas.openxmlformats.org/officeDocument/2006/relationships/tags" Target="../tags/tag2248.xml"/><Relationship Id="rId79" Type="http://schemas.openxmlformats.org/officeDocument/2006/relationships/tags" Target="../tags/tag2249.xml"/><Relationship Id="rId170" Type="http://schemas.openxmlformats.org/officeDocument/2006/relationships/tags" Target="../tags/tag2340.xml"/><Relationship Id="rId171" Type="http://schemas.openxmlformats.org/officeDocument/2006/relationships/tags" Target="../tags/tag2341.xml"/><Relationship Id="rId172" Type="http://schemas.openxmlformats.org/officeDocument/2006/relationships/tags" Target="../tags/tag2342.xml"/><Relationship Id="rId173" Type="http://schemas.openxmlformats.org/officeDocument/2006/relationships/tags" Target="../tags/tag2343.xml"/><Relationship Id="rId174" Type="http://schemas.openxmlformats.org/officeDocument/2006/relationships/tags" Target="../tags/tag2344.xml"/><Relationship Id="rId175" Type="http://schemas.openxmlformats.org/officeDocument/2006/relationships/tags" Target="../tags/tag2345.xml"/><Relationship Id="rId176" Type="http://schemas.openxmlformats.org/officeDocument/2006/relationships/tags" Target="../tags/tag2346.xml"/><Relationship Id="rId177" Type="http://schemas.openxmlformats.org/officeDocument/2006/relationships/tags" Target="../tags/tag2347.xml"/><Relationship Id="rId178" Type="http://schemas.openxmlformats.org/officeDocument/2006/relationships/tags" Target="../tags/tag2348.xml"/><Relationship Id="rId179" Type="http://schemas.openxmlformats.org/officeDocument/2006/relationships/tags" Target="../tags/tag2349.xml"/><Relationship Id="rId10" Type="http://schemas.openxmlformats.org/officeDocument/2006/relationships/tags" Target="../tags/tag2180.xml"/><Relationship Id="rId11" Type="http://schemas.openxmlformats.org/officeDocument/2006/relationships/tags" Target="../tags/tag2181.xml"/><Relationship Id="rId12" Type="http://schemas.openxmlformats.org/officeDocument/2006/relationships/tags" Target="../tags/tag2182.xml"/><Relationship Id="rId13" Type="http://schemas.openxmlformats.org/officeDocument/2006/relationships/tags" Target="../tags/tag2183.xml"/><Relationship Id="rId14" Type="http://schemas.openxmlformats.org/officeDocument/2006/relationships/tags" Target="../tags/tag2184.xml"/><Relationship Id="rId15" Type="http://schemas.openxmlformats.org/officeDocument/2006/relationships/tags" Target="../tags/tag2185.xml"/><Relationship Id="rId16" Type="http://schemas.openxmlformats.org/officeDocument/2006/relationships/tags" Target="../tags/tag2186.xml"/><Relationship Id="rId17" Type="http://schemas.openxmlformats.org/officeDocument/2006/relationships/tags" Target="../tags/tag2187.xml"/><Relationship Id="rId18" Type="http://schemas.openxmlformats.org/officeDocument/2006/relationships/tags" Target="../tags/tag2188.xml"/><Relationship Id="rId19" Type="http://schemas.openxmlformats.org/officeDocument/2006/relationships/tags" Target="../tags/tag2189.xml"/><Relationship Id="rId110" Type="http://schemas.openxmlformats.org/officeDocument/2006/relationships/tags" Target="../tags/tag2280.xml"/><Relationship Id="rId111" Type="http://schemas.openxmlformats.org/officeDocument/2006/relationships/tags" Target="../tags/tag2281.xml"/><Relationship Id="rId112" Type="http://schemas.openxmlformats.org/officeDocument/2006/relationships/tags" Target="../tags/tag2282.xml"/><Relationship Id="rId113" Type="http://schemas.openxmlformats.org/officeDocument/2006/relationships/tags" Target="../tags/tag2283.xml"/><Relationship Id="rId114" Type="http://schemas.openxmlformats.org/officeDocument/2006/relationships/tags" Target="../tags/tag2284.xml"/><Relationship Id="rId115" Type="http://schemas.openxmlformats.org/officeDocument/2006/relationships/tags" Target="../tags/tag2285.xml"/><Relationship Id="rId116" Type="http://schemas.openxmlformats.org/officeDocument/2006/relationships/tags" Target="../tags/tag2286.xml"/><Relationship Id="rId117" Type="http://schemas.openxmlformats.org/officeDocument/2006/relationships/tags" Target="../tags/tag2287.xml"/><Relationship Id="rId118" Type="http://schemas.openxmlformats.org/officeDocument/2006/relationships/tags" Target="../tags/tag2288.xml"/><Relationship Id="rId119" Type="http://schemas.openxmlformats.org/officeDocument/2006/relationships/tags" Target="../tags/tag2289.xml"/><Relationship Id="rId200" Type="http://schemas.openxmlformats.org/officeDocument/2006/relationships/tags" Target="../tags/tag2370.xml"/><Relationship Id="rId201" Type="http://schemas.openxmlformats.org/officeDocument/2006/relationships/tags" Target="../tags/tag2371.xml"/><Relationship Id="rId202" Type="http://schemas.openxmlformats.org/officeDocument/2006/relationships/tags" Target="../tags/tag2372.xml"/><Relationship Id="rId203" Type="http://schemas.openxmlformats.org/officeDocument/2006/relationships/tags" Target="../tags/tag2373.xml"/><Relationship Id="rId204" Type="http://schemas.openxmlformats.org/officeDocument/2006/relationships/tags" Target="../tags/tag2374.xml"/><Relationship Id="rId205" Type="http://schemas.openxmlformats.org/officeDocument/2006/relationships/tags" Target="../tags/tag2375.xml"/><Relationship Id="rId206" Type="http://schemas.openxmlformats.org/officeDocument/2006/relationships/tags" Target="../tags/tag2376.xml"/><Relationship Id="rId207" Type="http://schemas.openxmlformats.org/officeDocument/2006/relationships/tags" Target="../tags/tag2377.xml"/><Relationship Id="rId208" Type="http://schemas.openxmlformats.org/officeDocument/2006/relationships/tags" Target="../tags/tag2378.xml"/><Relationship Id="rId209" Type="http://schemas.openxmlformats.org/officeDocument/2006/relationships/tags" Target="../tags/tag2379.xml"/><Relationship Id="rId1" Type="http://schemas.openxmlformats.org/officeDocument/2006/relationships/tags" Target="../tags/tag2171.xml"/><Relationship Id="rId2" Type="http://schemas.openxmlformats.org/officeDocument/2006/relationships/tags" Target="../tags/tag2172.xml"/><Relationship Id="rId3" Type="http://schemas.openxmlformats.org/officeDocument/2006/relationships/tags" Target="../tags/tag2173.xml"/><Relationship Id="rId4" Type="http://schemas.openxmlformats.org/officeDocument/2006/relationships/tags" Target="../tags/tag2174.xml"/><Relationship Id="rId5" Type="http://schemas.openxmlformats.org/officeDocument/2006/relationships/tags" Target="../tags/tag2175.xml"/><Relationship Id="rId6" Type="http://schemas.openxmlformats.org/officeDocument/2006/relationships/tags" Target="../tags/tag2176.xml"/><Relationship Id="rId7" Type="http://schemas.openxmlformats.org/officeDocument/2006/relationships/tags" Target="../tags/tag2177.xml"/><Relationship Id="rId8" Type="http://schemas.openxmlformats.org/officeDocument/2006/relationships/tags" Target="../tags/tag2178.xml"/><Relationship Id="rId9" Type="http://schemas.openxmlformats.org/officeDocument/2006/relationships/tags" Target="../tags/tag2179.xml"/><Relationship Id="rId80" Type="http://schemas.openxmlformats.org/officeDocument/2006/relationships/tags" Target="../tags/tag2250.xml"/><Relationship Id="rId81" Type="http://schemas.openxmlformats.org/officeDocument/2006/relationships/tags" Target="../tags/tag2251.xml"/><Relationship Id="rId82" Type="http://schemas.openxmlformats.org/officeDocument/2006/relationships/tags" Target="../tags/tag2252.xml"/><Relationship Id="rId83" Type="http://schemas.openxmlformats.org/officeDocument/2006/relationships/tags" Target="../tags/tag2253.xml"/><Relationship Id="rId84" Type="http://schemas.openxmlformats.org/officeDocument/2006/relationships/tags" Target="../tags/tag2254.xml"/><Relationship Id="rId85" Type="http://schemas.openxmlformats.org/officeDocument/2006/relationships/tags" Target="../tags/tag2255.xml"/><Relationship Id="rId86" Type="http://schemas.openxmlformats.org/officeDocument/2006/relationships/tags" Target="../tags/tag2256.xml"/><Relationship Id="rId87" Type="http://schemas.openxmlformats.org/officeDocument/2006/relationships/tags" Target="../tags/tag2257.xml"/><Relationship Id="rId88" Type="http://schemas.openxmlformats.org/officeDocument/2006/relationships/tags" Target="../tags/tag2258.xml"/><Relationship Id="rId89" Type="http://schemas.openxmlformats.org/officeDocument/2006/relationships/tags" Target="../tags/tag2259.xml"/><Relationship Id="rId180" Type="http://schemas.openxmlformats.org/officeDocument/2006/relationships/tags" Target="../tags/tag2350.xml"/><Relationship Id="rId181" Type="http://schemas.openxmlformats.org/officeDocument/2006/relationships/tags" Target="../tags/tag2351.xml"/><Relationship Id="rId182" Type="http://schemas.openxmlformats.org/officeDocument/2006/relationships/tags" Target="../tags/tag2352.xml"/><Relationship Id="rId183" Type="http://schemas.openxmlformats.org/officeDocument/2006/relationships/tags" Target="../tags/tag2353.xml"/><Relationship Id="rId184" Type="http://schemas.openxmlformats.org/officeDocument/2006/relationships/tags" Target="../tags/tag2354.xml"/><Relationship Id="rId185" Type="http://schemas.openxmlformats.org/officeDocument/2006/relationships/tags" Target="../tags/tag2355.xml"/><Relationship Id="rId186" Type="http://schemas.openxmlformats.org/officeDocument/2006/relationships/tags" Target="../tags/tag2356.xml"/><Relationship Id="rId187" Type="http://schemas.openxmlformats.org/officeDocument/2006/relationships/tags" Target="../tags/tag2357.xml"/><Relationship Id="rId188" Type="http://schemas.openxmlformats.org/officeDocument/2006/relationships/tags" Target="../tags/tag2358.xml"/><Relationship Id="rId189" Type="http://schemas.openxmlformats.org/officeDocument/2006/relationships/tags" Target="../tags/tag2359.xml"/><Relationship Id="rId20" Type="http://schemas.openxmlformats.org/officeDocument/2006/relationships/tags" Target="../tags/tag2190.xml"/><Relationship Id="rId21" Type="http://schemas.openxmlformats.org/officeDocument/2006/relationships/tags" Target="../tags/tag2191.xml"/><Relationship Id="rId22" Type="http://schemas.openxmlformats.org/officeDocument/2006/relationships/tags" Target="../tags/tag2192.xml"/><Relationship Id="rId23" Type="http://schemas.openxmlformats.org/officeDocument/2006/relationships/tags" Target="../tags/tag2193.xml"/><Relationship Id="rId24" Type="http://schemas.openxmlformats.org/officeDocument/2006/relationships/tags" Target="../tags/tag2194.xml"/><Relationship Id="rId25" Type="http://schemas.openxmlformats.org/officeDocument/2006/relationships/tags" Target="../tags/tag2195.xml"/><Relationship Id="rId26" Type="http://schemas.openxmlformats.org/officeDocument/2006/relationships/tags" Target="../tags/tag2196.xml"/><Relationship Id="rId27" Type="http://schemas.openxmlformats.org/officeDocument/2006/relationships/tags" Target="../tags/tag2197.xml"/><Relationship Id="rId28" Type="http://schemas.openxmlformats.org/officeDocument/2006/relationships/tags" Target="../tags/tag2198.xml"/><Relationship Id="rId29" Type="http://schemas.openxmlformats.org/officeDocument/2006/relationships/tags" Target="../tags/tag2199.xml"/><Relationship Id="rId120" Type="http://schemas.openxmlformats.org/officeDocument/2006/relationships/tags" Target="../tags/tag2290.xml"/><Relationship Id="rId121" Type="http://schemas.openxmlformats.org/officeDocument/2006/relationships/tags" Target="../tags/tag2291.xml"/><Relationship Id="rId122" Type="http://schemas.openxmlformats.org/officeDocument/2006/relationships/tags" Target="../tags/tag2292.xml"/><Relationship Id="rId123" Type="http://schemas.openxmlformats.org/officeDocument/2006/relationships/tags" Target="../tags/tag2293.xml"/><Relationship Id="rId124" Type="http://schemas.openxmlformats.org/officeDocument/2006/relationships/tags" Target="../tags/tag2294.xml"/><Relationship Id="rId125" Type="http://schemas.openxmlformats.org/officeDocument/2006/relationships/tags" Target="../tags/tag2295.xml"/><Relationship Id="rId126" Type="http://schemas.openxmlformats.org/officeDocument/2006/relationships/tags" Target="../tags/tag2296.xml"/><Relationship Id="rId127" Type="http://schemas.openxmlformats.org/officeDocument/2006/relationships/tags" Target="../tags/tag2297.xml"/><Relationship Id="rId128" Type="http://schemas.openxmlformats.org/officeDocument/2006/relationships/tags" Target="../tags/tag2298.xml"/><Relationship Id="rId129" Type="http://schemas.openxmlformats.org/officeDocument/2006/relationships/tags" Target="../tags/tag2299.xml"/><Relationship Id="rId210" Type="http://schemas.openxmlformats.org/officeDocument/2006/relationships/tags" Target="../tags/tag2380.xml"/><Relationship Id="rId211" Type="http://schemas.openxmlformats.org/officeDocument/2006/relationships/tags" Target="../tags/tag2381.xml"/><Relationship Id="rId212" Type="http://schemas.openxmlformats.org/officeDocument/2006/relationships/tags" Target="../tags/tag2382.xml"/><Relationship Id="rId213" Type="http://schemas.openxmlformats.org/officeDocument/2006/relationships/tags" Target="../tags/tag2383.xml"/><Relationship Id="rId214" Type="http://schemas.openxmlformats.org/officeDocument/2006/relationships/tags" Target="../tags/tag2384.xml"/><Relationship Id="rId215" Type="http://schemas.openxmlformats.org/officeDocument/2006/relationships/tags" Target="../tags/tag2385.xml"/><Relationship Id="rId216" Type="http://schemas.openxmlformats.org/officeDocument/2006/relationships/tags" Target="../tags/tag2386.xml"/><Relationship Id="rId217" Type="http://schemas.openxmlformats.org/officeDocument/2006/relationships/tags" Target="../tags/tag2387.xml"/><Relationship Id="rId218" Type="http://schemas.openxmlformats.org/officeDocument/2006/relationships/tags" Target="../tags/tag2388.xml"/><Relationship Id="rId219" Type="http://schemas.openxmlformats.org/officeDocument/2006/relationships/tags" Target="../tags/tag2389.xml"/><Relationship Id="rId90" Type="http://schemas.openxmlformats.org/officeDocument/2006/relationships/tags" Target="../tags/tag2260.xml"/><Relationship Id="rId91" Type="http://schemas.openxmlformats.org/officeDocument/2006/relationships/tags" Target="../tags/tag2261.xml"/><Relationship Id="rId92" Type="http://schemas.openxmlformats.org/officeDocument/2006/relationships/tags" Target="../tags/tag2262.xml"/><Relationship Id="rId93" Type="http://schemas.openxmlformats.org/officeDocument/2006/relationships/tags" Target="../tags/tag2263.xml"/><Relationship Id="rId94" Type="http://schemas.openxmlformats.org/officeDocument/2006/relationships/tags" Target="../tags/tag2264.xml"/><Relationship Id="rId95" Type="http://schemas.openxmlformats.org/officeDocument/2006/relationships/tags" Target="../tags/tag2265.xml"/><Relationship Id="rId96" Type="http://schemas.openxmlformats.org/officeDocument/2006/relationships/tags" Target="../tags/tag2266.xml"/><Relationship Id="rId97" Type="http://schemas.openxmlformats.org/officeDocument/2006/relationships/tags" Target="../tags/tag2267.xml"/><Relationship Id="rId98" Type="http://schemas.openxmlformats.org/officeDocument/2006/relationships/tags" Target="../tags/tag2268.xml"/><Relationship Id="rId99" Type="http://schemas.openxmlformats.org/officeDocument/2006/relationships/tags" Target="../tags/tag2269.xml"/><Relationship Id="rId190" Type="http://schemas.openxmlformats.org/officeDocument/2006/relationships/tags" Target="../tags/tag2360.xml"/><Relationship Id="rId191" Type="http://schemas.openxmlformats.org/officeDocument/2006/relationships/tags" Target="../tags/tag2361.xml"/><Relationship Id="rId192" Type="http://schemas.openxmlformats.org/officeDocument/2006/relationships/tags" Target="../tags/tag2362.xml"/><Relationship Id="rId193" Type="http://schemas.openxmlformats.org/officeDocument/2006/relationships/tags" Target="../tags/tag2363.xml"/><Relationship Id="rId194" Type="http://schemas.openxmlformats.org/officeDocument/2006/relationships/tags" Target="../tags/tag2364.xml"/><Relationship Id="rId195" Type="http://schemas.openxmlformats.org/officeDocument/2006/relationships/tags" Target="../tags/tag2365.xml"/><Relationship Id="rId196" Type="http://schemas.openxmlformats.org/officeDocument/2006/relationships/tags" Target="../tags/tag2366.xml"/><Relationship Id="rId197" Type="http://schemas.openxmlformats.org/officeDocument/2006/relationships/tags" Target="../tags/tag2367.xml"/><Relationship Id="rId198" Type="http://schemas.openxmlformats.org/officeDocument/2006/relationships/tags" Target="../tags/tag2368.xml"/><Relationship Id="rId199" Type="http://schemas.openxmlformats.org/officeDocument/2006/relationships/tags" Target="../tags/tag2369.xml"/><Relationship Id="rId30" Type="http://schemas.openxmlformats.org/officeDocument/2006/relationships/tags" Target="../tags/tag2200.xml"/><Relationship Id="rId31" Type="http://schemas.openxmlformats.org/officeDocument/2006/relationships/tags" Target="../tags/tag2201.xml"/><Relationship Id="rId32" Type="http://schemas.openxmlformats.org/officeDocument/2006/relationships/tags" Target="../tags/tag2202.xml"/><Relationship Id="rId33" Type="http://schemas.openxmlformats.org/officeDocument/2006/relationships/tags" Target="../tags/tag2203.xml"/><Relationship Id="rId34" Type="http://schemas.openxmlformats.org/officeDocument/2006/relationships/tags" Target="../tags/tag2204.xml"/><Relationship Id="rId35" Type="http://schemas.openxmlformats.org/officeDocument/2006/relationships/tags" Target="../tags/tag2205.xml"/><Relationship Id="rId36" Type="http://schemas.openxmlformats.org/officeDocument/2006/relationships/tags" Target="../tags/tag2206.xml"/><Relationship Id="rId37" Type="http://schemas.openxmlformats.org/officeDocument/2006/relationships/tags" Target="../tags/tag2207.xml"/><Relationship Id="rId38" Type="http://schemas.openxmlformats.org/officeDocument/2006/relationships/tags" Target="../tags/tag2208.xml"/><Relationship Id="rId39" Type="http://schemas.openxmlformats.org/officeDocument/2006/relationships/tags" Target="../tags/tag2209.xml"/><Relationship Id="rId130" Type="http://schemas.openxmlformats.org/officeDocument/2006/relationships/tags" Target="../tags/tag2300.xml"/><Relationship Id="rId131" Type="http://schemas.openxmlformats.org/officeDocument/2006/relationships/tags" Target="../tags/tag2301.xml"/><Relationship Id="rId132" Type="http://schemas.openxmlformats.org/officeDocument/2006/relationships/tags" Target="../tags/tag2302.xml"/><Relationship Id="rId133" Type="http://schemas.openxmlformats.org/officeDocument/2006/relationships/tags" Target="../tags/tag2303.xml"/><Relationship Id="rId220" Type="http://schemas.openxmlformats.org/officeDocument/2006/relationships/tags" Target="../tags/tag2390.xml"/><Relationship Id="rId221" Type="http://schemas.openxmlformats.org/officeDocument/2006/relationships/tags" Target="../tags/tag2391.xml"/><Relationship Id="rId222" Type="http://schemas.openxmlformats.org/officeDocument/2006/relationships/tags" Target="../tags/tag2392.xml"/><Relationship Id="rId223" Type="http://schemas.openxmlformats.org/officeDocument/2006/relationships/tags" Target="../tags/tag2393.xml"/><Relationship Id="rId224" Type="http://schemas.openxmlformats.org/officeDocument/2006/relationships/tags" Target="../tags/tag2394.xml"/><Relationship Id="rId225" Type="http://schemas.openxmlformats.org/officeDocument/2006/relationships/tags" Target="../tags/tag2395.xml"/><Relationship Id="rId226" Type="http://schemas.openxmlformats.org/officeDocument/2006/relationships/tags" Target="../tags/tag2396.xml"/><Relationship Id="rId227" Type="http://schemas.openxmlformats.org/officeDocument/2006/relationships/tags" Target="../tags/tag2397.xml"/><Relationship Id="rId228" Type="http://schemas.openxmlformats.org/officeDocument/2006/relationships/tags" Target="../tags/tag2398.xml"/><Relationship Id="rId229" Type="http://schemas.openxmlformats.org/officeDocument/2006/relationships/tags" Target="../tags/tag2399.xml"/><Relationship Id="rId134" Type="http://schemas.openxmlformats.org/officeDocument/2006/relationships/tags" Target="../tags/tag2304.xml"/><Relationship Id="rId135" Type="http://schemas.openxmlformats.org/officeDocument/2006/relationships/tags" Target="../tags/tag2305.xml"/><Relationship Id="rId136" Type="http://schemas.openxmlformats.org/officeDocument/2006/relationships/tags" Target="../tags/tag2306.xml"/><Relationship Id="rId137" Type="http://schemas.openxmlformats.org/officeDocument/2006/relationships/tags" Target="../tags/tag2307.xml"/><Relationship Id="rId138" Type="http://schemas.openxmlformats.org/officeDocument/2006/relationships/tags" Target="../tags/tag2308.xml"/><Relationship Id="rId139" Type="http://schemas.openxmlformats.org/officeDocument/2006/relationships/tags" Target="../tags/tag2309.xml"/><Relationship Id="rId40" Type="http://schemas.openxmlformats.org/officeDocument/2006/relationships/tags" Target="../tags/tag2210.xml"/><Relationship Id="rId41" Type="http://schemas.openxmlformats.org/officeDocument/2006/relationships/tags" Target="../tags/tag2211.xml"/><Relationship Id="rId42" Type="http://schemas.openxmlformats.org/officeDocument/2006/relationships/tags" Target="../tags/tag2212.xml"/><Relationship Id="rId43" Type="http://schemas.openxmlformats.org/officeDocument/2006/relationships/tags" Target="../tags/tag2213.xml"/><Relationship Id="rId44" Type="http://schemas.openxmlformats.org/officeDocument/2006/relationships/tags" Target="../tags/tag2214.xml"/><Relationship Id="rId45" Type="http://schemas.openxmlformats.org/officeDocument/2006/relationships/tags" Target="../tags/tag2215.xml"/><Relationship Id="rId46" Type="http://schemas.openxmlformats.org/officeDocument/2006/relationships/tags" Target="../tags/tag2216.xml"/><Relationship Id="rId47" Type="http://schemas.openxmlformats.org/officeDocument/2006/relationships/tags" Target="../tags/tag2217.xml"/><Relationship Id="rId48" Type="http://schemas.openxmlformats.org/officeDocument/2006/relationships/tags" Target="../tags/tag2218.xml"/><Relationship Id="rId49" Type="http://schemas.openxmlformats.org/officeDocument/2006/relationships/tags" Target="../tags/tag2219.xml"/><Relationship Id="rId140" Type="http://schemas.openxmlformats.org/officeDocument/2006/relationships/tags" Target="../tags/tag2310.xml"/><Relationship Id="rId141" Type="http://schemas.openxmlformats.org/officeDocument/2006/relationships/tags" Target="../tags/tag2311.xml"/><Relationship Id="rId142" Type="http://schemas.openxmlformats.org/officeDocument/2006/relationships/tags" Target="../tags/tag2312.xml"/><Relationship Id="rId143" Type="http://schemas.openxmlformats.org/officeDocument/2006/relationships/tags" Target="../tags/tag2313.xml"/><Relationship Id="rId144" Type="http://schemas.openxmlformats.org/officeDocument/2006/relationships/tags" Target="../tags/tag2314.xml"/><Relationship Id="rId145" Type="http://schemas.openxmlformats.org/officeDocument/2006/relationships/tags" Target="../tags/tag2315.xml"/><Relationship Id="rId146" Type="http://schemas.openxmlformats.org/officeDocument/2006/relationships/tags" Target="../tags/tag2316.xml"/><Relationship Id="rId147" Type="http://schemas.openxmlformats.org/officeDocument/2006/relationships/tags" Target="../tags/tag2317.xml"/><Relationship Id="rId148" Type="http://schemas.openxmlformats.org/officeDocument/2006/relationships/tags" Target="../tags/tag2318.xml"/><Relationship Id="rId149" Type="http://schemas.openxmlformats.org/officeDocument/2006/relationships/tags" Target="../tags/tag2319.xml"/><Relationship Id="rId230" Type="http://schemas.openxmlformats.org/officeDocument/2006/relationships/tags" Target="../tags/tag2400.xml"/><Relationship Id="rId231" Type="http://schemas.openxmlformats.org/officeDocument/2006/relationships/tags" Target="../tags/tag2401.xml"/><Relationship Id="rId232" Type="http://schemas.openxmlformats.org/officeDocument/2006/relationships/tags" Target="../tags/tag2402.xml"/><Relationship Id="rId233" Type="http://schemas.openxmlformats.org/officeDocument/2006/relationships/tags" Target="../tags/tag2403.xml"/><Relationship Id="rId234" Type="http://schemas.openxmlformats.org/officeDocument/2006/relationships/tags" Target="../tags/tag2404.xml"/><Relationship Id="rId235" Type="http://schemas.openxmlformats.org/officeDocument/2006/relationships/tags" Target="../tags/tag2405.xml"/><Relationship Id="rId236" Type="http://schemas.openxmlformats.org/officeDocument/2006/relationships/tags" Target="../tags/tag2406.xml"/><Relationship Id="rId237" Type="http://schemas.openxmlformats.org/officeDocument/2006/relationships/tags" Target="../tags/tag2407.xml"/><Relationship Id="rId238" Type="http://schemas.openxmlformats.org/officeDocument/2006/relationships/tags" Target="../tags/tag2408.xml"/><Relationship Id="rId239" Type="http://schemas.openxmlformats.org/officeDocument/2006/relationships/tags" Target="../tags/tag2409.xml"/><Relationship Id="rId50" Type="http://schemas.openxmlformats.org/officeDocument/2006/relationships/tags" Target="../tags/tag2220.xml"/><Relationship Id="rId51" Type="http://schemas.openxmlformats.org/officeDocument/2006/relationships/tags" Target="../tags/tag2221.xml"/><Relationship Id="rId52" Type="http://schemas.openxmlformats.org/officeDocument/2006/relationships/tags" Target="../tags/tag2222.xml"/><Relationship Id="rId53" Type="http://schemas.openxmlformats.org/officeDocument/2006/relationships/tags" Target="../tags/tag2223.xml"/><Relationship Id="rId54" Type="http://schemas.openxmlformats.org/officeDocument/2006/relationships/tags" Target="../tags/tag2224.xml"/><Relationship Id="rId55" Type="http://schemas.openxmlformats.org/officeDocument/2006/relationships/tags" Target="../tags/tag2225.xml"/><Relationship Id="rId56" Type="http://schemas.openxmlformats.org/officeDocument/2006/relationships/tags" Target="../tags/tag2226.xml"/><Relationship Id="rId57" Type="http://schemas.openxmlformats.org/officeDocument/2006/relationships/tags" Target="../tags/tag2227.xml"/><Relationship Id="rId58" Type="http://schemas.openxmlformats.org/officeDocument/2006/relationships/tags" Target="../tags/tag2228.xml"/><Relationship Id="rId59" Type="http://schemas.openxmlformats.org/officeDocument/2006/relationships/tags" Target="../tags/tag2229.xml"/><Relationship Id="rId150" Type="http://schemas.openxmlformats.org/officeDocument/2006/relationships/tags" Target="../tags/tag2320.xml"/><Relationship Id="rId151" Type="http://schemas.openxmlformats.org/officeDocument/2006/relationships/tags" Target="../tags/tag2321.xml"/><Relationship Id="rId152" Type="http://schemas.openxmlformats.org/officeDocument/2006/relationships/tags" Target="../tags/tag2322.xml"/><Relationship Id="rId153" Type="http://schemas.openxmlformats.org/officeDocument/2006/relationships/tags" Target="../tags/tag2323.xml"/><Relationship Id="rId154" Type="http://schemas.openxmlformats.org/officeDocument/2006/relationships/tags" Target="../tags/tag2324.xml"/><Relationship Id="rId155" Type="http://schemas.openxmlformats.org/officeDocument/2006/relationships/tags" Target="../tags/tag2325.xml"/><Relationship Id="rId156" Type="http://schemas.openxmlformats.org/officeDocument/2006/relationships/tags" Target="../tags/tag2326.xml"/><Relationship Id="rId157" Type="http://schemas.openxmlformats.org/officeDocument/2006/relationships/tags" Target="../tags/tag2327.xml"/><Relationship Id="rId158" Type="http://schemas.openxmlformats.org/officeDocument/2006/relationships/tags" Target="../tags/tag2328.xml"/><Relationship Id="rId159" Type="http://schemas.openxmlformats.org/officeDocument/2006/relationships/tags" Target="../tags/tag2329.xml"/><Relationship Id="rId240" Type="http://schemas.openxmlformats.org/officeDocument/2006/relationships/tags" Target="../tags/tag2410.xml"/><Relationship Id="rId241" Type="http://schemas.openxmlformats.org/officeDocument/2006/relationships/tags" Target="../tags/tag2411.xml"/><Relationship Id="rId242" Type="http://schemas.openxmlformats.org/officeDocument/2006/relationships/slideLayout" Target="../slideLayouts/slideLayout2.xml"/><Relationship Id="rId60" Type="http://schemas.openxmlformats.org/officeDocument/2006/relationships/tags" Target="../tags/tag2230.xml"/><Relationship Id="rId61" Type="http://schemas.openxmlformats.org/officeDocument/2006/relationships/tags" Target="../tags/tag2231.xml"/><Relationship Id="rId62" Type="http://schemas.openxmlformats.org/officeDocument/2006/relationships/tags" Target="../tags/tag2232.xml"/><Relationship Id="rId63" Type="http://schemas.openxmlformats.org/officeDocument/2006/relationships/tags" Target="../tags/tag2233.xml"/><Relationship Id="rId64" Type="http://schemas.openxmlformats.org/officeDocument/2006/relationships/tags" Target="../tags/tag2234.xml"/><Relationship Id="rId65" Type="http://schemas.openxmlformats.org/officeDocument/2006/relationships/tags" Target="../tags/tag2235.xml"/><Relationship Id="rId66" Type="http://schemas.openxmlformats.org/officeDocument/2006/relationships/tags" Target="../tags/tag2236.xml"/><Relationship Id="rId67" Type="http://schemas.openxmlformats.org/officeDocument/2006/relationships/tags" Target="../tags/tag2237.xml"/><Relationship Id="rId68" Type="http://schemas.openxmlformats.org/officeDocument/2006/relationships/tags" Target="../tags/tag2238.xml"/><Relationship Id="rId69" Type="http://schemas.openxmlformats.org/officeDocument/2006/relationships/tags" Target="../tags/tag2239.xml"/><Relationship Id="rId160" Type="http://schemas.openxmlformats.org/officeDocument/2006/relationships/tags" Target="../tags/tag2330.xml"/><Relationship Id="rId161" Type="http://schemas.openxmlformats.org/officeDocument/2006/relationships/tags" Target="../tags/tag2331.xml"/><Relationship Id="rId162" Type="http://schemas.openxmlformats.org/officeDocument/2006/relationships/tags" Target="../tags/tag2332.xml"/><Relationship Id="rId163" Type="http://schemas.openxmlformats.org/officeDocument/2006/relationships/tags" Target="../tags/tag2333.xml"/><Relationship Id="rId164" Type="http://schemas.openxmlformats.org/officeDocument/2006/relationships/tags" Target="../tags/tag2334.xml"/><Relationship Id="rId165" Type="http://schemas.openxmlformats.org/officeDocument/2006/relationships/tags" Target="../tags/tag2335.xml"/><Relationship Id="rId166" Type="http://schemas.openxmlformats.org/officeDocument/2006/relationships/tags" Target="../tags/tag2336.xml"/><Relationship Id="rId167" Type="http://schemas.openxmlformats.org/officeDocument/2006/relationships/tags" Target="../tags/tag2337.xml"/><Relationship Id="rId168" Type="http://schemas.openxmlformats.org/officeDocument/2006/relationships/tags" Target="../tags/tag2338.xml"/><Relationship Id="rId169" Type="http://schemas.openxmlformats.org/officeDocument/2006/relationships/tags" Target="../tags/tag2339.xml"/><Relationship Id="rId100" Type="http://schemas.openxmlformats.org/officeDocument/2006/relationships/tags" Target="../tags/tag2270.xml"/><Relationship Id="rId101" Type="http://schemas.openxmlformats.org/officeDocument/2006/relationships/tags" Target="../tags/tag2271.xml"/><Relationship Id="rId102" Type="http://schemas.openxmlformats.org/officeDocument/2006/relationships/tags" Target="../tags/tag2272.xml"/><Relationship Id="rId103" Type="http://schemas.openxmlformats.org/officeDocument/2006/relationships/tags" Target="../tags/tag2273.xml"/><Relationship Id="rId104" Type="http://schemas.openxmlformats.org/officeDocument/2006/relationships/tags" Target="../tags/tag2274.xml"/><Relationship Id="rId105" Type="http://schemas.openxmlformats.org/officeDocument/2006/relationships/tags" Target="../tags/tag227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8.xml.rels><?xml version="1.0" encoding="UTF-8" standalone="yes"?>
<Relationships xmlns="http://schemas.openxmlformats.org/package/2006/relationships"><Relationship Id="rId106" Type="http://schemas.openxmlformats.org/officeDocument/2006/relationships/tags" Target="../tags/tag2517.xml"/><Relationship Id="rId107" Type="http://schemas.openxmlformats.org/officeDocument/2006/relationships/tags" Target="../tags/tag2518.xml"/><Relationship Id="rId108" Type="http://schemas.openxmlformats.org/officeDocument/2006/relationships/tags" Target="../tags/tag2519.xml"/><Relationship Id="rId109" Type="http://schemas.openxmlformats.org/officeDocument/2006/relationships/tags" Target="../tags/tag2520.xml"/><Relationship Id="rId70" Type="http://schemas.openxmlformats.org/officeDocument/2006/relationships/tags" Target="../tags/tag2481.xml"/><Relationship Id="rId71" Type="http://schemas.openxmlformats.org/officeDocument/2006/relationships/tags" Target="../tags/tag2482.xml"/><Relationship Id="rId72" Type="http://schemas.openxmlformats.org/officeDocument/2006/relationships/tags" Target="../tags/tag2483.xml"/><Relationship Id="rId73" Type="http://schemas.openxmlformats.org/officeDocument/2006/relationships/tags" Target="../tags/tag2484.xml"/><Relationship Id="rId74" Type="http://schemas.openxmlformats.org/officeDocument/2006/relationships/tags" Target="../tags/tag2485.xml"/><Relationship Id="rId75" Type="http://schemas.openxmlformats.org/officeDocument/2006/relationships/tags" Target="../tags/tag2486.xml"/><Relationship Id="rId76" Type="http://schemas.openxmlformats.org/officeDocument/2006/relationships/tags" Target="../tags/tag2487.xml"/><Relationship Id="rId77" Type="http://schemas.openxmlformats.org/officeDocument/2006/relationships/tags" Target="../tags/tag2488.xml"/><Relationship Id="rId78" Type="http://schemas.openxmlformats.org/officeDocument/2006/relationships/tags" Target="../tags/tag2489.xml"/><Relationship Id="rId79" Type="http://schemas.openxmlformats.org/officeDocument/2006/relationships/tags" Target="../tags/tag2490.xml"/><Relationship Id="rId170" Type="http://schemas.openxmlformats.org/officeDocument/2006/relationships/tags" Target="../tags/tag2581.xml"/><Relationship Id="rId171" Type="http://schemas.openxmlformats.org/officeDocument/2006/relationships/tags" Target="../tags/tag2582.xml"/><Relationship Id="rId172" Type="http://schemas.openxmlformats.org/officeDocument/2006/relationships/tags" Target="../tags/tag2583.xml"/><Relationship Id="rId173" Type="http://schemas.openxmlformats.org/officeDocument/2006/relationships/tags" Target="../tags/tag2584.xml"/><Relationship Id="rId174" Type="http://schemas.openxmlformats.org/officeDocument/2006/relationships/tags" Target="../tags/tag2585.xml"/><Relationship Id="rId175" Type="http://schemas.openxmlformats.org/officeDocument/2006/relationships/tags" Target="../tags/tag2586.xml"/><Relationship Id="rId176" Type="http://schemas.openxmlformats.org/officeDocument/2006/relationships/tags" Target="../tags/tag2587.xml"/><Relationship Id="rId177" Type="http://schemas.openxmlformats.org/officeDocument/2006/relationships/tags" Target="../tags/tag2588.xml"/><Relationship Id="rId178" Type="http://schemas.openxmlformats.org/officeDocument/2006/relationships/tags" Target="../tags/tag2589.xml"/><Relationship Id="rId179" Type="http://schemas.openxmlformats.org/officeDocument/2006/relationships/tags" Target="../tags/tag2590.xml"/><Relationship Id="rId10" Type="http://schemas.openxmlformats.org/officeDocument/2006/relationships/tags" Target="../tags/tag2421.xml"/><Relationship Id="rId11" Type="http://schemas.openxmlformats.org/officeDocument/2006/relationships/tags" Target="../tags/tag2422.xml"/><Relationship Id="rId12" Type="http://schemas.openxmlformats.org/officeDocument/2006/relationships/tags" Target="../tags/tag2423.xml"/><Relationship Id="rId13" Type="http://schemas.openxmlformats.org/officeDocument/2006/relationships/tags" Target="../tags/tag2424.xml"/><Relationship Id="rId14" Type="http://schemas.openxmlformats.org/officeDocument/2006/relationships/tags" Target="../tags/tag2425.xml"/><Relationship Id="rId15" Type="http://schemas.openxmlformats.org/officeDocument/2006/relationships/tags" Target="../tags/tag2426.xml"/><Relationship Id="rId16" Type="http://schemas.openxmlformats.org/officeDocument/2006/relationships/tags" Target="../tags/tag2427.xml"/><Relationship Id="rId17" Type="http://schemas.openxmlformats.org/officeDocument/2006/relationships/tags" Target="../tags/tag2428.xml"/><Relationship Id="rId18" Type="http://schemas.openxmlformats.org/officeDocument/2006/relationships/tags" Target="../tags/tag2429.xml"/><Relationship Id="rId19" Type="http://schemas.openxmlformats.org/officeDocument/2006/relationships/tags" Target="../tags/tag2430.xml"/><Relationship Id="rId110" Type="http://schemas.openxmlformats.org/officeDocument/2006/relationships/tags" Target="../tags/tag2521.xml"/><Relationship Id="rId111" Type="http://schemas.openxmlformats.org/officeDocument/2006/relationships/tags" Target="../tags/tag2522.xml"/><Relationship Id="rId112" Type="http://schemas.openxmlformats.org/officeDocument/2006/relationships/tags" Target="../tags/tag2523.xml"/><Relationship Id="rId113" Type="http://schemas.openxmlformats.org/officeDocument/2006/relationships/tags" Target="../tags/tag2524.xml"/><Relationship Id="rId114" Type="http://schemas.openxmlformats.org/officeDocument/2006/relationships/tags" Target="../tags/tag2525.xml"/><Relationship Id="rId115" Type="http://schemas.openxmlformats.org/officeDocument/2006/relationships/tags" Target="../tags/tag2526.xml"/><Relationship Id="rId116" Type="http://schemas.openxmlformats.org/officeDocument/2006/relationships/tags" Target="../tags/tag2527.xml"/><Relationship Id="rId117" Type="http://schemas.openxmlformats.org/officeDocument/2006/relationships/tags" Target="../tags/tag2528.xml"/><Relationship Id="rId118" Type="http://schemas.openxmlformats.org/officeDocument/2006/relationships/tags" Target="../tags/tag2529.xml"/><Relationship Id="rId119" Type="http://schemas.openxmlformats.org/officeDocument/2006/relationships/tags" Target="../tags/tag2530.xml"/><Relationship Id="rId200" Type="http://schemas.openxmlformats.org/officeDocument/2006/relationships/tags" Target="../tags/tag2611.xml"/><Relationship Id="rId201" Type="http://schemas.openxmlformats.org/officeDocument/2006/relationships/tags" Target="../tags/tag2612.xml"/><Relationship Id="rId202" Type="http://schemas.openxmlformats.org/officeDocument/2006/relationships/tags" Target="../tags/tag2613.xml"/><Relationship Id="rId203" Type="http://schemas.openxmlformats.org/officeDocument/2006/relationships/tags" Target="../tags/tag2614.xml"/><Relationship Id="rId204" Type="http://schemas.openxmlformats.org/officeDocument/2006/relationships/tags" Target="../tags/tag2615.xml"/><Relationship Id="rId205" Type="http://schemas.openxmlformats.org/officeDocument/2006/relationships/tags" Target="../tags/tag2616.xml"/><Relationship Id="rId206" Type="http://schemas.openxmlformats.org/officeDocument/2006/relationships/tags" Target="../tags/tag2617.xml"/><Relationship Id="rId207" Type="http://schemas.openxmlformats.org/officeDocument/2006/relationships/tags" Target="../tags/tag2618.xml"/><Relationship Id="rId208" Type="http://schemas.openxmlformats.org/officeDocument/2006/relationships/tags" Target="../tags/tag2619.xml"/><Relationship Id="rId209" Type="http://schemas.openxmlformats.org/officeDocument/2006/relationships/tags" Target="../tags/tag2620.xml"/><Relationship Id="rId1" Type="http://schemas.openxmlformats.org/officeDocument/2006/relationships/tags" Target="../tags/tag2412.xml"/><Relationship Id="rId2" Type="http://schemas.openxmlformats.org/officeDocument/2006/relationships/tags" Target="../tags/tag2413.xml"/><Relationship Id="rId3" Type="http://schemas.openxmlformats.org/officeDocument/2006/relationships/tags" Target="../tags/tag2414.xml"/><Relationship Id="rId4" Type="http://schemas.openxmlformats.org/officeDocument/2006/relationships/tags" Target="../tags/tag2415.xml"/><Relationship Id="rId5" Type="http://schemas.openxmlformats.org/officeDocument/2006/relationships/tags" Target="../tags/tag2416.xml"/><Relationship Id="rId6" Type="http://schemas.openxmlformats.org/officeDocument/2006/relationships/tags" Target="../tags/tag2417.xml"/><Relationship Id="rId7" Type="http://schemas.openxmlformats.org/officeDocument/2006/relationships/tags" Target="../tags/tag2418.xml"/><Relationship Id="rId8" Type="http://schemas.openxmlformats.org/officeDocument/2006/relationships/tags" Target="../tags/tag2419.xml"/><Relationship Id="rId9" Type="http://schemas.openxmlformats.org/officeDocument/2006/relationships/tags" Target="../tags/tag2420.xml"/><Relationship Id="rId80" Type="http://schemas.openxmlformats.org/officeDocument/2006/relationships/tags" Target="../tags/tag2491.xml"/><Relationship Id="rId81" Type="http://schemas.openxmlformats.org/officeDocument/2006/relationships/tags" Target="../tags/tag2492.xml"/><Relationship Id="rId82" Type="http://schemas.openxmlformats.org/officeDocument/2006/relationships/tags" Target="../tags/tag2493.xml"/><Relationship Id="rId83" Type="http://schemas.openxmlformats.org/officeDocument/2006/relationships/tags" Target="../tags/tag2494.xml"/><Relationship Id="rId84" Type="http://schemas.openxmlformats.org/officeDocument/2006/relationships/tags" Target="../tags/tag2495.xml"/><Relationship Id="rId85" Type="http://schemas.openxmlformats.org/officeDocument/2006/relationships/tags" Target="../tags/tag2496.xml"/><Relationship Id="rId86" Type="http://schemas.openxmlformats.org/officeDocument/2006/relationships/tags" Target="../tags/tag2497.xml"/><Relationship Id="rId87" Type="http://schemas.openxmlformats.org/officeDocument/2006/relationships/tags" Target="../tags/tag2498.xml"/><Relationship Id="rId88" Type="http://schemas.openxmlformats.org/officeDocument/2006/relationships/tags" Target="../tags/tag2499.xml"/><Relationship Id="rId89" Type="http://schemas.openxmlformats.org/officeDocument/2006/relationships/tags" Target="../tags/tag2500.xml"/><Relationship Id="rId180" Type="http://schemas.openxmlformats.org/officeDocument/2006/relationships/tags" Target="../tags/tag2591.xml"/><Relationship Id="rId181" Type="http://schemas.openxmlformats.org/officeDocument/2006/relationships/tags" Target="../tags/tag2592.xml"/><Relationship Id="rId182" Type="http://schemas.openxmlformats.org/officeDocument/2006/relationships/tags" Target="../tags/tag2593.xml"/><Relationship Id="rId183" Type="http://schemas.openxmlformats.org/officeDocument/2006/relationships/tags" Target="../tags/tag2594.xml"/><Relationship Id="rId184" Type="http://schemas.openxmlformats.org/officeDocument/2006/relationships/tags" Target="../tags/tag2595.xml"/><Relationship Id="rId185" Type="http://schemas.openxmlformats.org/officeDocument/2006/relationships/tags" Target="../tags/tag2596.xml"/><Relationship Id="rId186" Type="http://schemas.openxmlformats.org/officeDocument/2006/relationships/tags" Target="../tags/tag2597.xml"/><Relationship Id="rId187" Type="http://schemas.openxmlformats.org/officeDocument/2006/relationships/tags" Target="../tags/tag2598.xml"/><Relationship Id="rId188" Type="http://schemas.openxmlformats.org/officeDocument/2006/relationships/tags" Target="../tags/tag2599.xml"/><Relationship Id="rId189" Type="http://schemas.openxmlformats.org/officeDocument/2006/relationships/tags" Target="../tags/tag2600.xml"/><Relationship Id="rId20" Type="http://schemas.openxmlformats.org/officeDocument/2006/relationships/tags" Target="../tags/tag2431.xml"/><Relationship Id="rId21" Type="http://schemas.openxmlformats.org/officeDocument/2006/relationships/tags" Target="../tags/tag2432.xml"/><Relationship Id="rId22" Type="http://schemas.openxmlformats.org/officeDocument/2006/relationships/tags" Target="../tags/tag2433.xml"/><Relationship Id="rId23" Type="http://schemas.openxmlformats.org/officeDocument/2006/relationships/tags" Target="../tags/tag2434.xml"/><Relationship Id="rId24" Type="http://schemas.openxmlformats.org/officeDocument/2006/relationships/tags" Target="../tags/tag2435.xml"/><Relationship Id="rId25" Type="http://schemas.openxmlformats.org/officeDocument/2006/relationships/tags" Target="../tags/tag2436.xml"/><Relationship Id="rId26" Type="http://schemas.openxmlformats.org/officeDocument/2006/relationships/tags" Target="../tags/tag2437.xml"/><Relationship Id="rId27" Type="http://schemas.openxmlformats.org/officeDocument/2006/relationships/tags" Target="../tags/tag2438.xml"/><Relationship Id="rId28" Type="http://schemas.openxmlformats.org/officeDocument/2006/relationships/tags" Target="../tags/tag2439.xml"/><Relationship Id="rId29" Type="http://schemas.openxmlformats.org/officeDocument/2006/relationships/tags" Target="../tags/tag2440.xml"/><Relationship Id="rId120" Type="http://schemas.openxmlformats.org/officeDocument/2006/relationships/tags" Target="../tags/tag2531.xml"/><Relationship Id="rId121" Type="http://schemas.openxmlformats.org/officeDocument/2006/relationships/tags" Target="../tags/tag2532.xml"/><Relationship Id="rId122" Type="http://schemas.openxmlformats.org/officeDocument/2006/relationships/tags" Target="../tags/tag2533.xml"/><Relationship Id="rId123" Type="http://schemas.openxmlformats.org/officeDocument/2006/relationships/tags" Target="../tags/tag2534.xml"/><Relationship Id="rId124" Type="http://schemas.openxmlformats.org/officeDocument/2006/relationships/tags" Target="../tags/tag2535.xml"/><Relationship Id="rId125" Type="http://schemas.openxmlformats.org/officeDocument/2006/relationships/tags" Target="../tags/tag2536.xml"/><Relationship Id="rId126" Type="http://schemas.openxmlformats.org/officeDocument/2006/relationships/tags" Target="../tags/tag2537.xml"/><Relationship Id="rId127" Type="http://schemas.openxmlformats.org/officeDocument/2006/relationships/tags" Target="../tags/tag2538.xml"/><Relationship Id="rId128" Type="http://schemas.openxmlformats.org/officeDocument/2006/relationships/tags" Target="../tags/tag2539.xml"/><Relationship Id="rId129" Type="http://schemas.openxmlformats.org/officeDocument/2006/relationships/tags" Target="../tags/tag2540.xml"/><Relationship Id="rId210" Type="http://schemas.openxmlformats.org/officeDocument/2006/relationships/tags" Target="../tags/tag2621.xml"/><Relationship Id="rId211" Type="http://schemas.openxmlformats.org/officeDocument/2006/relationships/tags" Target="../tags/tag2622.xml"/><Relationship Id="rId212" Type="http://schemas.openxmlformats.org/officeDocument/2006/relationships/tags" Target="../tags/tag2623.xml"/><Relationship Id="rId213" Type="http://schemas.openxmlformats.org/officeDocument/2006/relationships/tags" Target="../tags/tag2624.xml"/><Relationship Id="rId214" Type="http://schemas.openxmlformats.org/officeDocument/2006/relationships/tags" Target="../tags/tag2625.xml"/><Relationship Id="rId215" Type="http://schemas.openxmlformats.org/officeDocument/2006/relationships/tags" Target="../tags/tag2626.xml"/><Relationship Id="rId216" Type="http://schemas.openxmlformats.org/officeDocument/2006/relationships/tags" Target="../tags/tag2627.xml"/><Relationship Id="rId217" Type="http://schemas.openxmlformats.org/officeDocument/2006/relationships/tags" Target="../tags/tag2628.xml"/><Relationship Id="rId218" Type="http://schemas.openxmlformats.org/officeDocument/2006/relationships/tags" Target="../tags/tag2629.xml"/><Relationship Id="rId219" Type="http://schemas.openxmlformats.org/officeDocument/2006/relationships/tags" Target="../tags/tag2630.xml"/><Relationship Id="rId90" Type="http://schemas.openxmlformats.org/officeDocument/2006/relationships/tags" Target="../tags/tag2501.xml"/><Relationship Id="rId91" Type="http://schemas.openxmlformats.org/officeDocument/2006/relationships/tags" Target="../tags/tag2502.xml"/><Relationship Id="rId92" Type="http://schemas.openxmlformats.org/officeDocument/2006/relationships/tags" Target="../tags/tag2503.xml"/><Relationship Id="rId93" Type="http://schemas.openxmlformats.org/officeDocument/2006/relationships/tags" Target="../tags/tag2504.xml"/><Relationship Id="rId94" Type="http://schemas.openxmlformats.org/officeDocument/2006/relationships/tags" Target="../tags/tag2505.xml"/><Relationship Id="rId95" Type="http://schemas.openxmlformats.org/officeDocument/2006/relationships/tags" Target="../tags/tag2506.xml"/><Relationship Id="rId96" Type="http://schemas.openxmlformats.org/officeDocument/2006/relationships/tags" Target="../tags/tag2507.xml"/><Relationship Id="rId97" Type="http://schemas.openxmlformats.org/officeDocument/2006/relationships/tags" Target="../tags/tag2508.xml"/><Relationship Id="rId98" Type="http://schemas.openxmlformats.org/officeDocument/2006/relationships/tags" Target="../tags/tag2509.xml"/><Relationship Id="rId99" Type="http://schemas.openxmlformats.org/officeDocument/2006/relationships/tags" Target="../tags/tag2510.xml"/><Relationship Id="rId190" Type="http://schemas.openxmlformats.org/officeDocument/2006/relationships/tags" Target="../tags/tag2601.xml"/><Relationship Id="rId191" Type="http://schemas.openxmlformats.org/officeDocument/2006/relationships/tags" Target="../tags/tag2602.xml"/><Relationship Id="rId192" Type="http://schemas.openxmlformats.org/officeDocument/2006/relationships/tags" Target="../tags/tag2603.xml"/><Relationship Id="rId193" Type="http://schemas.openxmlformats.org/officeDocument/2006/relationships/tags" Target="../tags/tag2604.xml"/><Relationship Id="rId194" Type="http://schemas.openxmlformats.org/officeDocument/2006/relationships/tags" Target="../tags/tag2605.xml"/><Relationship Id="rId195" Type="http://schemas.openxmlformats.org/officeDocument/2006/relationships/tags" Target="../tags/tag2606.xml"/><Relationship Id="rId196" Type="http://schemas.openxmlformats.org/officeDocument/2006/relationships/tags" Target="../tags/tag2607.xml"/><Relationship Id="rId197" Type="http://schemas.openxmlformats.org/officeDocument/2006/relationships/tags" Target="../tags/tag2608.xml"/><Relationship Id="rId198" Type="http://schemas.openxmlformats.org/officeDocument/2006/relationships/tags" Target="../tags/tag2609.xml"/><Relationship Id="rId199" Type="http://schemas.openxmlformats.org/officeDocument/2006/relationships/tags" Target="../tags/tag2610.xml"/><Relationship Id="rId30" Type="http://schemas.openxmlformats.org/officeDocument/2006/relationships/tags" Target="../tags/tag2441.xml"/><Relationship Id="rId31" Type="http://schemas.openxmlformats.org/officeDocument/2006/relationships/tags" Target="../tags/tag2442.xml"/><Relationship Id="rId32" Type="http://schemas.openxmlformats.org/officeDocument/2006/relationships/tags" Target="../tags/tag2443.xml"/><Relationship Id="rId33" Type="http://schemas.openxmlformats.org/officeDocument/2006/relationships/tags" Target="../tags/tag2444.xml"/><Relationship Id="rId34" Type="http://schemas.openxmlformats.org/officeDocument/2006/relationships/tags" Target="../tags/tag2445.xml"/><Relationship Id="rId35" Type="http://schemas.openxmlformats.org/officeDocument/2006/relationships/tags" Target="../tags/tag2446.xml"/><Relationship Id="rId36" Type="http://schemas.openxmlformats.org/officeDocument/2006/relationships/tags" Target="../tags/tag2447.xml"/><Relationship Id="rId37" Type="http://schemas.openxmlformats.org/officeDocument/2006/relationships/tags" Target="../tags/tag2448.xml"/><Relationship Id="rId38" Type="http://schemas.openxmlformats.org/officeDocument/2006/relationships/tags" Target="../tags/tag2449.xml"/><Relationship Id="rId39" Type="http://schemas.openxmlformats.org/officeDocument/2006/relationships/tags" Target="../tags/tag2450.xml"/><Relationship Id="rId130" Type="http://schemas.openxmlformats.org/officeDocument/2006/relationships/tags" Target="../tags/tag2541.xml"/><Relationship Id="rId131" Type="http://schemas.openxmlformats.org/officeDocument/2006/relationships/tags" Target="../tags/tag2542.xml"/><Relationship Id="rId132" Type="http://schemas.openxmlformats.org/officeDocument/2006/relationships/tags" Target="../tags/tag2543.xml"/><Relationship Id="rId133" Type="http://schemas.openxmlformats.org/officeDocument/2006/relationships/tags" Target="../tags/tag2544.xml"/><Relationship Id="rId220" Type="http://schemas.openxmlformats.org/officeDocument/2006/relationships/tags" Target="../tags/tag2631.xml"/><Relationship Id="rId221" Type="http://schemas.openxmlformats.org/officeDocument/2006/relationships/tags" Target="../tags/tag2632.xml"/><Relationship Id="rId222" Type="http://schemas.openxmlformats.org/officeDocument/2006/relationships/tags" Target="../tags/tag2633.xml"/><Relationship Id="rId223" Type="http://schemas.openxmlformats.org/officeDocument/2006/relationships/tags" Target="../tags/tag2634.xml"/><Relationship Id="rId224" Type="http://schemas.openxmlformats.org/officeDocument/2006/relationships/tags" Target="../tags/tag2635.xml"/><Relationship Id="rId225" Type="http://schemas.openxmlformats.org/officeDocument/2006/relationships/tags" Target="../tags/tag2636.xml"/><Relationship Id="rId226" Type="http://schemas.openxmlformats.org/officeDocument/2006/relationships/tags" Target="../tags/tag2637.xml"/><Relationship Id="rId227" Type="http://schemas.openxmlformats.org/officeDocument/2006/relationships/tags" Target="../tags/tag2638.xml"/><Relationship Id="rId228" Type="http://schemas.openxmlformats.org/officeDocument/2006/relationships/tags" Target="../tags/tag2639.xml"/><Relationship Id="rId229" Type="http://schemas.openxmlformats.org/officeDocument/2006/relationships/tags" Target="../tags/tag2640.xml"/><Relationship Id="rId134" Type="http://schemas.openxmlformats.org/officeDocument/2006/relationships/tags" Target="../tags/tag2545.xml"/><Relationship Id="rId135" Type="http://schemas.openxmlformats.org/officeDocument/2006/relationships/tags" Target="../tags/tag2546.xml"/><Relationship Id="rId136" Type="http://schemas.openxmlformats.org/officeDocument/2006/relationships/tags" Target="../tags/tag2547.xml"/><Relationship Id="rId137" Type="http://schemas.openxmlformats.org/officeDocument/2006/relationships/tags" Target="../tags/tag2548.xml"/><Relationship Id="rId138" Type="http://schemas.openxmlformats.org/officeDocument/2006/relationships/tags" Target="../tags/tag2549.xml"/><Relationship Id="rId139" Type="http://schemas.openxmlformats.org/officeDocument/2006/relationships/tags" Target="../tags/tag2550.xml"/><Relationship Id="rId40" Type="http://schemas.openxmlformats.org/officeDocument/2006/relationships/tags" Target="../tags/tag2451.xml"/><Relationship Id="rId41" Type="http://schemas.openxmlformats.org/officeDocument/2006/relationships/tags" Target="../tags/tag2452.xml"/><Relationship Id="rId42" Type="http://schemas.openxmlformats.org/officeDocument/2006/relationships/tags" Target="../tags/tag2453.xml"/><Relationship Id="rId43" Type="http://schemas.openxmlformats.org/officeDocument/2006/relationships/tags" Target="../tags/tag2454.xml"/><Relationship Id="rId44" Type="http://schemas.openxmlformats.org/officeDocument/2006/relationships/tags" Target="../tags/tag2455.xml"/><Relationship Id="rId45" Type="http://schemas.openxmlformats.org/officeDocument/2006/relationships/tags" Target="../tags/tag2456.xml"/><Relationship Id="rId46" Type="http://schemas.openxmlformats.org/officeDocument/2006/relationships/tags" Target="../tags/tag2457.xml"/><Relationship Id="rId47" Type="http://schemas.openxmlformats.org/officeDocument/2006/relationships/tags" Target="../tags/tag2458.xml"/><Relationship Id="rId48" Type="http://schemas.openxmlformats.org/officeDocument/2006/relationships/tags" Target="../tags/tag2459.xml"/><Relationship Id="rId49" Type="http://schemas.openxmlformats.org/officeDocument/2006/relationships/tags" Target="../tags/tag2460.xml"/><Relationship Id="rId140" Type="http://schemas.openxmlformats.org/officeDocument/2006/relationships/tags" Target="../tags/tag2551.xml"/><Relationship Id="rId141" Type="http://schemas.openxmlformats.org/officeDocument/2006/relationships/tags" Target="../tags/tag2552.xml"/><Relationship Id="rId142" Type="http://schemas.openxmlformats.org/officeDocument/2006/relationships/tags" Target="../tags/tag2553.xml"/><Relationship Id="rId143" Type="http://schemas.openxmlformats.org/officeDocument/2006/relationships/tags" Target="../tags/tag2554.xml"/><Relationship Id="rId144" Type="http://schemas.openxmlformats.org/officeDocument/2006/relationships/tags" Target="../tags/tag2555.xml"/><Relationship Id="rId145" Type="http://schemas.openxmlformats.org/officeDocument/2006/relationships/tags" Target="../tags/tag2556.xml"/><Relationship Id="rId146" Type="http://schemas.openxmlformats.org/officeDocument/2006/relationships/tags" Target="../tags/tag2557.xml"/><Relationship Id="rId147" Type="http://schemas.openxmlformats.org/officeDocument/2006/relationships/tags" Target="../tags/tag2558.xml"/><Relationship Id="rId148" Type="http://schemas.openxmlformats.org/officeDocument/2006/relationships/tags" Target="../tags/tag2559.xml"/><Relationship Id="rId149" Type="http://schemas.openxmlformats.org/officeDocument/2006/relationships/tags" Target="../tags/tag2560.xml"/><Relationship Id="rId230" Type="http://schemas.openxmlformats.org/officeDocument/2006/relationships/tags" Target="../tags/tag2641.xml"/><Relationship Id="rId231" Type="http://schemas.openxmlformats.org/officeDocument/2006/relationships/tags" Target="../tags/tag2642.xml"/><Relationship Id="rId232" Type="http://schemas.openxmlformats.org/officeDocument/2006/relationships/tags" Target="../tags/tag2643.xml"/><Relationship Id="rId233" Type="http://schemas.openxmlformats.org/officeDocument/2006/relationships/tags" Target="../tags/tag2644.xml"/><Relationship Id="rId234" Type="http://schemas.openxmlformats.org/officeDocument/2006/relationships/tags" Target="../tags/tag2645.xml"/><Relationship Id="rId235" Type="http://schemas.openxmlformats.org/officeDocument/2006/relationships/tags" Target="../tags/tag2646.xml"/><Relationship Id="rId236" Type="http://schemas.openxmlformats.org/officeDocument/2006/relationships/tags" Target="../tags/tag2647.xml"/><Relationship Id="rId237" Type="http://schemas.openxmlformats.org/officeDocument/2006/relationships/tags" Target="../tags/tag2648.xml"/><Relationship Id="rId238" Type="http://schemas.openxmlformats.org/officeDocument/2006/relationships/tags" Target="../tags/tag2649.xml"/><Relationship Id="rId239" Type="http://schemas.openxmlformats.org/officeDocument/2006/relationships/tags" Target="../tags/tag2650.xml"/><Relationship Id="rId50" Type="http://schemas.openxmlformats.org/officeDocument/2006/relationships/tags" Target="../tags/tag2461.xml"/><Relationship Id="rId51" Type="http://schemas.openxmlformats.org/officeDocument/2006/relationships/tags" Target="../tags/tag2462.xml"/><Relationship Id="rId52" Type="http://schemas.openxmlformats.org/officeDocument/2006/relationships/tags" Target="../tags/tag2463.xml"/><Relationship Id="rId53" Type="http://schemas.openxmlformats.org/officeDocument/2006/relationships/tags" Target="../tags/tag2464.xml"/><Relationship Id="rId54" Type="http://schemas.openxmlformats.org/officeDocument/2006/relationships/tags" Target="../tags/tag2465.xml"/><Relationship Id="rId55" Type="http://schemas.openxmlformats.org/officeDocument/2006/relationships/tags" Target="../tags/tag2466.xml"/><Relationship Id="rId56" Type="http://schemas.openxmlformats.org/officeDocument/2006/relationships/tags" Target="../tags/tag2467.xml"/><Relationship Id="rId57" Type="http://schemas.openxmlformats.org/officeDocument/2006/relationships/tags" Target="../tags/tag2468.xml"/><Relationship Id="rId58" Type="http://schemas.openxmlformats.org/officeDocument/2006/relationships/tags" Target="../tags/tag2469.xml"/><Relationship Id="rId59" Type="http://schemas.openxmlformats.org/officeDocument/2006/relationships/tags" Target="../tags/tag2470.xml"/><Relationship Id="rId150" Type="http://schemas.openxmlformats.org/officeDocument/2006/relationships/tags" Target="../tags/tag2561.xml"/><Relationship Id="rId151" Type="http://schemas.openxmlformats.org/officeDocument/2006/relationships/tags" Target="../tags/tag2562.xml"/><Relationship Id="rId152" Type="http://schemas.openxmlformats.org/officeDocument/2006/relationships/tags" Target="../tags/tag2563.xml"/><Relationship Id="rId153" Type="http://schemas.openxmlformats.org/officeDocument/2006/relationships/tags" Target="../tags/tag2564.xml"/><Relationship Id="rId154" Type="http://schemas.openxmlformats.org/officeDocument/2006/relationships/tags" Target="../tags/tag2565.xml"/><Relationship Id="rId155" Type="http://schemas.openxmlformats.org/officeDocument/2006/relationships/tags" Target="../tags/tag2566.xml"/><Relationship Id="rId156" Type="http://schemas.openxmlformats.org/officeDocument/2006/relationships/tags" Target="../tags/tag2567.xml"/><Relationship Id="rId157" Type="http://schemas.openxmlformats.org/officeDocument/2006/relationships/tags" Target="../tags/tag2568.xml"/><Relationship Id="rId158" Type="http://schemas.openxmlformats.org/officeDocument/2006/relationships/tags" Target="../tags/tag2569.xml"/><Relationship Id="rId159" Type="http://schemas.openxmlformats.org/officeDocument/2006/relationships/tags" Target="../tags/tag2570.xml"/><Relationship Id="rId240" Type="http://schemas.openxmlformats.org/officeDocument/2006/relationships/tags" Target="../tags/tag2651.xml"/><Relationship Id="rId241" Type="http://schemas.openxmlformats.org/officeDocument/2006/relationships/tags" Target="../tags/tag2652.xml"/><Relationship Id="rId242" Type="http://schemas.openxmlformats.org/officeDocument/2006/relationships/slideLayout" Target="../slideLayouts/slideLayout2.xml"/><Relationship Id="rId60" Type="http://schemas.openxmlformats.org/officeDocument/2006/relationships/tags" Target="../tags/tag2471.xml"/><Relationship Id="rId61" Type="http://schemas.openxmlformats.org/officeDocument/2006/relationships/tags" Target="../tags/tag2472.xml"/><Relationship Id="rId62" Type="http://schemas.openxmlformats.org/officeDocument/2006/relationships/tags" Target="../tags/tag2473.xml"/><Relationship Id="rId63" Type="http://schemas.openxmlformats.org/officeDocument/2006/relationships/tags" Target="../tags/tag2474.xml"/><Relationship Id="rId64" Type="http://schemas.openxmlformats.org/officeDocument/2006/relationships/tags" Target="../tags/tag2475.xml"/><Relationship Id="rId65" Type="http://schemas.openxmlformats.org/officeDocument/2006/relationships/tags" Target="../tags/tag2476.xml"/><Relationship Id="rId66" Type="http://schemas.openxmlformats.org/officeDocument/2006/relationships/tags" Target="../tags/tag2477.xml"/><Relationship Id="rId67" Type="http://schemas.openxmlformats.org/officeDocument/2006/relationships/tags" Target="../tags/tag2478.xml"/><Relationship Id="rId68" Type="http://schemas.openxmlformats.org/officeDocument/2006/relationships/tags" Target="../tags/tag2479.xml"/><Relationship Id="rId69" Type="http://schemas.openxmlformats.org/officeDocument/2006/relationships/tags" Target="../tags/tag2480.xml"/><Relationship Id="rId160" Type="http://schemas.openxmlformats.org/officeDocument/2006/relationships/tags" Target="../tags/tag2571.xml"/><Relationship Id="rId161" Type="http://schemas.openxmlformats.org/officeDocument/2006/relationships/tags" Target="../tags/tag2572.xml"/><Relationship Id="rId162" Type="http://schemas.openxmlformats.org/officeDocument/2006/relationships/tags" Target="../tags/tag2573.xml"/><Relationship Id="rId163" Type="http://schemas.openxmlformats.org/officeDocument/2006/relationships/tags" Target="../tags/tag2574.xml"/><Relationship Id="rId164" Type="http://schemas.openxmlformats.org/officeDocument/2006/relationships/tags" Target="../tags/tag2575.xml"/><Relationship Id="rId165" Type="http://schemas.openxmlformats.org/officeDocument/2006/relationships/tags" Target="../tags/tag2576.xml"/><Relationship Id="rId166" Type="http://schemas.openxmlformats.org/officeDocument/2006/relationships/tags" Target="../tags/tag2577.xml"/><Relationship Id="rId167" Type="http://schemas.openxmlformats.org/officeDocument/2006/relationships/tags" Target="../tags/tag2578.xml"/><Relationship Id="rId168" Type="http://schemas.openxmlformats.org/officeDocument/2006/relationships/tags" Target="../tags/tag2579.xml"/><Relationship Id="rId169" Type="http://schemas.openxmlformats.org/officeDocument/2006/relationships/tags" Target="../tags/tag2580.xml"/><Relationship Id="rId100" Type="http://schemas.openxmlformats.org/officeDocument/2006/relationships/tags" Target="../tags/tag2511.xml"/><Relationship Id="rId101" Type="http://schemas.openxmlformats.org/officeDocument/2006/relationships/tags" Target="../tags/tag2512.xml"/><Relationship Id="rId102" Type="http://schemas.openxmlformats.org/officeDocument/2006/relationships/tags" Target="../tags/tag2513.xml"/><Relationship Id="rId103" Type="http://schemas.openxmlformats.org/officeDocument/2006/relationships/tags" Target="../tags/tag2514.xml"/><Relationship Id="rId104" Type="http://schemas.openxmlformats.org/officeDocument/2006/relationships/tags" Target="../tags/tag2515.xml"/><Relationship Id="rId105" Type="http://schemas.openxmlformats.org/officeDocument/2006/relationships/tags" Target="../tags/tag2516.xml"/></Relationships>
</file>

<file path=ppt/slides/_rels/slide129.xml.rels><?xml version="1.0" encoding="UTF-8" standalone="yes"?>
<Relationships xmlns="http://schemas.openxmlformats.org/package/2006/relationships"><Relationship Id="rId106" Type="http://schemas.openxmlformats.org/officeDocument/2006/relationships/tags" Target="../tags/tag2758.xml"/><Relationship Id="rId107" Type="http://schemas.openxmlformats.org/officeDocument/2006/relationships/tags" Target="../tags/tag2759.xml"/><Relationship Id="rId108" Type="http://schemas.openxmlformats.org/officeDocument/2006/relationships/tags" Target="../tags/tag2760.xml"/><Relationship Id="rId109" Type="http://schemas.openxmlformats.org/officeDocument/2006/relationships/tags" Target="../tags/tag2761.xml"/><Relationship Id="rId70" Type="http://schemas.openxmlformats.org/officeDocument/2006/relationships/tags" Target="../tags/tag2722.xml"/><Relationship Id="rId71" Type="http://schemas.openxmlformats.org/officeDocument/2006/relationships/tags" Target="../tags/tag2723.xml"/><Relationship Id="rId72" Type="http://schemas.openxmlformats.org/officeDocument/2006/relationships/tags" Target="../tags/tag2724.xml"/><Relationship Id="rId73" Type="http://schemas.openxmlformats.org/officeDocument/2006/relationships/tags" Target="../tags/tag2725.xml"/><Relationship Id="rId74" Type="http://schemas.openxmlformats.org/officeDocument/2006/relationships/tags" Target="../tags/tag2726.xml"/><Relationship Id="rId75" Type="http://schemas.openxmlformats.org/officeDocument/2006/relationships/tags" Target="../tags/tag2727.xml"/><Relationship Id="rId76" Type="http://schemas.openxmlformats.org/officeDocument/2006/relationships/tags" Target="../tags/tag2728.xml"/><Relationship Id="rId77" Type="http://schemas.openxmlformats.org/officeDocument/2006/relationships/tags" Target="../tags/tag2729.xml"/><Relationship Id="rId78" Type="http://schemas.openxmlformats.org/officeDocument/2006/relationships/tags" Target="../tags/tag2730.xml"/><Relationship Id="rId79" Type="http://schemas.openxmlformats.org/officeDocument/2006/relationships/tags" Target="../tags/tag2731.xml"/><Relationship Id="rId170" Type="http://schemas.openxmlformats.org/officeDocument/2006/relationships/tags" Target="../tags/tag2822.xml"/><Relationship Id="rId171" Type="http://schemas.openxmlformats.org/officeDocument/2006/relationships/tags" Target="../tags/tag2823.xml"/><Relationship Id="rId172" Type="http://schemas.openxmlformats.org/officeDocument/2006/relationships/tags" Target="../tags/tag2824.xml"/><Relationship Id="rId173" Type="http://schemas.openxmlformats.org/officeDocument/2006/relationships/tags" Target="../tags/tag2825.xml"/><Relationship Id="rId174" Type="http://schemas.openxmlformats.org/officeDocument/2006/relationships/tags" Target="../tags/tag2826.xml"/><Relationship Id="rId175" Type="http://schemas.openxmlformats.org/officeDocument/2006/relationships/tags" Target="../tags/tag2827.xml"/><Relationship Id="rId176" Type="http://schemas.openxmlformats.org/officeDocument/2006/relationships/tags" Target="../tags/tag2828.xml"/><Relationship Id="rId177" Type="http://schemas.openxmlformats.org/officeDocument/2006/relationships/tags" Target="../tags/tag2829.xml"/><Relationship Id="rId178" Type="http://schemas.openxmlformats.org/officeDocument/2006/relationships/tags" Target="../tags/tag2830.xml"/><Relationship Id="rId179" Type="http://schemas.openxmlformats.org/officeDocument/2006/relationships/tags" Target="../tags/tag2831.xml"/><Relationship Id="rId10" Type="http://schemas.openxmlformats.org/officeDocument/2006/relationships/tags" Target="../tags/tag2662.xml"/><Relationship Id="rId11" Type="http://schemas.openxmlformats.org/officeDocument/2006/relationships/tags" Target="../tags/tag2663.xml"/><Relationship Id="rId12" Type="http://schemas.openxmlformats.org/officeDocument/2006/relationships/tags" Target="../tags/tag2664.xml"/><Relationship Id="rId13" Type="http://schemas.openxmlformats.org/officeDocument/2006/relationships/tags" Target="../tags/tag2665.xml"/><Relationship Id="rId14" Type="http://schemas.openxmlformats.org/officeDocument/2006/relationships/tags" Target="../tags/tag2666.xml"/><Relationship Id="rId15" Type="http://schemas.openxmlformats.org/officeDocument/2006/relationships/tags" Target="../tags/tag2667.xml"/><Relationship Id="rId16" Type="http://schemas.openxmlformats.org/officeDocument/2006/relationships/tags" Target="../tags/tag2668.xml"/><Relationship Id="rId17" Type="http://schemas.openxmlformats.org/officeDocument/2006/relationships/tags" Target="../tags/tag2669.xml"/><Relationship Id="rId18" Type="http://schemas.openxmlformats.org/officeDocument/2006/relationships/tags" Target="../tags/tag2670.xml"/><Relationship Id="rId19" Type="http://schemas.openxmlformats.org/officeDocument/2006/relationships/tags" Target="../tags/tag2671.xml"/><Relationship Id="rId110" Type="http://schemas.openxmlformats.org/officeDocument/2006/relationships/tags" Target="../tags/tag2762.xml"/><Relationship Id="rId111" Type="http://schemas.openxmlformats.org/officeDocument/2006/relationships/tags" Target="../tags/tag2763.xml"/><Relationship Id="rId112" Type="http://schemas.openxmlformats.org/officeDocument/2006/relationships/tags" Target="../tags/tag2764.xml"/><Relationship Id="rId113" Type="http://schemas.openxmlformats.org/officeDocument/2006/relationships/tags" Target="../tags/tag2765.xml"/><Relationship Id="rId114" Type="http://schemas.openxmlformats.org/officeDocument/2006/relationships/tags" Target="../tags/tag2766.xml"/><Relationship Id="rId115" Type="http://schemas.openxmlformats.org/officeDocument/2006/relationships/tags" Target="../tags/tag2767.xml"/><Relationship Id="rId116" Type="http://schemas.openxmlformats.org/officeDocument/2006/relationships/tags" Target="../tags/tag2768.xml"/><Relationship Id="rId117" Type="http://schemas.openxmlformats.org/officeDocument/2006/relationships/tags" Target="../tags/tag2769.xml"/><Relationship Id="rId118" Type="http://schemas.openxmlformats.org/officeDocument/2006/relationships/tags" Target="../tags/tag2770.xml"/><Relationship Id="rId119" Type="http://schemas.openxmlformats.org/officeDocument/2006/relationships/tags" Target="../tags/tag2771.xml"/><Relationship Id="rId200" Type="http://schemas.openxmlformats.org/officeDocument/2006/relationships/tags" Target="../tags/tag2852.xml"/><Relationship Id="rId201" Type="http://schemas.openxmlformats.org/officeDocument/2006/relationships/tags" Target="../tags/tag2853.xml"/><Relationship Id="rId202" Type="http://schemas.openxmlformats.org/officeDocument/2006/relationships/tags" Target="../tags/tag2854.xml"/><Relationship Id="rId203" Type="http://schemas.openxmlformats.org/officeDocument/2006/relationships/tags" Target="../tags/tag2855.xml"/><Relationship Id="rId204" Type="http://schemas.openxmlformats.org/officeDocument/2006/relationships/tags" Target="../tags/tag2856.xml"/><Relationship Id="rId205" Type="http://schemas.openxmlformats.org/officeDocument/2006/relationships/tags" Target="../tags/tag2857.xml"/><Relationship Id="rId206" Type="http://schemas.openxmlformats.org/officeDocument/2006/relationships/tags" Target="../tags/tag2858.xml"/><Relationship Id="rId207" Type="http://schemas.openxmlformats.org/officeDocument/2006/relationships/tags" Target="../tags/tag2859.xml"/><Relationship Id="rId208" Type="http://schemas.openxmlformats.org/officeDocument/2006/relationships/tags" Target="../tags/tag2860.xml"/><Relationship Id="rId209" Type="http://schemas.openxmlformats.org/officeDocument/2006/relationships/tags" Target="../tags/tag2861.xml"/><Relationship Id="rId1" Type="http://schemas.openxmlformats.org/officeDocument/2006/relationships/tags" Target="../tags/tag2653.xml"/><Relationship Id="rId2" Type="http://schemas.openxmlformats.org/officeDocument/2006/relationships/tags" Target="../tags/tag2654.xml"/><Relationship Id="rId3" Type="http://schemas.openxmlformats.org/officeDocument/2006/relationships/tags" Target="../tags/tag2655.xml"/><Relationship Id="rId4" Type="http://schemas.openxmlformats.org/officeDocument/2006/relationships/tags" Target="../tags/tag2656.xml"/><Relationship Id="rId5" Type="http://schemas.openxmlformats.org/officeDocument/2006/relationships/tags" Target="../tags/tag2657.xml"/><Relationship Id="rId6" Type="http://schemas.openxmlformats.org/officeDocument/2006/relationships/tags" Target="../tags/tag2658.xml"/><Relationship Id="rId7" Type="http://schemas.openxmlformats.org/officeDocument/2006/relationships/tags" Target="../tags/tag2659.xml"/><Relationship Id="rId8" Type="http://schemas.openxmlformats.org/officeDocument/2006/relationships/tags" Target="../tags/tag2660.xml"/><Relationship Id="rId9" Type="http://schemas.openxmlformats.org/officeDocument/2006/relationships/tags" Target="../tags/tag2661.xml"/><Relationship Id="rId80" Type="http://schemas.openxmlformats.org/officeDocument/2006/relationships/tags" Target="../tags/tag2732.xml"/><Relationship Id="rId81" Type="http://schemas.openxmlformats.org/officeDocument/2006/relationships/tags" Target="../tags/tag2733.xml"/><Relationship Id="rId82" Type="http://schemas.openxmlformats.org/officeDocument/2006/relationships/tags" Target="../tags/tag2734.xml"/><Relationship Id="rId83" Type="http://schemas.openxmlformats.org/officeDocument/2006/relationships/tags" Target="../tags/tag2735.xml"/><Relationship Id="rId84" Type="http://schemas.openxmlformats.org/officeDocument/2006/relationships/tags" Target="../tags/tag2736.xml"/><Relationship Id="rId85" Type="http://schemas.openxmlformats.org/officeDocument/2006/relationships/tags" Target="../tags/tag2737.xml"/><Relationship Id="rId86" Type="http://schemas.openxmlformats.org/officeDocument/2006/relationships/tags" Target="../tags/tag2738.xml"/><Relationship Id="rId87" Type="http://schemas.openxmlformats.org/officeDocument/2006/relationships/tags" Target="../tags/tag2739.xml"/><Relationship Id="rId88" Type="http://schemas.openxmlformats.org/officeDocument/2006/relationships/tags" Target="../tags/tag2740.xml"/><Relationship Id="rId89" Type="http://schemas.openxmlformats.org/officeDocument/2006/relationships/tags" Target="../tags/tag2741.xml"/><Relationship Id="rId180" Type="http://schemas.openxmlformats.org/officeDocument/2006/relationships/tags" Target="../tags/tag2832.xml"/><Relationship Id="rId181" Type="http://schemas.openxmlformats.org/officeDocument/2006/relationships/tags" Target="../tags/tag2833.xml"/><Relationship Id="rId182" Type="http://schemas.openxmlformats.org/officeDocument/2006/relationships/tags" Target="../tags/tag2834.xml"/><Relationship Id="rId183" Type="http://schemas.openxmlformats.org/officeDocument/2006/relationships/tags" Target="../tags/tag2835.xml"/><Relationship Id="rId184" Type="http://schemas.openxmlformats.org/officeDocument/2006/relationships/tags" Target="../tags/tag2836.xml"/><Relationship Id="rId185" Type="http://schemas.openxmlformats.org/officeDocument/2006/relationships/tags" Target="../tags/tag2837.xml"/><Relationship Id="rId186" Type="http://schemas.openxmlformats.org/officeDocument/2006/relationships/tags" Target="../tags/tag2838.xml"/><Relationship Id="rId187" Type="http://schemas.openxmlformats.org/officeDocument/2006/relationships/tags" Target="../tags/tag2839.xml"/><Relationship Id="rId188" Type="http://schemas.openxmlformats.org/officeDocument/2006/relationships/tags" Target="../tags/tag2840.xml"/><Relationship Id="rId189" Type="http://schemas.openxmlformats.org/officeDocument/2006/relationships/tags" Target="../tags/tag2841.xml"/><Relationship Id="rId20" Type="http://schemas.openxmlformats.org/officeDocument/2006/relationships/tags" Target="../tags/tag2672.xml"/><Relationship Id="rId21" Type="http://schemas.openxmlformats.org/officeDocument/2006/relationships/tags" Target="../tags/tag2673.xml"/><Relationship Id="rId22" Type="http://schemas.openxmlformats.org/officeDocument/2006/relationships/tags" Target="../tags/tag2674.xml"/><Relationship Id="rId23" Type="http://schemas.openxmlformats.org/officeDocument/2006/relationships/tags" Target="../tags/tag2675.xml"/><Relationship Id="rId24" Type="http://schemas.openxmlformats.org/officeDocument/2006/relationships/tags" Target="../tags/tag2676.xml"/><Relationship Id="rId25" Type="http://schemas.openxmlformats.org/officeDocument/2006/relationships/tags" Target="../tags/tag2677.xml"/><Relationship Id="rId26" Type="http://schemas.openxmlformats.org/officeDocument/2006/relationships/tags" Target="../tags/tag2678.xml"/><Relationship Id="rId27" Type="http://schemas.openxmlformats.org/officeDocument/2006/relationships/tags" Target="../tags/tag2679.xml"/><Relationship Id="rId28" Type="http://schemas.openxmlformats.org/officeDocument/2006/relationships/tags" Target="../tags/tag2680.xml"/><Relationship Id="rId29" Type="http://schemas.openxmlformats.org/officeDocument/2006/relationships/tags" Target="../tags/tag2681.xml"/><Relationship Id="rId120" Type="http://schemas.openxmlformats.org/officeDocument/2006/relationships/tags" Target="../tags/tag2772.xml"/><Relationship Id="rId121" Type="http://schemas.openxmlformats.org/officeDocument/2006/relationships/tags" Target="../tags/tag2773.xml"/><Relationship Id="rId122" Type="http://schemas.openxmlformats.org/officeDocument/2006/relationships/tags" Target="../tags/tag2774.xml"/><Relationship Id="rId123" Type="http://schemas.openxmlformats.org/officeDocument/2006/relationships/tags" Target="../tags/tag2775.xml"/><Relationship Id="rId124" Type="http://schemas.openxmlformats.org/officeDocument/2006/relationships/tags" Target="../tags/tag2776.xml"/><Relationship Id="rId125" Type="http://schemas.openxmlformats.org/officeDocument/2006/relationships/tags" Target="../tags/tag2777.xml"/><Relationship Id="rId126" Type="http://schemas.openxmlformats.org/officeDocument/2006/relationships/tags" Target="../tags/tag2778.xml"/><Relationship Id="rId127" Type="http://schemas.openxmlformats.org/officeDocument/2006/relationships/tags" Target="../tags/tag2779.xml"/><Relationship Id="rId128" Type="http://schemas.openxmlformats.org/officeDocument/2006/relationships/tags" Target="../tags/tag2780.xml"/><Relationship Id="rId129" Type="http://schemas.openxmlformats.org/officeDocument/2006/relationships/tags" Target="../tags/tag2781.xml"/><Relationship Id="rId210" Type="http://schemas.openxmlformats.org/officeDocument/2006/relationships/tags" Target="../tags/tag2862.xml"/><Relationship Id="rId211" Type="http://schemas.openxmlformats.org/officeDocument/2006/relationships/tags" Target="../tags/tag2863.xml"/><Relationship Id="rId212" Type="http://schemas.openxmlformats.org/officeDocument/2006/relationships/tags" Target="../tags/tag2864.xml"/><Relationship Id="rId213" Type="http://schemas.openxmlformats.org/officeDocument/2006/relationships/tags" Target="../tags/tag2865.xml"/><Relationship Id="rId214" Type="http://schemas.openxmlformats.org/officeDocument/2006/relationships/tags" Target="../tags/tag2866.xml"/><Relationship Id="rId215" Type="http://schemas.openxmlformats.org/officeDocument/2006/relationships/tags" Target="../tags/tag2867.xml"/><Relationship Id="rId216" Type="http://schemas.openxmlformats.org/officeDocument/2006/relationships/tags" Target="../tags/tag2868.xml"/><Relationship Id="rId217" Type="http://schemas.openxmlformats.org/officeDocument/2006/relationships/tags" Target="../tags/tag2869.xml"/><Relationship Id="rId218" Type="http://schemas.openxmlformats.org/officeDocument/2006/relationships/tags" Target="../tags/tag2870.xml"/><Relationship Id="rId219" Type="http://schemas.openxmlformats.org/officeDocument/2006/relationships/tags" Target="../tags/tag2871.xml"/><Relationship Id="rId90" Type="http://schemas.openxmlformats.org/officeDocument/2006/relationships/tags" Target="../tags/tag2742.xml"/><Relationship Id="rId91" Type="http://schemas.openxmlformats.org/officeDocument/2006/relationships/tags" Target="../tags/tag2743.xml"/><Relationship Id="rId92" Type="http://schemas.openxmlformats.org/officeDocument/2006/relationships/tags" Target="../tags/tag2744.xml"/><Relationship Id="rId93" Type="http://schemas.openxmlformats.org/officeDocument/2006/relationships/tags" Target="../tags/tag2745.xml"/><Relationship Id="rId94" Type="http://schemas.openxmlformats.org/officeDocument/2006/relationships/tags" Target="../tags/tag2746.xml"/><Relationship Id="rId95" Type="http://schemas.openxmlformats.org/officeDocument/2006/relationships/tags" Target="../tags/tag2747.xml"/><Relationship Id="rId96" Type="http://schemas.openxmlformats.org/officeDocument/2006/relationships/tags" Target="../tags/tag2748.xml"/><Relationship Id="rId97" Type="http://schemas.openxmlformats.org/officeDocument/2006/relationships/tags" Target="../tags/tag2749.xml"/><Relationship Id="rId98" Type="http://schemas.openxmlformats.org/officeDocument/2006/relationships/tags" Target="../tags/tag2750.xml"/><Relationship Id="rId99" Type="http://schemas.openxmlformats.org/officeDocument/2006/relationships/tags" Target="../tags/tag2751.xml"/><Relationship Id="rId190" Type="http://schemas.openxmlformats.org/officeDocument/2006/relationships/tags" Target="../tags/tag2842.xml"/><Relationship Id="rId191" Type="http://schemas.openxmlformats.org/officeDocument/2006/relationships/tags" Target="../tags/tag2843.xml"/><Relationship Id="rId192" Type="http://schemas.openxmlformats.org/officeDocument/2006/relationships/tags" Target="../tags/tag2844.xml"/><Relationship Id="rId193" Type="http://schemas.openxmlformats.org/officeDocument/2006/relationships/tags" Target="../tags/tag2845.xml"/><Relationship Id="rId194" Type="http://schemas.openxmlformats.org/officeDocument/2006/relationships/tags" Target="../tags/tag2846.xml"/><Relationship Id="rId195" Type="http://schemas.openxmlformats.org/officeDocument/2006/relationships/tags" Target="../tags/tag2847.xml"/><Relationship Id="rId196" Type="http://schemas.openxmlformats.org/officeDocument/2006/relationships/tags" Target="../tags/tag2848.xml"/><Relationship Id="rId197" Type="http://schemas.openxmlformats.org/officeDocument/2006/relationships/tags" Target="../tags/tag2849.xml"/><Relationship Id="rId198" Type="http://schemas.openxmlformats.org/officeDocument/2006/relationships/tags" Target="../tags/tag2850.xml"/><Relationship Id="rId199" Type="http://schemas.openxmlformats.org/officeDocument/2006/relationships/tags" Target="../tags/tag2851.xml"/><Relationship Id="rId30" Type="http://schemas.openxmlformats.org/officeDocument/2006/relationships/tags" Target="../tags/tag2682.xml"/><Relationship Id="rId31" Type="http://schemas.openxmlformats.org/officeDocument/2006/relationships/tags" Target="../tags/tag2683.xml"/><Relationship Id="rId32" Type="http://schemas.openxmlformats.org/officeDocument/2006/relationships/tags" Target="../tags/tag2684.xml"/><Relationship Id="rId33" Type="http://schemas.openxmlformats.org/officeDocument/2006/relationships/tags" Target="../tags/tag2685.xml"/><Relationship Id="rId34" Type="http://schemas.openxmlformats.org/officeDocument/2006/relationships/tags" Target="../tags/tag2686.xml"/><Relationship Id="rId35" Type="http://schemas.openxmlformats.org/officeDocument/2006/relationships/tags" Target="../tags/tag2687.xml"/><Relationship Id="rId36" Type="http://schemas.openxmlformats.org/officeDocument/2006/relationships/tags" Target="../tags/tag2688.xml"/><Relationship Id="rId37" Type="http://schemas.openxmlformats.org/officeDocument/2006/relationships/tags" Target="../tags/tag2689.xml"/><Relationship Id="rId38" Type="http://schemas.openxmlformats.org/officeDocument/2006/relationships/tags" Target="../tags/tag2690.xml"/><Relationship Id="rId39" Type="http://schemas.openxmlformats.org/officeDocument/2006/relationships/tags" Target="../tags/tag2691.xml"/><Relationship Id="rId130" Type="http://schemas.openxmlformats.org/officeDocument/2006/relationships/tags" Target="../tags/tag2782.xml"/><Relationship Id="rId131" Type="http://schemas.openxmlformats.org/officeDocument/2006/relationships/tags" Target="../tags/tag2783.xml"/><Relationship Id="rId132" Type="http://schemas.openxmlformats.org/officeDocument/2006/relationships/tags" Target="../tags/tag2784.xml"/><Relationship Id="rId133" Type="http://schemas.openxmlformats.org/officeDocument/2006/relationships/tags" Target="../tags/tag2785.xml"/><Relationship Id="rId220" Type="http://schemas.openxmlformats.org/officeDocument/2006/relationships/tags" Target="../tags/tag2872.xml"/><Relationship Id="rId221" Type="http://schemas.openxmlformats.org/officeDocument/2006/relationships/tags" Target="../tags/tag2873.xml"/><Relationship Id="rId222" Type="http://schemas.openxmlformats.org/officeDocument/2006/relationships/tags" Target="../tags/tag2874.xml"/><Relationship Id="rId223" Type="http://schemas.openxmlformats.org/officeDocument/2006/relationships/tags" Target="../tags/tag2875.xml"/><Relationship Id="rId224" Type="http://schemas.openxmlformats.org/officeDocument/2006/relationships/tags" Target="../tags/tag2876.xml"/><Relationship Id="rId225" Type="http://schemas.openxmlformats.org/officeDocument/2006/relationships/tags" Target="../tags/tag2877.xml"/><Relationship Id="rId226" Type="http://schemas.openxmlformats.org/officeDocument/2006/relationships/tags" Target="../tags/tag2878.xml"/><Relationship Id="rId227" Type="http://schemas.openxmlformats.org/officeDocument/2006/relationships/tags" Target="../tags/tag2879.xml"/><Relationship Id="rId228" Type="http://schemas.openxmlformats.org/officeDocument/2006/relationships/tags" Target="../tags/tag2880.xml"/><Relationship Id="rId229" Type="http://schemas.openxmlformats.org/officeDocument/2006/relationships/tags" Target="../tags/tag2881.xml"/><Relationship Id="rId134" Type="http://schemas.openxmlformats.org/officeDocument/2006/relationships/tags" Target="../tags/tag2786.xml"/><Relationship Id="rId135" Type="http://schemas.openxmlformats.org/officeDocument/2006/relationships/tags" Target="../tags/tag2787.xml"/><Relationship Id="rId136" Type="http://schemas.openxmlformats.org/officeDocument/2006/relationships/tags" Target="../tags/tag2788.xml"/><Relationship Id="rId137" Type="http://schemas.openxmlformats.org/officeDocument/2006/relationships/tags" Target="../tags/tag2789.xml"/><Relationship Id="rId138" Type="http://schemas.openxmlformats.org/officeDocument/2006/relationships/tags" Target="../tags/tag2790.xml"/><Relationship Id="rId139" Type="http://schemas.openxmlformats.org/officeDocument/2006/relationships/tags" Target="../tags/tag2791.xml"/><Relationship Id="rId40" Type="http://schemas.openxmlformats.org/officeDocument/2006/relationships/tags" Target="../tags/tag2692.xml"/><Relationship Id="rId41" Type="http://schemas.openxmlformats.org/officeDocument/2006/relationships/tags" Target="../tags/tag2693.xml"/><Relationship Id="rId42" Type="http://schemas.openxmlformats.org/officeDocument/2006/relationships/tags" Target="../tags/tag2694.xml"/><Relationship Id="rId43" Type="http://schemas.openxmlformats.org/officeDocument/2006/relationships/tags" Target="../tags/tag2695.xml"/><Relationship Id="rId44" Type="http://schemas.openxmlformats.org/officeDocument/2006/relationships/tags" Target="../tags/tag2696.xml"/><Relationship Id="rId45" Type="http://schemas.openxmlformats.org/officeDocument/2006/relationships/tags" Target="../tags/tag2697.xml"/><Relationship Id="rId46" Type="http://schemas.openxmlformats.org/officeDocument/2006/relationships/tags" Target="../tags/tag2698.xml"/><Relationship Id="rId47" Type="http://schemas.openxmlformats.org/officeDocument/2006/relationships/tags" Target="../tags/tag2699.xml"/><Relationship Id="rId48" Type="http://schemas.openxmlformats.org/officeDocument/2006/relationships/tags" Target="../tags/tag2700.xml"/><Relationship Id="rId49" Type="http://schemas.openxmlformats.org/officeDocument/2006/relationships/tags" Target="../tags/tag2701.xml"/><Relationship Id="rId140" Type="http://schemas.openxmlformats.org/officeDocument/2006/relationships/tags" Target="../tags/tag2792.xml"/><Relationship Id="rId141" Type="http://schemas.openxmlformats.org/officeDocument/2006/relationships/tags" Target="../tags/tag2793.xml"/><Relationship Id="rId142" Type="http://schemas.openxmlformats.org/officeDocument/2006/relationships/tags" Target="../tags/tag2794.xml"/><Relationship Id="rId143" Type="http://schemas.openxmlformats.org/officeDocument/2006/relationships/tags" Target="../tags/tag2795.xml"/><Relationship Id="rId144" Type="http://schemas.openxmlformats.org/officeDocument/2006/relationships/tags" Target="../tags/tag2796.xml"/><Relationship Id="rId145" Type="http://schemas.openxmlformats.org/officeDocument/2006/relationships/tags" Target="../tags/tag2797.xml"/><Relationship Id="rId146" Type="http://schemas.openxmlformats.org/officeDocument/2006/relationships/tags" Target="../tags/tag2798.xml"/><Relationship Id="rId147" Type="http://schemas.openxmlformats.org/officeDocument/2006/relationships/tags" Target="../tags/tag2799.xml"/><Relationship Id="rId148" Type="http://schemas.openxmlformats.org/officeDocument/2006/relationships/tags" Target="../tags/tag2800.xml"/><Relationship Id="rId149" Type="http://schemas.openxmlformats.org/officeDocument/2006/relationships/tags" Target="../tags/tag2801.xml"/><Relationship Id="rId230" Type="http://schemas.openxmlformats.org/officeDocument/2006/relationships/tags" Target="../tags/tag2882.xml"/><Relationship Id="rId231" Type="http://schemas.openxmlformats.org/officeDocument/2006/relationships/tags" Target="../tags/tag2883.xml"/><Relationship Id="rId232" Type="http://schemas.openxmlformats.org/officeDocument/2006/relationships/tags" Target="../tags/tag2884.xml"/><Relationship Id="rId233" Type="http://schemas.openxmlformats.org/officeDocument/2006/relationships/tags" Target="../tags/tag2885.xml"/><Relationship Id="rId234" Type="http://schemas.openxmlformats.org/officeDocument/2006/relationships/tags" Target="../tags/tag2886.xml"/><Relationship Id="rId235" Type="http://schemas.openxmlformats.org/officeDocument/2006/relationships/tags" Target="../tags/tag2887.xml"/><Relationship Id="rId236" Type="http://schemas.openxmlformats.org/officeDocument/2006/relationships/tags" Target="../tags/tag2888.xml"/><Relationship Id="rId237" Type="http://schemas.openxmlformats.org/officeDocument/2006/relationships/tags" Target="../tags/tag2889.xml"/><Relationship Id="rId238" Type="http://schemas.openxmlformats.org/officeDocument/2006/relationships/tags" Target="../tags/tag2890.xml"/><Relationship Id="rId239" Type="http://schemas.openxmlformats.org/officeDocument/2006/relationships/tags" Target="../tags/tag2891.xml"/><Relationship Id="rId50" Type="http://schemas.openxmlformats.org/officeDocument/2006/relationships/tags" Target="../tags/tag2702.xml"/><Relationship Id="rId51" Type="http://schemas.openxmlformats.org/officeDocument/2006/relationships/tags" Target="../tags/tag2703.xml"/><Relationship Id="rId52" Type="http://schemas.openxmlformats.org/officeDocument/2006/relationships/tags" Target="../tags/tag2704.xml"/><Relationship Id="rId53" Type="http://schemas.openxmlformats.org/officeDocument/2006/relationships/tags" Target="../tags/tag2705.xml"/><Relationship Id="rId54" Type="http://schemas.openxmlformats.org/officeDocument/2006/relationships/tags" Target="../tags/tag2706.xml"/><Relationship Id="rId55" Type="http://schemas.openxmlformats.org/officeDocument/2006/relationships/tags" Target="../tags/tag2707.xml"/><Relationship Id="rId56" Type="http://schemas.openxmlformats.org/officeDocument/2006/relationships/tags" Target="../tags/tag2708.xml"/><Relationship Id="rId57" Type="http://schemas.openxmlformats.org/officeDocument/2006/relationships/tags" Target="../tags/tag2709.xml"/><Relationship Id="rId58" Type="http://schemas.openxmlformats.org/officeDocument/2006/relationships/tags" Target="../tags/tag2710.xml"/><Relationship Id="rId59" Type="http://schemas.openxmlformats.org/officeDocument/2006/relationships/tags" Target="../tags/tag2711.xml"/><Relationship Id="rId150" Type="http://schemas.openxmlformats.org/officeDocument/2006/relationships/tags" Target="../tags/tag2802.xml"/><Relationship Id="rId151" Type="http://schemas.openxmlformats.org/officeDocument/2006/relationships/tags" Target="../tags/tag2803.xml"/><Relationship Id="rId152" Type="http://schemas.openxmlformats.org/officeDocument/2006/relationships/tags" Target="../tags/tag2804.xml"/><Relationship Id="rId153" Type="http://schemas.openxmlformats.org/officeDocument/2006/relationships/tags" Target="../tags/tag2805.xml"/><Relationship Id="rId154" Type="http://schemas.openxmlformats.org/officeDocument/2006/relationships/tags" Target="../tags/tag2806.xml"/><Relationship Id="rId155" Type="http://schemas.openxmlformats.org/officeDocument/2006/relationships/tags" Target="../tags/tag2807.xml"/><Relationship Id="rId156" Type="http://schemas.openxmlformats.org/officeDocument/2006/relationships/tags" Target="../tags/tag2808.xml"/><Relationship Id="rId157" Type="http://schemas.openxmlformats.org/officeDocument/2006/relationships/tags" Target="../tags/tag2809.xml"/><Relationship Id="rId158" Type="http://schemas.openxmlformats.org/officeDocument/2006/relationships/tags" Target="../tags/tag2810.xml"/><Relationship Id="rId159" Type="http://schemas.openxmlformats.org/officeDocument/2006/relationships/tags" Target="../tags/tag2811.xml"/><Relationship Id="rId240" Type="http://schemas.openxmlformats.org/officeDocument/2006/relationships/tags" Target="../tags/tag2892.xml"/><Relationship Id="rId241" Type="http://schemas.openxmlformats.org/officeDocument/2006/relationships/tags" Target="../tags/tag2893.xml"/><Relationship Id="rId242" Type="http://schemas.openxmlformats.org/officeDocument/2006/relationships/tags" Target="../tags/tag2894.xml"/><Relationship Id="rId243" Type="http://schemas.openxmlformats.org/officeDocument/2006/relationships/tags" Target="../tags/tag2895.xml"/><Relationship Id="rId244" Type="http://schemas.openxmlformats.org/officeDocument/2006/relationships/tags" Target="../tags/tag2896.xml"/><Relationship Id="rId245" Type="http://schemas.openxmlformats.org/officeDocument/2006/relationships/tags" Target="../tags/tag2897.xml"/><Relationship Id="rId246" Type="http://schemas.openxmlformats.org/officeDocument/2006/relationships/tags" Target="../tags/tag2898.xml"/><Relationship Id="rId247" Type="http://schemas.openxmlformats.org/officeDocument/2006/relationships/tags" Target="../tags/tag2899.xml"/><Relationship Id="rId248" Type="http://schemas.openxmlformats.org/officeDocument/2006/relationships/tags" Target="../tags/tag2900.xml"/><Relationship Id="rId249" Type="http://schemas.openxmlformats.org/officeDocument/2006/relationships/tags" Target="../tags/tag2901.xml"/><Relationship Id="rId60" Type="http://schemas.openxmlformats.org/officeDocument/2006/relationships/tags" Target="../tags/tag2712.xml"/><Relationship Id="rId61" Type="http://schemas.openxmlformats.org/officeDocument/2006/relationships/tags" Target="../tags/tag2713.xml"/><Relationship Id="rId62" Type="http://schemas.openxmlformats.org/officeDocument/2006/relationships/tags" Target="../tags/tag2714.xml"/><Relationship Id="rId63" Type="http://schemas.openxmlformats.org/officeDocument/2006/relationships/tags" Target="../tags/tag2715.xml"/><Relationship Id="rId64" Type="http://schemas.openxmlformats.org/officeDocument/2006/relationships/tags" Target="../tags/tag2716.xml"/><Relationship Id="rId65" Type="http://schemas.openxmlformats.org/officeDocument/2006/relationships/tags" Target="../tags/tag2717.xml"/><Relationship Id="rId66" Type="http://schemas.openxmlformats.org/officeDocument/2006/relationships/tags" Target="../tags/tag2718.xml"/><Relationship Id="rId67" Type="http://schemas.openxmlformats.org/officeDocument/2006/relationships/tags" Target="../tags/tag2719.xml"/><Relationship Id="rId68" Type="http://schemas.openxmlformats.org/officeDocument/2006/relationships/tags" Target="../tags/tag2720.xml"/><Relationship Id="rId69" Type="http://schemas.openxmlformats.org/officeDocument/2006/relationships/tags" Target="../tags/tag2721.xml"/><Relationship Id="rId160" Type="http://schemas.openxmlformats.org/officeDocument/2006/relationships/tags" Target="../tags/tag2812.xml"/><Relationship Id="rId161" Type="http://schemas.openxmlformats.org/officeDocument/2006/relationships/tags" Target="../tags/tag2813.xml"/><Relationship Id="rId162" Type="http://schemas.openxmlformats.org/officeDocument/2006/relationships/tags" Target="../tags/tag2814.xml"/><Relationship Id="rId163" Type="http://schemas.openxmlformats.org/officeDocument/2006/relationships/tags" Target="../tags/tag2815.xml"/><Relationship Id="rId164" Type="http://schemas.openxmlformats.org/officeDocument/2006/relationships/tags" Target="../tags/tag2816.xml"/><Relationship Id="rId165" Type="http://schemas.openxmlformats.org/officeDocument/2006/relationships/tags" Target="../tags/tag2817.xml"/><Relationship Id="rId166" Type="http://schemas.openxmlformats.org/officeDocument/2006/relationships/tags" Target="../tags/tag2818.xml"/><Relationship Id="rId167" Type="http://schemas.openxmlformats.org/officeDocument/2006/relationships/tags" Target="../tags/tag2819.xml"/><Relationship Id="rId168" Type="http://schemas.openxmlformats.org/officeDocument/2006/relationships/tags" Target="../tags/tag2820.xml"/><Relationship Id="rId169" Type="http://schemas.openxmlformats.org/officeDocument/2006/relationships/tags" Target="../tags/tag2821.xml"/><Relationship Id="rId250" Type="http://schemas.openxmlformats.org/officeDocument/2006/relationships/tags" Target="../tags/tag2902.xml"/><Relationship Id="rId251" Type="http://schemas.openxmlformats.org/officeDocument/2006/relationships/tags" Target="../tags/tag2903.xml"/><Relationship Id="rId252" Type="http://schemas.openxmlformats.org/officeDocument/2006/relationships/tags" Target="../tags/tag2904.xml"/><Relationship Id="rId253" Type="http://schemas.openxmlformats.org/officeDocument/2006/relationships/tags" Target="../tags/tag2905.xml"/><Relationship Id="rId254" Type="http://schemas.openxmlformats.org/officeDocument/2006/relationships/tags" Target="../tags/tag2906.xml"/><Relationship Id="rId255" Type="http://schemas.openxmlformats.org/officeDocument/2006/relationships/tags" Target="../tags/tag2907.xml"/><Relationship Id="rId256" Type="http://schemas.openxmlformats.org/officeDocument/2006/relationships/slideLayout" Target="../slideLayouts/slideLayout2.xml"/><Relationship Id="rId100" Type="http://schemas.openxmlformats.org/officeDocument/2006/relationships/tags" Target="../tags/tag2752.xml"/><Relationship Id="rId101" Type="http://schemas.openxmlformats.org/officeDocument/2006/relationships/tags" Target="../tags/tag2753.xml"/><Relationship Id="rId102" Type="http://schemas.openxmlformats.org/officeDocument/2006/relationships/tags" Target="../tags/tag2754.xml"/><Relationship Id="rId103" Type="http://schemas.openxmlformats.org/officeDocument/2006/relationships/tags" Target="../tags/tag2755.xml"/><Relationship Id="rId104" Type="http://schemas.openxmlformats.org/officeDocument/2006/relationships/tags" Target="../tags/tag2756.xml"/><Relationship Id="rId105" Type="http://schemas.openxmlformats.org/officeDocument/2006/relationships/tags" Target="../tags/tag27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tags" Target="../tags/tag2910.xml"/><Relationship Id="rId4" Type="http://schemas.openxmlformats.org/officeDocument/2006/relationships/tags" Target="../tags/tag2911.xml"/><Relationship Id="rId5" Type="http://schemas.openxmlformats.org/officeDocument/2006/relationships/tags" Target="../tags/tag2912.xml"/><Relationship Id="rId6" Type="http://schemas.openxmlformats.org/officeDocument/2006/relationships/tags" Target="../tags/tag2913.xml"/><Relationship Id="rId7" Type="http://schemas.openxmlformats.org/officeDocument/2006/relationships/tags" Target="../tags/tag2914.xml"/><Relationship Id="rId8" Type="http://schemas.openxmlformats.org/officeDocument/2006/relationships/tags" Target="../tags/tag2915.xml"/><Relationship Id="rId9" Type="http://schemas.openxmlformats.org/officeDocument/2006/relationships/tags" Target="../tags/tag2916.xml"/><Relationship Id="rId10" Type="http://schemas.openxmlformats.org/officeDocument/2006/relationships/tags" Target="../tags/tag2917.xml"/><Relationship Id="rId11" Type="http://schemas.openxmlformats.org/officeDocument/2006/relationships/slideLayout" Target="../slideLayouts/slideLayout6.xml"/><Relationship Id="rId1" Type="http://schemas.openxmlformats.org/officeDocument/2006/relationships/tags" Target="../tags/tag2908.xml"/><Relationship Id="rId2" Type="http://schemas.openxmlformats.org/officeDocument/2006/relationships/tags" Target="../tags/tag2909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20.png"/><Relationship Id="rId1" Type="http://schemas.openxmlformats.org/officeDocument/2006/relationships/tags" Target="../tags/tag2918.xml"/><Relationship Id="rId2" Type="http://schemas.openxmlformats.org/officeDocument/2006/relationships/tags" Target="../tags/tag2919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tags" Target="../tags/tag292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133.xml.rels><?xml version="1.0" encoding="UTF-8" standalone="yes"?>
<Relationships xmlns="http://schemas.openxmlformats.org/package/2006/relationships"><Relationship Id="rId106" Type="http://schemas.openxmlformats.org/officeDocument/2006/relationships/tags" Target="../tags/tag3026.xml"/><Relationship Id="rId107" Type="http://schemas.openxmlformats.org/officeDocument/2006/relationships/tags" Target="../tags/tag3027.xml"/><Relationship Id="rId108" Type="http://schemas.openxmlformats.org/officeDocument/2006/relationships/tags" Target="../tags/tag3028.xml"/><Relationship Id="rId109" Type="http://schemas.openxmlformats.org/officeDocument/2006/relationships/tags" Target="../tags/tag3029.xml"/><Relationship Id="rId70" Type="http://schemas.openxmlformats.org/officeDocument/2006/relationships/tags" Target="../tags/tag2990.xml"/><Relationship Id="rId71" Type="http://schemas.openxmlformats.org/officeDocument/2006/relationships/tags" Target="../tags/tag2991.xml"/><Relationship Id="rId72" Type="http://schemas.openxmlformats.org/officeDocument/2006/relationships/tags" Target="../tags/tag2992.xml"/><Relationship Id="rId73" Type="http://schemas.openxmlformats.org/officeDocument/2006/relationships/tags" Target="../tags/tag2993.xml"/><Relationship Id="rId74" Type="http://schemas.openxmlformats.org/officeDocument/2006/relationships/tags" Target="../tags/tag2994.xml"/><Relationship Id="rId75" Type="http://schemas.openxmlformats.org/officeDocument/2006/relationships/tags" Target="../tags/tag2995.xml"/><Relationship Id="rId76" Type="http://schemas.openxmlformats.org/officeDocument/2006/relationships/tags" Target="../tags/tag2996.xml"/><Relationship Id="rId77" Type="http://schemas.openxmlformats.org/officeDocument/2006/relationships/tags" Target="../tags/tag2997.xml"/><Relationship Id="rId78" Type="http://schemas.openxmlformats.org/officeDocument/2006/relationships/tags" Target="../tags/tag2998.xml"/><Relationship Id="rId79" Type="http://schemas.openxmlformats.org/officeDocument/2006/relationships/tags" Target="../tags/tag2999.xml"/><Relationship Id="rId170" Type="http://schemas.openxmlformats.org/officeDocument/2006/relationships/tags" Target="../tags/tag3090.xml"/><Relationship Id="rId171" Type="http://schemas.openxmlformats.org/officeDocument/2006/relationships/tags" Target="../tags/tag3091.xml"/><Relationship Id="rId172" Type="http://schemas.openxmlformats.org/officeDocument/2006/relationships/tags" Target="../tags/tag3092.xml"/><Relationship Id="rId173" Type="http://schemas.openxmlformats.org/officeDocument/2006/relationships/tags" Target="../tags/tag3093.xml"/><Relationship Id="rId174" Type="http://schemas.openxmlformats.org/officeDocument/2006/relationships/tags" Target="../tags/tag3094.xml"/><Relationship Id="rId175" Type="http://schemas.openxmlformats.org/officeDocument/2006/relationships/tags" Target="../tags/tag3095.xml"/><Relationship Id="rId176" Type="http://schemas.openxmlformats.org/officeDocument/2006/relationships/tags" Target="../tags/tag3096.xml"/><Relationship Id="rId177" Type="http://schemas.openxmlformats.org/officeDocument/2006/relationships/tags" Target="../tags/tag3097.xml"/><Relationship Id="rId178" Type="http://schemas.openxmlformats.org/officeDocument/2006/relationships/tags" Target="../tags/tag3098.xml"/><Relationship Id="rId179" Type="http://schemas.openxmlformats.org/officeDocument/2006/relationships/tags" Target="../tags/tag3099.xml"/><Relationship Id="rId10" Type="http://schemas.openxmlformats.org/officeDocument/2006/relationships/tags" Target="../tags/tag2930.xml"/><Relationship Id="rId11" Type="http://schemas.openxmlformats.org/officeDocument/2006/relationships/tags" Target="../tags/tag2931.xml"/><Relationship Id="rId12" Type="http://schemas.openxmlformats.org/officeDocument/2006/relationships/tags" Target="../tags/tag2932.xml"/><Relationship Id="rId13" Type="http://schemas.openxmlformats.org/officeDocument/2006/relationships/tags" Target="../tags/tag2933.xml"/><Relationship Id="rId14" Type="http://schemas.openxmlformats.org/officeDocument/2006/relationships/tags" Target="../tags/tag2934.xml"/><Relationship Id="rId15" Type="http://schemas.openxmlformats.org/officeDocument/2006/relationships/tags" Target="../tags/tag2935.xml"/><Relationship Id="rId16" Type="http://schemas.openxmlformats.org/officeDocument/2006/relationships/tags" Target="../tags/tag2936.xml"/><Relationship Id="rId17" Type="http://schemas.openxmlformats.org/officeDocument/2006/relationships/tags" Target="../tags/tag2937.xml"/><Relationship Id="rId18" Type="http://schemas.openxmlformats.org/officeDocument/2006/relationships/tags" Target="../tags/tag2938.xml"/><Relationship Id="rId19" Type="http://schemas.openxmlformats.org/officeDocument/2006/relationships/tags" Target="../tags/tag2939.xml"/><Relationship Id="rId110" Type="http://schemas.openxmlformats.org/officeDocument/2006/relationships/tags" Target="../tags/tag3030.xml"/><Relationship Id="rId111" Type="http://schemas.openxmlformats.org/officeDocument/2006/relationships/tags" Target="../tags/tag3031.xml"/><Relationship Id="rId112" Type="http://schemas.openxmlformats.org/officeDocument/2006/relationships/tags" Target="../tags/tag3032.xml"/><Relationship Id="rId113" Type="http://schemas.openxmlformats.org/officeDocument/2006/relationships/tags" Target="../tags/tag3033.xml"/><Relationship Id="rId114" Type="http://schemas.openxmlformats.org/officeDocument/2006/relationships/tags" Target="../tags/tag3034.xml"/><Relationship Id="rId115" Type="http://schemas.openxmlformats.org/officeDocument/2006/relationships/tags" Target="../tags/tag3035.xml"/><Relationship Id="rId116" Type="http://schemas.openxmlformats.org/officeDocument/2006/relationships/tags" Target="../tags/tag3036.xml"/><Relationship Id="rId117" Type="http://schemas.openxmlformats.org/officeDocument/2006/relationships/tags" Target="../tags/tag3037.xml"/><Relationship Id="rId118" Type="http://schemas.openxmlformats.org/officeDocument/2006/relationships/tags" Target="../tags/tag3038.xml"/><Relationship Id="rId119" Type="http://schemas.openxmlformats.org/officeDocument/2006/relationships/tags" Target="../tags/tag3039.xml"/><Relationship Id="rId200" Type="http://schemas.openxmlformats.org/officeDocument/2006/relationships/tags" Target="../tags/tag3120.xml"/><Relationship Id="rId201" Type="http://schemas.openxmlformats.org/officeDocument/2006/relationships/tags" Target="../tags/tag3121.xml"/><Relationship Id="rId202" Type="http://schemas.openxmlformats.org/officeDocument/2006/relationships/tags" Target="../tags/tag3122.xml"/><Relationship Id="rId203" Type="http://schemas.openxmlformats.org/officeDocument/2006/relationships/tags" Target="../tags/tag3123.xml"/><Relationship Id="rId204" Type="http://schemas.openxmlformats.org/officeDocument/2006/relationships/tags" Target="../tags/tag3124.xml"/><Relationship Id="rId205" Type="http://schemas.openxmlformats.org/officeDocument/2006/relationships/tags" Target="../tags/tag3125.xml"/><Relationship Id="rId206" Type="http://schemas.openxmlformats.org/officeDocument/2006/relationships/tags" Target="../tags/tag3126.xml"/><Relationship Id="rId207" Type="http://schemas.openxmlformats.org/officeDocument/2006/relationships/tags" Target="../tags/tag3127.xml"/><Relationship Id="rId208" Type="http://schemas.openxmlformats.org/officeDocument/2006/relationships/tags" Target="../tags/tag3128.xml"/><Relationship Id="rId209" Type="http://schemas.openxmlformats.org/officeDocument/2006/relationships/tags" Target="../tags/tag3129.xml"/><Relationship Id="rId1" Type="http://schemas.openxmlformats.org/officeDocument/2006/relationships/tags" Target="../tags/tag2921.xml"/><Relationship Id="rId2" Type="http://schemas.openxmlformats.org/officeDocument/2006/relationships/tags" Target="../tags/tag2922.xml"/><Relationship Id="rId3" Type="http://schemas.openxmlformats.org/officeDocument/2006/relationships/tags" Target="../tags/tag2923.xml"/><Relationship Id="rId4" Type="http://schemas.openxmlformats.org/officeDocument/2006/relationships/tags" Target="../tags/tag2924.xml"/><Relationship Id="rId5" Type="http://schemas.openxmlformats.org/officeDocument/2006/relationships/tags" Target="../tags/tag2925.xml"/><Relationship Id="rId6" Type="http://schemas.openxmlformats.org/officeDocument/2006/relationships/tags" Target="../tags/tag2926.xml"/><Relationship Id="rId7" Type="http://schemas.openxmlformats.org/officeDocument/2006/relationships/tags" Target="../tags/tag2927.xml"/><Relationship Id="rId8" Type="http://schemas.openxmlformats.org/officeDocument/2006/relationships/tags" Target="../tags/tag2928.xml"/><Relationship Id="rId9" Type="http://schemas.openxmlformats.org/officeDocument/2006/relationships/tags" Target="../tags/tag2929.xml"/><Relationship Id="rId80" Type="http://schemas.openxmlformats.org/officeDocument/2006/relationships/tags" Target="../tags/tag3000.xml"/><Relationship Id="rId81" Type="http://schemas.openxmlformats.org/officeDocument/2006/relationships/tags" Target="../tags/tag3001.xml"/><Relationship Id="rId82" Type="http://schemas.openxmlformats.org/officeDocument/2006/relationships/tags" Target="../tags/tag3002.xml"/><Relationship Id="rId83" Type="http://schemas.openxmlformats.org/officeDocument/2006/relationships/tags" Target="../tags/tag3003.xml"/><Relationship Id="rId84" Type="http://schemas.openxmlformats.org/officeDocument/2006/relationships/tags" Target="../tags/tag3004.xml"/><Relationship Id="rId85" Type="http://schemas.openxmlformats.org/officeDocument/2006/relationships/tags" Target="../tags/tag3005.xml"/><Relationship Id="rId86" Type="http://schemas.openxmlformats.org/officeDocument/2006/relationships/tags" Target="../tags/tag3006.xml"/><Relationship Id="rId87" Type="http://schemas.openxmlformats.org/officeDocument/2006/relationships/tags" Target="../tags/tag3007.xml"/><Relationship Id="rId88" Type="http://schemas.openxmlformats.org/officeDocument/2006/relationships/tags" Target="../tags/tag3008.xml"/><Relationship Id="rId89" Type="http://schemas.openxmlformats.org/officeDocument/2006/relationships/tags" Target="../tags/tag3009.xml"/><Relationship Id="rId180" Type="http://schemas.openxmlformats.org/officeDocument/2006/relationships/tags" Target="../tags/tag3100.xml"/><Relationship Id="rId181" Type="http://schemas.openxmlformats.org/officeDocument/2006/relationships/tags" Target="../tags/tag3101.xml"/><Relationship Id="rId182" Type="http://schemas.openxmlformats.org/officeDocument/2006/relationships/tags" Target="../tags/tag3102.xml"/><Relationship Id="rId183" Type="http://schemas.openxmlformats.org/officeDocument/2006/relationships/tags" Target="../tags/tag3103.xml"/><Relationship Id="rId184" Type="http://schemas.openxmlformats.org/officeDocument/2006/relationships/tags" Target="../tags/tag3104.xml"/><Relationship Id="rId185" Type="http://schemas.openxmlformats.org/officeDocument/2006/relationships/tags" Target="../tags/tag3105.xml"/><Relationship Id="rId186" Type="http://schemas.openxmlformats.org/officeDocument/2006/relationships/tags" Target="../tags/tag3106.xml"/><Relationship Id="rId187" Type="http://schemas.openxmlformats.org/officeDocument/2006/relationships/tags" Target="../tags/tag3107.xml"/><Relationship Id="rId188" Type="http://schemas.openxmlformats.org/officeDocument/2006/relationships/tags" Target="../tags/tag3108.xml"/><Relationship Id="rId189" Type="http://schemas.openxmlformats.org/officeDocument/2006/relationships/tags" Target="../tags/tag3109.xml"/><Relationship Id="rId20" Type="http://schemas.openxmlformats.org/officeDocument/2006/relationships/tags" Target="../tags/tag2940.xml"/><Relationship Id="rId21" Type="http://schemas.openxmlformats.org/officeDocument/2006/relationships/tags" Target="../tags/tag2941.xml"/><Relationship Id="rId22" Type="http://schemas.openxmlformats.org/officeDocument/2006/relationships/tags" Target="../tags/tag2942.xml"/><Relationship Id="rId23" Type="http://schemas.openxmlformats.org/officeDocument/2006/relationships/tags" Target="../tags/tag2943.xml"/><Relationship Id="rId24" Type="http://schemas.openxmlformats.org/officeDocument/2006/relationships/tags" Target="../tags/tag2944.xml"/><Relationship Id="rId25" Type="http://schemas.openxmlformats.org/officeDocument/2006/relationships/tags" Target="../tags/tag2945.xml"/><Relationship Id="rId26" Type="http://schemas.openxmlformats.org/officeDocument/2006/relationships/tags" Target="../tags/tag2946.xml"/><Relationship Id="rId27" Type="http://schemas.openxmlformats.org/officeDocument/2006/relationships/tags" Target="../tags/tag2947.xml"/><Relationship Id="rId28" Type="http://schemas.openxmlformats.org/officeDocument/2006/relationships/tags" Target="../tags/tag2948.xml"/><Relationship Id="rId29" Type="http://schemas.openxmlformats.org/officeDocument/2006/relationships/tags" Target="../tags/tag2949.xml"/><Relationship Id="rId120" Type="http://schemas.openxmlformats.org/officeDocument/2006/relationships/tags" Target="../tags/tag3040.xml"/><Relationship Id="rId121" Type="http://schemas.openxmlformats.org/officeDocument/2006/relationships/tags" Target="../tags/tag3041.xml"/><Relationship Id="rId122" Type="http://schemas.openxmlformats.org/officeDocument/2006/relationships/tags" Target="../tags/tag3042.xml"/><Relationship Id="rId123" Type="http://schemas.openxmlformats.org/officeDocument/2006/relationships/tags" Target="../tags/tag3043.xml"/><Relationship Id="rId124" Type="http://schemas.openxmlformats.org/officeDocument/2006/relationships/tags" Target="../tags/tag3044.xml"/><Relationship Id="rId125" Type="http://schemas.openxmlformats.org/officeDocument/2006/relationships/tags" Target="../tags/tag3045.xml"/><Relationship Id="rId126" Type="http://schemas.openxmlformats.org/officeDocument/2006/relationships/tags" Target="../tags/tag3046.xml"/><Relationship Id="rId127" Type="http://schemas.openxmlformats.org/officeDocument/2006/relationships/tags" Target="../tags/tag3047.xml"/><Relationship Id="rId128" Type="http://schemas.openxmlformats.org/officeDocument/2006/relationships/tags" Target="../tags/tag3048.xml"/><Relationship Id="rId129" Type="http://schemas.openxmlformats.org/officeDocument/2006/relationships/tags" Target="../tags/tag3049.xml"/><Relationship Id="rId210" Type="http://schemas.openxmlformats.org/officeDocument/2006/relationships/tags" Target="../tags/tag3130.xml"/><Relationship Id="rId211" Type="http://schemas.openxmlformats.org/officeDocument/2006/relationships/tags" Target="../tags/tag3131.xml"/><Relationship Id="rId212" Type="http://schemas.openxmlformats.org/officeDocument/2006/relationships/tags" Target="../tags/tag3132.xml"/><Relationship Id="rId213" Type="http://schemas.openxmlformats.org/officeDocument/2006/relationships/tags" Target="../tags/tag3133.xml"/><Relationship Id="rId214" Type="http://schemas.openxmlformats.org/officeDocument/2006/relationships/tags" Target="../tags/tag3134.xml"/><Relationship Id="rId215" Type="http://schemas.openxmlformats.org/officeDocument/2006/relationships/tags" Target="../tags/tag3135.xml"/><Relationship Id="rId216" Type="http://schemas.openxmlformats.org/officeDocument/2006/relationships/tags" Target="../tags/tag3136.xml"/><Relationship Id="rId217" Type="http://schemas.openxmlformats.org/officeDocument/2006/relationships/tags" Target="../tags/tag3137.xml"/><Relationship Id="rId218" Type="http://schemas.openxmlformats.org/officeDocument/2006/relationships/tags" Target="../tags/tag3138.xml"/><Relationship Id="rId219" Type="http://schemas.openxmlformats.org/officeDocument/2006/relationships/tags" Target="../tags/tag3139.xml"/><Relationship Id="rId90" Type="http://schemas.openxmlformats.org/officeDocument/2006/relationships/tags" Target="../tags/tag3010.xml"/><Relationship Id="rId91" Type="http://schemas.openxmlformats.org/officeDocument/2006/relationships/tags" Target="../tags/tag3011.xml"/><Relationship Id="rId92" Type="http://schemas.openxmlformats.org/officeDocument/2006/relationships/tags" Target="../tags/tag3012.xml"/><Relationship Id="rId93" Type="http://schemas.openxmlformats.org/officeDocument/2006/relationships/tags" Target="../tags/tag3013.xml"/><Relationship Id="rId94" Type="http://schemas.openxmlformats.org/officeDocument/2006/relationships/tags" Target="../tags/tag3014.xml"/><Relationship Id="rId95" Type="http://schemas.openxmlformats.org/officeDocument/2006/relationships/tags" Target="../tags/tag3015.xml"/><Relationship Id="rId96" Type="http://schemas.openxmlformats.org/officeDocument/2006/relationships/tags" Target="../tags/tag3016.xml"/><Relationship Id="rId97" Type="http://schemas.openxmlformats.org/officeDocument/2006/relationships/tags" Target="../tags/tag3017.xml"/><Relationship Id="rId98" Type="http://schemas.openxmlformats.org/officeDocument/2006/relationships/tags" Target="../tags/tag3018.xml"/><Relationship Id="rId99" Type="http://schemas.openxmlformats.org/officeDocument/2006/relationships/tags" Target="../tags/tag3019.xml"/><Relationship Id="rId190" Type="http://schemas.openxmlformats.org/officeDocument/2006/relationships/tags" Target="../tags/tag3110.xml"/><Relationship Id="rId191" Type="http://schemas.openxmlformats.org/officeDocument/2006/relationships/tags" Target="../tags/tag3111.xml"/><Relationship Id="rId192" Type="http://schemas.openxmlformats.org/officeDocument/2006/relationships/tags" Target="../tags/tag3112.xml"/><Relationship Id="rId193" Type="http://schemas.openxmlformats.org/officeDocument/2006/relationships/tags" Target="../tags/tag3113.xml"/><Relationship Id="rId194" Type="http://schemas.openxmlformats.org/officeDocument/2006/relationships/tags" Target="../tags/tag3114.xml"/><Relationship Id="rId195" Type="http://schemas.openxmlformats.org/officeDocument/2006/relationships/tags" Target="../tags/tag3115.xml"/><Relationship Id="rId196" Type="http://schemas.openxmlformats.org/officeDocument/2006/relationships/tags" Target="../tags/tag3116.xml"/><Relationship Id="rId197" Type="http://schemas.openxmlformats.org/officeDocument/2006/relationships/tags" Target="../tags/tag3117.xml"/><Relationship Id="rId198" Type="http://schemas.openxmlformats.org/officeDocument/2006/relationships/tags" Target="../tags/tag3118.xml"/><Relationship Id="rId199" Type="http://schemas.openxmlformats.org/officeDocument/2006/relationships/tags" Target="../tags/tag3119.xml"/><Relationship Id="rId30" Type="http://schemas.openxmlformats.org/officeDocument/2006/relationships/tags" Target="../tags/tag2950.xml"/><Relationship Id="rId31" Type="http://schemas.openxmlformats.org/officeDocument/2006/relationships/tags" Target="../tags/tag2951.xml"/><Relationship Id="rId32" Type="http://schemas.openxmlformats.org/officeDocument/2006/relationships/tags" Target="../tags/tag2952.xml"/><Relationship Id="rId33" Type="http://schemas.openxmlformats.org/officeDocument/2006/relationships/tags" Target="../tags/tag2953.xml"/><Relationship Id="rId34" Type="http://schemas.openxmlformats.org/officeDocument/2006/relationships/tags" Target="../tags/tag2954.xml"/><Relationship Id="rId35" Type="http://schemas.openxmlformats.org/officeDocument/2006/relationships/tags" Target="../tags/tag2955.xml"/><Relationship Id="rId36" Type="http://schemas.openxmlformats.org/officeDocument/2006/relationships/tags" Target="../tags/tag2956.xml"/><Relationship Id="rId37" Type="http://schemas.openxmlformats.org/officeDocument/2006/relationships/tags" Target="../tags/tag2957.xml"/><Relationship Id="rId38" Type="http://schemas.openxmlformats.org/officeDocument/2006/relationships/tags" Target="../tags/tag2958.xml"/><Relationship Id="rId39" Type="http://schemas.openxmlformats.org/officeDocument/2006/relationships/tags" Target="../tags/tag2959.xml"/><Relationship Id="rId130" Type="http://schemas.openxmlformats.org/officeDocument/2006/relationships/tags" Target="../tags/tag3050.xml"/><Relationship Id="rId131" Type="http://schemas.openxmlformats.org/officeDocument/2006/relationships/tags" Target="../tags/tag3051.xml"/><Relationship Id="rId132" Type="http://schemas.openxmlformats.org/officeDocument/2006/relationships/tags" Target="../tags/tag3052.xml"/><Relationship Id="rId133" Type="http://schemas.openxmlformats.org/officeDocument/2006/relationships/tags" Target="../tags/tag3053.xml"/><Relationship Id="rId220" Type="http://schemas.openxmlformats.org/officeDocument/2006/relationships/tags" Target="../tags/tag3140.xml"/><Relationship Id="rId221" Type="http://schemas.openxmlformats.org/officeDocument/2006/relationships/tags" Target="../tags/tag3141.xml"/><Relationship Id="rId222" Type="http://schemas.openxmlformats.org/officeDocument/2006/relationships/tags" Target="../tags/tag3142.xml"/><Relationship Id="rId223" Type="http://schemas.openxmlformats.org/officeDocument/2006/relationships/tags" Target="../tags/tag3143.xml"/><Relationship Id="rId224" Type="http://schemas.openxmlformats.org/officeDocument/2006/relationships/tags" Target="../tags/tag3144.xml"/><Relationship Id="rId225" Type="http://schemas.openxmlformats.org/officeDocument/2006/relationships/tags" Target="../tags/tag3145.xml"/><Relationship Id="rId226" Type="http://schemas.openxmlformats.org/officeDocument/2006/relationships/tags" Target="../tags/tag3146.xml"/><Relationship Id="rId227" Type="http://schemas.openxmlformats.org/officeDocument/2006/relationships/tags" Target="../tags/tag3147.xml"/><Relationship Id="rId228" Type="http://schemas.openxmlformats.org/officeDocument/2006/relationships/tags" Target="../tags/tag3148.xml"/><Relationship Id="rId229" Type="http://schemas.openxmlformats.org/officeDocument/2006/relationships/tags" Target="../tags/tag3149.xml"/><Relationship Id="rId134" Type="http://schemas.openxmlformats.org/officeDocument/2006/relationships/tags" Target="../tags/tag3054.xml"/><Relationship Id="rId135" Type="http://schemas.openxmlformats.org/officeDocument/2006/relationships/tags" Target="../tags/tag3055.xml"/><Relationship Id="rId136" Type="http://schemas.openxmlformats.org/officeDocument/2006/relationships/tags" Target="../tags/tag3056.xml"/><Relationship Id="rId137" Type="http://schemas.openxmlformats.org/officeDocument/2006/relationships/tags" Target="../tags/tag3057.xml"/><Relationship Id="rId138" Type="http://schemas.openxmlformats.org/officeDocument/2006/relationships/tags" Target="../tags/tag3058.xml"/><Relationship Id="rId139" Type="http://schemas.openxmlformats.org/officeDocument/2006/relationships/tags" Target="../tags/tag3059.xml"/><Relationship Id="rId40" Type="http://schemas.openxmlformats.org/officeDocument/2006/relationships/tags" Target="../tags/tag2960.xml"/><Relationship Id="rId41" Type="http://schemas.openxmlformats.org/officeDocument/2006/relationships/tags" Target="../tags/tag2961.xml"/><Relationship Id="rId42" Type="http://schemas.openxmlformats.org/officeDocument/2006/relationships/tags" Target="../tags/tag2962.xml"/><Relationship Id="rId43" Type="http://schemas.openxmlformats.org/officeDocument/2006/relationships/tags" Target="../tags/tag2963.xml"/><Relationship Id="rId44" Type="http://schemas.openxmlformats.org/officeDocument/2006/relationships/tags" Target="../tags/tag2964.xml"/><Relationship Id="rId45" Type="http://schemas.openxmlformats.org/officeDocument/2006/relationships/tags" Target="../tags/tag2965.xml"/><Relationship Id="rId46" Type="http://schemas.openxmlformats.org/officeDocument/2006/relationships/tags" Target="../tags/tag2966.xml"/><Relationship Id="rId47" Type="http://schemas.openxmlformats.org/officeDocument/2006/relationships/tags" Target="../tags/tag2967.xml"/><Relationship Id="rId48" Type="http://schemas.openxmlformats.org/officeDocument/2006/relationships/tags" Target="../tags/tag2968.xml"/><Relationship Id="rId49" Type="http://schemas.openxmlformats.org/officeDocument/2006/relationships/tags" Target="../tags/tag2969.xml"/><Relationship Id="rId140" Type="http://schemas.openxmlformats.org/officeDocument/2006/relationships/tags" Target="../tags/tag3060.xml"/><Relationship Id="rId141" Type="http://schemas.openxmlformats.org/officeDocument/2006/relationships/tags" Target="../tags/tag3061.xml"/><Relationship Id="rId142" Type="http://schemas.openxmlformats.org/officeDocument/2006/relationships/tags" Target="../tags/tag3062.xml"/><Relationship Id="rId143" Type="http://schemas.openxmlformats.org/officeDocument/2006/relationships/tags" Target="../tags/tag3063.xml"/><Relationship Id="rId144" Type="http://schemas.openxmlformats.org/officeDocument/2006/relationships/tags" Target="../tags/tag3064.xml"/><Relationship Id="rId145" Type="http://schemas.openxmlformats.org/officeDocument/2006/relationships/tags" Target="../tags/tag3065.xml"/><Relationship Id="rId146" Type="http://schemas.openxmlformats.org/officeDocument/2006/relationships/tags" Target="../tags/tag3066.xml"/><Relationship Id="rId147" Type="http://schemas.openxmlformats.org/officeDocument/2006/relationships/tags" Target="../tags/tag3067.xml"/><Relationship Id="rId148" Type="http://schemas.openxmlformats.org/officeDocument/2006/relationships/tags" Target="../tags/tag3068.xml"/><Relationship Id="rId149" Type="http://schemas.openxmlformats.org/officeDocument/2006/relationships/tags" Target="../tags/tag3069.xml"/><Relationship Id="rId230" Type="http://schemas.openxmlformats.org/officeDocument/2006/relationships/tags" Target="../tags/tag3150.xml"/><Relationship Id="rId231" Type="http://schemas.openxmlformats.org/officeDocument/2006/relationships/tags" Target="../tags/tag3151.xml"/><Relationship Id="rId232" Type="http://schemas.openxmlformats.org/officeDocument/2006/relationships/tags" Target="../tags/tag3152.xml"/><Relationship Id="rId233" Type="http://schemas.openxmlformats.org/officeDocument/2006/relationships/tags" Target="../tags/tag3153.xml"/><Relationship Id="rId234" Type="http://schemas.openxmlformats.org/officeDocument/2006/relationships/tags" Target="../tags/tag3154.xml"/><Relationship Id="rId235" Type="http://schemas.openxmlformats.org/officeDocument/2006/relationships/tags" Target="../tags/tag3155.xml"/><Relationship Id="rId236" Type="http://schemas.openxmlformats.org/officeDocument/2006/relationships/tags" Target="../tags/tag3156.xml"/><Relationship Id="rId237" Type="http://schemas.openxmlformats.org/officeDocument/2006/relationships/tags" Target="../tags/tag3157.xml"/><Relationship Id="rId238" Type="http://schemas.openxmlformats.org/officeDocument/2006/relationships/tags" Target="../tags/tag3158.xml"/><Relationship Id="rId239" Type="http://schemas.openxmlformats.org/officeDocument/2006/relationships/tags" Target="../tags/tag3159.xml"/><Relationship Id="rId50" Type="http://schemas.openxmlformats.org/officeDocument/2006/relationships/tags" Target="../tags/tag2970.xml"/><Relationship Id="rId51" Type="http://schemas.openxmlformats.org/officeDocument/2006/relationships/tags" Target="../tags/tag2971.xml"/><Relationship Id="rId52" Type="http://schemas.openxmlformats.org/officeDocument/2006/relationships/tags" Target="../tags/tag2972.xml"/><Relationship Id="rId53" Type="http://schemas.openxmlformats.org/officeDocument/2006/relationships/tags" Target="../tags/tag2973.xml"/><Relationship Id="rId54" Type="http://schemas.openxmlformats.org/officeDocument/2006/relationships/tags" Target="../tags/tag2974.xml"/><Relationship Id="rId55" Type="http://schemas.openxmlformats.org/officeDocument/2006/relationships/tags" Target="../tags/tag2975.xml"/><Relationship Id="rId56" Type="http://schemas.openxmlformats.org/officeDocument/2006/relationships/tags" Target="../tags/tag2976.xml"/><Relationship Id="rId57" Type="http://schemas.openxmlformats.org/officeDocument/2006/relationships/tags" Target="../tags/tag2977.xml"/><Relationship Id="rId58" Type="http://schemas.openxmlformats.org/officeDocument/2006/relationships/tags" Target="../tags/tag2978.xml"/><Relationship Id="rId59" Type="http://schemas.openxmlformats.org/officeDocument/2006/relationships/tags" Target="../tags/tag2979.xml"/><Relationship Id="rId150" Type="http://schemas.openxmlformats.org/officeDocument/2006/relationships/tags" Target="../tags/tag3070.xml"/><Relationship Id="rId151" Type="http://schemas.openxmlformats.org/officeDocument/2006/relationships/tags" Target="../tags/tag3071.xml"/><Relationship Id="rId152" Type="http://schemas.openxmlformats.org/officeDocument/2006/relationships/tags" Target="../tags/tag3072.xml"/><Relationship Id="rId153" Type="http://schemas.openxmlformats.org/officeDocument/2006/relationships/tags" Target="../tags/tag3073.xml"/><Relationship Id="rId154" Type="http://schemas.openxmlformats.org/officeDocument/2006/relationships/tags" Target="../tags/tag3074.xml"/><Relationship Id="rId155" Type="http://schemas.openxmlformats.org/officeDocument/2006/relationships/tags" Target="../tags/tag3075.xml"/><Relationship Id="rId156" Type="http://schemas.openxmlformats.org/officeDocument/2006/relationships/tags" Target="../tags/tag3076.xml"/><Relationship Id="rId157" Type="http://schemas.openxmlformats.org/officeDocument/2006/relationships/tags" Target="../tags/tag3077.xml"/><Relationship Id="rId158" Type="http://schemas.openxmlformats.org/officeDocument/2006/relationships/tags" Target="../tags/tag3078.xml"/><Relationship Id="rId159" Type="http://schemas.openxmlformats.org/officeDocument/2006/relationships/tags" Target="../tags/tag3079.xml"/><Relationship Id="rId240" Type="http://schemas.openxmlformats.org/officeDocument/2006/relationships/tags" Target="../tags/tag3160.xml"/><Relationship Id="rId241" Type="http://schemas.openxmlformats.org/officeDocument/2006/relationships/tags" Target="../tags/tag3161.xml"/><Relationship Id="rId242" Type="http://schemas.openxmlformats.org/officeDocument/2006/relationships/tags" Target="../tags/tag3162.xml"/><Relationship Id="rId243" Type="http://schemas.openxmlformats.org/officeDocument/2006/relationships/tags" Target="../tags/tag3163.xml"/><Relationship Id="rId244" Type="http://schemas.openxmlformats.org/officeDocument/2006/relationships/tags" Target="../tags/tag3164.xml"/><Relationship Id="rId245" Type="http://schemas.openxmlformats.org/officeDocument/2006/relationships/tags" Target="../tags/tag3165.xml"/><Relationship Id="rId246" Type="http://schemas.openxmlformats.org/officeDocument/2006/relationships/tags" Target="../tags/tag3166.xml"/><Relationship Id="rId247" Type="http://schemas.openxmlformats.org/officeDocument/2006/relationships/tags" Target="../tags/tag3167.xml"/><Relationship Id="rId248" Type="http://schemas.openxmlformats.org/officeDocument/2006/relationships/tags" Target="../tags/tag3168.xml"/><Relationship Id="rId249" Type="http://schemas.openxmlformats.org/officeDocument/2006/relationships/tags" Target="../tags/tag3169.xml"/><Relationship Id="rId60" Type="http://schemas.openxmlformats.org/officeDocument/2006/relationships/tags" Target="../tags/tag2980.xml"/><Relationship Id="rId61" Type="http://schemas.openxmlformats.org/officeDocument/2006/relationships/tags" Target="../tags/tag2981.xml"/><Relationship Id="rId62" Type="http://schemas.openxmlformats.org/officeDocument/2006/relationships/tags" Target="../tags/tag2982.xml"/><Relationship Id="rId63" Type="http://schemas.openxmlformats.org/officeDocument/2006/relationships/tags" Target="../tags/tag2983.xml"/><Relationship Id="rId64" Type="http://schemas.openxmlformats.org/officeDocument/2006/relationships/tags" Target="../tags/tag2984.xml"/><Relationship Id="rId65" Type="http://schemas.openxmlformats.org/officeDocument/2006/relationships/tags" Target="../tags/tag2985.xml"/><Relationship Id="rId66" Type="http://schemas.openxmlformats.org/officeDocument/2006/relationships/tags" Target="../tags/tag2986.xml"/><Relationship Id="rId67" Type="http://schemas.openxmlformats.org/officeDocument/2006/relationships/tags" Target="../tags/tag2987.xml"/><Relationship Id="rId68" Type="http://schemas.openxmlformats.org/officeDocument/2006/relationships/tags" Target="../tags/tag2988.xml"/><Relationship Id="rId69" Type="http://schemas.openxmlformats.org/officeDocument/2006/relationships/tags" Target="../tags/tag2989.xml"/><Relationship Id="rId160" Type="http://schemas.openxmlformats.org/officeDocument/2006/relationships/tags" Target="../tags/tag3080.xml"/><Relationship Id="rId161" Type="http://schemas.openxmlformats.org/officeDocument/2006/relationships/tags" Target="../tags/tag3081.xml"/><Relationship Id="rId162" Type="http://schemas.openxmlformats.org/officeDocument/2006/relationships/tags" Target="../tags/tag3082.xml"/><Relationship Id="rId163" Type="http://schemas.openxmlformats.org/officeDocument/2006/relationships/tags" Target="../tags/tag3083.xml"/><Relationship Id="rId164" Type="http://schemas.openxmlformats.org/officeDocument/2006/relationships/tags" Target="../tags/tag3084.xml"/><Relationship Id="rId165" Type="http://schemas.openxmlformats.org/officeDocument/2006/relationships/tags" Target="../tags/tag3085.xml"/><Relationship Id="rId166" Type="http://schemas.openxmlformats.org/officeDocument/2006/relationships/tags" Target="../tags/tag3086.xml"/><Relationship Id="rId167" Type="http://schemas.openxmlformats.org/officeDocument/2006/relationships/tags" Target="../tags/tag3087.xml"/><Relationship Id="rId168" Type="http://schemas.openxmlformats.org/officeDocument/2006/relationships/tags" Target="../tags/tag3088.xml"/><Relationship Id="rId169" Type="http://schemas.openxmlformats.org/officeDocument/2006/relationships/tags" Target="../tags/tag3089.xml"/><Relationship Id="rId250" Type="http://schemas.openxmlformats.org/officeDocument/2006/relationships/tags" Target="../tags/tag3170.xml"/><Relationship Id="rId251" Type="http://schemas.openxmlformats.org/officeDocument/2006/relationships/tags" Target="../tags/tag3171.xml"/><Relationship Id="rId252" Type="http://schemas.openxmlformats.org/officeDocument/2006/relationships/tags" Target="../tags/tag3172.xml"/><Relationship Id="rId253" Type="http://schemas.openxmlformats.org/officeDocument/2006/relationships/tags" Target="../tags/tag3173.xml"/><Relationship Id="rId254" Type="http://schemas.openxmlformats.org/officeDocument/2006/relationships/tags" Target="../tags/tag3174.xml"/><Relationship Id="rId255" Type="http://schemas.openxmlformats.org/officeDocument/2006/relationships/slideLayout" Target="../slideLayouts/slideLayout2.xml"/><Relationship Id="rId100" Type="http://schemas.openxmlformats.org/officeDocument/2006/relationships/tags" Target="../tags/tag3020.xml"/><Relationship Id="rId101" Type="http://schemas.openxmlformats.org/officeDocument/2006/relationships/tags" Target="../tags/tag3021.xml"/><Relationship Id="rId102" Type="http://schemas.openxmlformats.org/officeDocument/2006/relationships/tags" Target="../tags/tag3022.xml"/><Relationship Id="rId103" Type="http://schemas.openxmlformats.org/officeDocument/2006/relationships/tags" Target="../tags/tag3023.xml"/><Relationship Id="rId104" Type="http://schemas.openxmlformats.org/officeDocument/2006/relationships/tags" Target="../tags/tag3024.xml"/><Relationship Id="rId105" Type="http://schemas.openxmlformats.org/officeDocument/2006/relationships/tags" Target="../tags/tag3025.xml"/></Relationships>
</file>

<file path=ppt/slides/_rels/slide134.xml.rels><?xml version="1.0" encoding="UTF-8" standalone="yes"?>
<Relationships xmlns="http://schemas.openxmlformats.org/package/2006/relationships"><Relationship Id="rId106" Type="http://schemas.openxmlformats.org/officeDocument/2006/relationships/tags" Target="../tags/tag3280.xml"/><Relationship Id="rId107" Type="http://schemas.openxmlformats.org/officeDocument/2006/relationships/tags" Target="../tags/tag3281.xml"/><Relationship Id="rId108" Type="http://schemas.openxmlformats.org/officeDocument/2006/relationships/tags" Target="../tags/tag3282.xml"/><Relationship Id="rId109" Type="http://schemas.openxmlformats.org/officeDocument/2006/relationships/tags" Target="../tags/tag3283.xml"/><Relationship Id="rId70" Type="http://schemas.openxmlformats.org/officeDocument/2006/relationships/tags" Target="../tags/tag3244.xml"/><Relationship Id="rId71" Type="http://schemas.openxmlformats.org/officeDocument/2006/relationships/tags" Target="../tags/tag3245.xml"/><Relationship Id="rId72" Type="http://schemas.openxmlformats.org/officeDocument/2006/relationships/tags" Target="../tags/tag3246.xml"/><Relationship Id="rId73" Type="http://schemas.openxmlformats.org/officeDocument/2006/relationships/tags" Target="../tags/tag3247.xml"/><Relationship Id="rId74" Type="http://schemas.openxmlformats.org/officeDocument/2006/relationships/tags" Target="../tags/tag3248.xml"/><Relationship Id="rId75" Type="http://schemas.openxmlformats.org/officeDocument/2006/relationships/tags" Target="../tags/tag3249.xml"/><Relationship Id="rId76" Type="http://schemas.openxmlformats.org/officeDocument/2006/relationships/tags" Target="../tags/tag3250.xml"/><Relationship Id="rId77" Type="http://schemas.openxmlformats.org/officeDocument/2006/relationships/tags" Target="../tags/tag3251.xml"/><Relationship Id="rId78" Type="http://schemas.openxmlformats.org/officeDocument/2006/relationships/tags" Target="../tags/tag3252.xml"/><Relationship Id="rId79" Type="http://schemas.openxmlformats.org/officeDocument/2006/relationships/tags" Target="../tags/tag3253.xml"/><Relationship Id="rId170" Type="http://schemas.openxmlformats.org/officeDocument/2006/relationships/tags" Target="../tags/tag3344.xml"/><Relationship Id="rId171" Type="http://schemas.openxmlformats.org/officeDocument/2006/relationships/tags" Target="../tags/tag3345.xml"/><Relationship Id="rId172" Type="http://schemas.openxmlformats.org/officeDocument/2006/relationships/tags" Target="../tags/tag3346.xml"/><Relationship Id="rId173" Type="http://schemas.openxmlformats.org/officeDocument/2006/relationships/tags" Target="../tags/tag3347.xml"/><Relationship Id="rId174" Type="http://schemas.openxmlformats.org/officeDocument/2006/relationships/tags" Target="../tags/tag3348.xml"/><Relationship Id="rId175" Type="http://schemas.openxmlformats.org/officeDocument/2006/relationships/tags" Target="../tags/tag3349.xml"/><Relationship Id="rId176" Type="http://schemas.openxmlformats.org/officeDocument/2006/relationships/tags" Target="../tags/tag3350.xml"/><Relationship Id="rId177" Type="http://schemas.openxmlformats.org/officeDocument/2006/relationships/tags" Target="../tags/tag3351.xml"/><Relationship Id="rId178" Type="http://schemas.openxmlformats.org/officeDocument/2006/relationships/tags" Target="../tags/tag3352.xml"/><Relationship Id="rId179" Type="http://schemas.openxmlformats.org/officeDocument/2006/relationships/tags" Target="../tags/tag3353.xml"/><Relationship Id="rId10" Type="http://schemas.openxmlformats.org/officeDocument/2006/relationships/tags" Target="../tags/tag3184.xml"/><Relationship Id="rId11" Type="http://schemas.openxmlformats.org/officeDocument/2006/relationships/tags" Target="../tags/tag3185.xml"/><Relationship Id="rId12" Type="http://schemas.openxmlformats.org/officeDocument/2006/relationships/tags" Target="../tags/tag3186.xml"/><Relationship Id="rId13" Type="http://schemas.openxmlformats.org/officeDocument/2006/relationships/tags" Target="../tags/tag3187.xml"/><Relationship Id="rId14" Type="http://schemas.openxmlformats.org/officeDocument/2006/relationships/tags" Target="../tags/tag3188.xml"/><Relationship Id="rId15" Type="http://schemas.openxmlformats.org/officeDocument/2006/relationships/tags" Target="../tags/tag3189.xml"/><Relationship Id="rId16" Type="http://schemas.openxmlformats.org/officeDocument/2006/relationships/tags" Target="../tags/tag3190.xml"/><Relationship Id="rId17" Type="http://schemas.openxmlformats.org/officeDocument/2006/relationships/tags" Target="../tags/tag3191.xml"/><Relationship Id="rId18" Type="http://schemas.openxmlformats.org/officeDocument/2006/relationships/tags" Target="../tags/tag3192.xml"/><Relationship Id="rId19" Type="http://schemas.openxmlformats.org/officeDocument/2006/relationships/tags" Target="../tags/tag3193.xml"/><Relationship Id="rId110" Type="http://schemas.openxmlformats.org/officeDocument/2006/relationships/tags" Target="../tags/tag3284.xml"/><Relationship Id="rId111" Type="http://schemas.openxmlformats.org/officeDocument/2006/relationships/tags" Target="../tags/tag3285.xml"/><Relationship Id="rId112" Type="http://schemas.openxmlformats.org/officeDocument/2006/relationships/tags" Target="../tags/tag3286.xml"/><Relationship Id="rId113" Type="http://schemas.openxmlformats.org/officeDocument/2006/relationships/tags" Target="../tags/tag3287.xml"/><Relationship Id="rId114" Type="http://schemas.openxmlformats.org/officeDocument/2006/relationships/tags" Target="../tags/tag3288.xml"/><Relationship Id="rId115" Type="http://schemas.openxmlformats.org/officeDocument/2006/relationships/tags" Target="../tags/tag3289.xml"/><Relationship Id="rId116" Type="http://schemas.openxmlformats.org/officeDocument/2006/relationships/tags" Target="../tags/tag3290.xml"/><Relationship Id="rId117" Type="http://schemas.openxmlformats.org/officeDocument/2006/relationships/tags" Target="../tags/tag3291.xml"/><Relationship Id="rId118" Type="http://schemas.openxmlformats.org/officeDocument/2006/relationships/tags" Target="../tags/tag3292.xml"/><Relationship Id="rId119" Type="http://schemas.openxmlformats.org/officeDocument/2006/relationships/tags" Target="../tags/tag3293.xml"/><Relationship Id="rId200" Type="http://schemas.openxmlformats.org/officeDocument/2006/relationships/tags" Target="../tags/tag3374.xml"/><Relationship Id="rId201" Type="http://schemas.openxmlformats.org/officeDocument/2006/relationships/tags" Target="../tags/tag3375.xml"/><Relationship Id="rId202" Type="http://schemas.openxmlformats.org/officeDocument/2006/relationships/tags" Target="../tags/tag3376.xml"/><Relationship Id="rId203" Type="http://schemas.openxmlformats.org/officeDocument/2006/relationships/tags" Target="../tags/tag3377.xml"/><Relationship Id="rId204" Type="http://schemas.openxmlformats.org/officeDocument/2006/relationships/tags" Target="../tags/tag3378.xml"/><Relationship Id="rId205" Type="http://schemas.openxmlformats.org/officeDocument/2006/relationships/tags" Target="../tags/tag3379.xml"/><Relationship Id="rId206" Type="http://schemas.openxmlformats.org/officeDocument/2006/relationships/tags" Target="../tags/tag3380.xml"/><Relationship Id="rId207" Type="http://schemas.openxmlformats.org/officeDocument/2006/relationships/tags" Target="../tags/tag3381.xml"/><Relationship Id="rId208" Type="http://schemas.openxmlformats.org/officeDocument/2006/relationships/tags" Target="../tags/tag3382.xml"/><Relationship Id="rId209" Type="http://schemas.openxmlformats.org/officeDocument/2006/relationships/tags" Target="../tags/tag3383.xml"/><Relationship Id="rId1" Type="http://schemas.openxmlformats.org/officeDocument/2006/relationships/tags" Target="../tags/tag3175.xml"/><Relationship Id="rId2" Type="http://schemas.openxmlformats.org/officeDocument/2006/relationships/tags" Target="../tags/tag3176.xml"/><Relationship Id="rId3" Type="http://schemas.openxmlformats.org/officeDocument/2006/relationships/tags" Target="../tags/tag3177.xml"/><Relationship Id="rId4" Type="http://schemas.openxmlformats.org/officeDocument/2006/relationships/tags" Target="../tags/tag3178.xml"/><Relationship Id="rId5" Type="http://schemas.openxmlformats.org/officeDocument/2006/relationships/tags" Target="../tags/tag3179.xml"/><Relationship Id="rId6" Type="http://schemas.openxmlformats.org/officeDocument/2006/relationships/tags" Target="../tags/tag3180.xml"/><Relationship Id="rId7" Type="http://schemas.openxmlformats.org/officeDocument/2006/relationships/tags" Target="../tags/tag3181.xml"/><Relationship Id="rId8" Type="http://schemas.openxmlformats.org/officeDocument/2006/relationships/tags" Target="../tags/tag3182.xml"/><Relationship Id="rId9" Type="http://schemas.openxmlformats.org/officeDocument/2006/relationships/tags" Target="../tags/tag3183.xml"/><Relationship Id="rId80" Type="http://schemas.openxmlformats.org/officeDocument/2006/relationships/tags" Target="../tags/tag3254.xml"/><Relationship Id="rId81" Type="http://schemas.openxmlformats.org/officeDocument/2006/relationships/tags" Target="../tags/tag3255.xml"/><Relationship Id="rId82" Type="http://schemas.openxmlformats.org/officeDocument/2006/relationships/tags" Target="../tags/tag3256.xml"/><Relationship Id="rId83" Type="http://schemas.openxmlformats.org/officeDocument/2006/relationships/tags" Target="../tags/tag3257.xml"/><Relationship Id="rId84" Type="http://schemas.openxmlformats.org/officeDocument/2006/relationships/tags" Target="../tags/tag3258.xml"/><Relationship Id="rId85" Type="http://schemas.openxmlformats.org/officeDocument/2006/relationships/tags" Target="../tags/tag3259.xml"/><Relationship Id="rId86" Type="http://schemas.openxmlformats.org/officeDocument/2006/relationships/tags" Target="../tags/tag3260.xml"/><Relationship Id="rId87" Type="http://schemas.openxmlformats.org/officeDocument/2006/relationships/tags" Target="../tags/tag3261.xml"/><Relationship Id="rId88" Type="http://schemas.openxmlformats.org/officeDocument/2006/relationships/tags" Target="../tags/tag3262.xml"/><Relationship Id="rId89" Type="http://schemas.openxmlformats.org/officeDocument/2006/relationships/tags" Target="../tags/tag3263.xml"/><Relationship Id="rId180" Type="http://schemas.openxmlformats.org/officeDocument/2006/relationships/tags" Target="../tags/tag3354.xml"/><Relationship Id="rId181" Type="http://schemas.openxmlformats.org/officeDocument/2006/relationships/tags" Target="../tags/tag3355.xml"/><Relationship Id="rId182" Type="http://schemas.openxmlformats.org/officeDocument/2006/relationships/tags" Target="../tags/tag3356.xml"/><Relationship Id="rId183" Type="http://schemas.openxmlformats.org/officeDocument/2006/relationships/tags" Target="../tags/tag3357.xml"/><Relationship Id="rId184" Type="http://schemas.openxmlformats.org/officeDocument/2006/relationships/tags" Target="../tags/tag3358.xml"/><Relationship Id="rId185" Type="http://schemas.openxmlformats.org/officeDocument/2006/relationships/tags" Target="../tags/tag3359.xml"/><Relationship Id="rId186" Type="http://schemas.openxmlformats.org/officeDocument/2006/relationships/tags" Target="../tags/tag3360.xml"/><Relationship Id="rId187" Type="http://schemas.openxmlformats.org/officeDocument/2006/relationships/tags" Target="../tags/tag3361.xml"/><Relationship Id="rId188" Type="http://schemas.openxmlformats.org/officeDocument/2006/relationships/tags" Target="../tags/tag3362.xml"/><Relationship Id="rId189" Type="http://schemas.openxmlformats.org/officeDocument/2006/relationships/tags" Target="../tags/tag3363.xml"/><Relationship Id="rId20" Type="http://schemas.openxmlformats.org/officeDocument/2006/relationships/tags" Target="../tags/tag3194.xml"/><Relationship Id="rId21" Type="http://schemas.openxmlformats.org/officeDocument/2006/relationships/tags" Target="../tags/tag3195.xml"/><Relationship Id="rId22" Type="http://schemas.openxmlformats.org/officeDocument/2006/relationships/tags" Target="../tags/tag3196.xml"/><Relationship Id="rId23" Type="http://schemas.openxmlformats.org/officeDocument/2006/relationships/tags" Target="../tags/tag3197.xml"/><Relationship Id="rId24" Type="http://schemas.openxmlformats.org/officeDocument/2006/relationships/tags" Target="../tags/tag3198.xml"/><Relationship Id="rId25" Type="http://schemas.openxmlformats.org/officeDocument/2006/relationships/tags" Target="../tags/tag3199.xml"/><Relationship Id="rId26" Type="http://schemas.openxmlformats.org/officeDocument/2006/relationships/tags" Target="../tags/tag3200.xml"/><Relationship Id="rId27" Type="http://schemas.openxmlformats.org/officeDocument/2006/relationships/tags" Target="../tags/tag3201.xml"/><Relationship Id="rId28" Type="http://schemas.openxmlformats.org/officeDocument/2006/relationships/tags" Target="../tags/tag3202.xml"/><Relationship Id="rId29" Type="http://schemas.openxmlformats.org/officeDocument/2006/relationships/tags" Target="../tags/tag3203.xml"/><Relationship Id="rId120" Type="http://schemas.openxmlformats.org/officeDocument/2006/relationships/tags" Target="../tags/tag3294.xml"/><Relationship Id="rId121" Type="http://schemas.openxmlformats.org/officeDocument/2006/relationships/tags" Target="../tags/tag3295.xml"/><Relationship Id="rId122" Type="http://schemas.openxmlformats.org/officeDocument/2006/relationships/tags" Target="../tags/tag3296.xml"/><Relationship Id="rId123" Type="http://schemas.openxmlformats.org/officeDocument/2006/relationships/tags" Target="../tags/tag3297.xml"/><Relationship Id="rId124" Type="http://schemas.openxmlformats.org/officeDocument/2006/relationships/tags" Target="../tags/tag3298.xml"/><Relationship Id="rId125" Type="http://schemas.openxmlformats.org/officeDocument/2006/relationships/tags" Target="../tags/tag3299.xml"/><Relationship Id="rId126" Type="http://schemas.openxmlformats.org/officeDocument/2006/relationships/tags" Target="../tags/tag3300.xml"/><Relationship Id="rId127" Type="http://schemas.openxmlformats.org/officeDocument/2006/relationships/tags" Target="../tags/tag3301.xml"/><Relationship Id="rId128" Type="http://schemas.openxmlformats.org/officeDocument/2006/relationships/tags" Target="../tags/tag3302.xml"/><Relationship Id="rId129" Type="http://schemas.openxmlformats.org/officeDocument/2006/relationships/tags" Target="../tags/tag3303.xml"/><Relationship Id="rId210" Type="http://schemas.openxmlformats.org/officeDocument/2006/relationships/tags" Target="../tags/tag3384.xml"/><Relationship Id="rId211" Type="http://schemas.openxmlformats.org/officeDocument/2006/relationships/tags" Target="../tags/tag3385.xml"/><Relationship Id="rId212" Type="http://schemas.openxmlformats.org/officeDocument/2006/relationships/tags" Target="../tags/tag3386.xml"/><Relationship Id="rId213" Type="http://schemas.openxmlformats.org/officeDocument/2006/relationships/tags" Target="../tags/tag3387.xml"/><Relationship Id="rId214" Type="http://schemas.openxmlformats.org/officeDocument/2006/relationships/tags" Target="../tags/tag3388.xml"/><Relationship Id="rId215" Type="http://schemas.openxmlformats.org/officeDocument/2006/relationships/tags" Target="../tags/tag3389.xml"/><Relationship Id="rId216" Type="http://schemas.openxmlformats.org/officeDocument/2006/relationships/tags" Target="../tags/tag3390.xml"/><Relationship Id="rId217" Type="http://schemas.openxmlformats.org/officeDocument/2006/relationships/tags" Target="../tags/tag3391.xml"/><Relationship Id="rId218" Type="http://schemas.openxmlformats.org/officeDocument/2006/relationships/tags" Target="../tags/tag3392.xml"/><Relationship Id="rId219" Type="http://schemas.openxmlformats.org/officeDocument/2006/relationships/tags" Target="../tags/tag3393.xml"/><Relationship Id="rId90" Type="http://schemas.openxmlformats.org/officeDocument/2006/relationships/tags" Target="../tags/tag3264.xml"/><Relationship Id="rId91" Type="http://schemas.openxmlformats.org/officeDocument/2006/relationships/tags" Target="../tags/tag3265.xml"/><Relationship Id="rId92" Type="http://schemas.openxmlformats.org/officeDocument/2006/relationships/tags" Target="../tags/tag3266.xml"/><Relationship Id="rId93" Type="http://schemas.openxmlformats.org/officeDocument/2006/relationships/tags" Target="../tags/tag3267.xml"/><Relationship Id="rId94" Type="http://schemas.openxmlformats.org/officeDocument/2006/relationships/tags" Target="../tags/tag3268.xml"/><Relationship Id="rId95" Type="http://schemas.openxmlformats.org/officeDocument/2006/relationships/tags" Target="../tags/tag3269.xml"/><Relationship Id="rId96" Type="http://schemas.openxmlformats.org/officeDocument/2006/relationships/tags" Target="../tags/tag3270.xml"/><Relationship Id="rId97" Type="http://schemas.openxmlformats.org/officeDocument/2006/relationships/tags" Target="../tags/tag3271.xml"/><Relationship Id="rId98" Type="http://schemas.openxmlformats.org/officeDocument/2006/relationships/tags" Target="../tags/tag3272.xml"/><Relationship Id="rId99" Type="http://schemas.openxmlformats.org/officeDocument/2006/relationships/tags" Target="../tags/tag3273.xml"/><Relationship Id="rId190" Type="http://schemas.openxmlformats.org/officeDocument/2006/relationships/tags" Target="../tags/tag3364.xml"/><Relationship Id="rId191" Type="http://schemas.openxmlformats.org/officeDocument/2006/relationships/tags" Target="../tags/tag3365.xml"/><Relationship Id="rId192" Type="http://schemas.openxmlformats.org/officeDocument/2006/relationships/tags" Target="../tags/tag3366.xml"/><Relationship Id="rId193" Type="http://schemas.openxmlformats.org/officeDocument/2006/relationships/tags" Target="../tags/tag3367.xml"/><Relationship Id="rId194" Type="http://schemas.openxmlformats.org/officeDocument/2006/relationships/tags" Target="../tags/tag3368.xml"/><Relationship Id="rId195" Type="http://schemas.openxmlformats.org/officeDocument/2006/relationships/tags" Target="../tags/tag3369.xml"/><Relationship Id="rId196" Type="http://schemas.openxmlformats.org/officeDocument/2006/relationships/tags" Target="../tags/tag3370.xml"/><Relationship Id="rId197" Type="http://schemas.openxmlformats.org/officeDocument/2006/relationships/tags" Target="../tags/tag3371.xml"/><Relationship Id="rId198" Type="http://schemas.openxmlformats.org/officeDocument/2006/relationships/tags" Target="../tags/tag3372.xml"/><Relationship Id="rId199" Type="http://schemas.openxmlformats.org/officeDocument/2006/relationships/tags" Target="../tags/tag3373.xml"/><Relationship Id="rId30" Type="http://schemas.openxmlformats.org/officeDocument/2006/relationships/tags" Target="../tags/tag3204.xml"/><Relationship Id="rId31" Type="http://schemas.openxmlformats.org/officeDocument/2006/relationships/tags" Target="../tags/tag3205.xml"/><Relationship Id="rId32" Type="http://schemas.openxmlformats.org/officeDocument/2006/relationships/tags" Target="../tags/tag3206.xml"/><Relationship Id="rId33" Type="http://schemas.openxmlformats.org/officeDocument/2006/relationships/tags" Target="../tags/tag3207.xml"/><Relationship Id="rId34" Type="http://schemas.openxmlformats.org/officeDocument/2006/relationships/tags" Target="../tags/tag3208.xml"/><Relationship Id="rId35" Type="http://schemas.openxmlformats.org/officeDocument/2006/relationships/tags" Target="../tags/tag3209.xml"/><Relationship Id="rId36" Type="http://schemas.openxmlformats.org/officeDocument/2006/relationships/tags" Target="../tags/tag3210.xml"/><Relationship Id="rId37" Type="http://schemas.openxmlformats.org/officeDocument/2006/relationships/tags" Target="../tags/tag3211.xml"/><Relationship Id="rId38" Type="http://schemas.openxmlformats.org/officeDocument/2006/relationships/tags" Target="../tags/tag3212.xml"/><Relationship Id="rId39" Type="http://schemas.openxmlformats.org/officeDocument/2006/relationships/tags" Target="../tags/tag3213.xml"/><Relationship Id="rId130" Type="http://schemas.openxmlformats.org/officeDocument/2006/relationships/tags" Target="../tags/tag3304.xml"/><Relationship Id="rId131" Type="http://schemas.openxmlformats.org/officeDocument/2006/relationships/tags" Target="../tags/tag3305.xml"/><Relationship Id="rId132" Type="http://schemas.openxmlformats.org/officeDocument/2006/relationships/tags" Target="../tags/tag3306.xml"/><Relationship Id="rId133" Type="http://schemas.openxmlformats.org/officeDocument/2006/relationships/tags" Target="../tags/tag3307.xml"/><Relationship Id="rId220" Type="http://schemas.openxmlformats.org/officeDocument/2006/relationships/tags" Target="../tags/tag3394.xml"/><Relationship Id="rId221" Type="http://schemas.openxmlformats.org/officeDocument/2006/relationships/tags" Target="../tags/tag3395.xml"/><Relationship Id="rId222" Type="http://schemas.openxmlformats.org/officeDocument/2006/relationships/tags" Target="../tags/tag3396.xml"/><Relationship Id="rId223" Type="http://schemas.openxmlformats.org/officeDocument/2006/relationships/tags" Target="../tags/tag3397.xml"/><Relationship Id="rId224" Type="http://schemas.openxmlformats.org/officeDocument/2006/relationships/tags" Target="../tags/tag3398.xml"/><Relationship Id="rId225" Type="http://schemas.openxmlformats.org/officeDocument/2006/relationships/tags" Target="../tags/tag3399.xml"/><Relationship Id="rId226" Type="http://schemas.openxmlformats.org/officeDocument/2006/relationships/tags" Target="../tags/tag3400.xml"/><Relationship Id="rId227" Type="http://schemas.openxmlformats.org/officeDocument/2006/relationships/tags" Target="../tags/tag3401.xml"/><Relationship Id="rId228" Type="http://schemas.openxmlformats.org/officeDocument/2006/relationships/tags" Target="../tags/tag3402.xml"/><Relationship Id="rId229" Type="http://schemas.openxmlformats.org/officeDocument/2006/relationships/tags" Target="../tags/tag3403.xml"/><Relationship Id="rId134" Type="http://schemas.openxmlformats.org/officeDocument/2006/relationships/tags" Target="../tags/tag3308.xml"/><Relationship Id="rId135" Type="http://schemas.openxmlformats.org/officeDocument/2006/relationships/tags" Target="../tags/tag3309.xml"/><Relationship Id="rId136" Type="http://schemas.openxmlformats.org/officeDocument/2006/relationships/tags" Target="../tags/tag3310.xml"/><Relationship Id="rId137" Type="http://schemas.openxmlformats.org/officeDocument/2006/relationships/tags" Target="../tags/tag3311.xml"/><Relationship Id="rId138" Type="http://schemas.openxmlformats.org/officeDocument/2006/relationships/tags" Target="../tags/tag3312.xml"/><Relationship Id="rId139" Type="http://schemas.openxmlformats.org/officeDocument/2006/relationships/tags" Target="../tags/tag3313.xml"/><Relationship Id="rId40" Type="http://schemas.openxmlformats.org/officeDocument/2006/relationships/tags" Target="../tags/tag3214.xml"/><Relationship Id="rId41" Type="http://schemas.openxmlformats.org/officeDocument/2006/relationships/tags" Target="../tags/tag3215.xml"/><Relationship Id="rId42" Type="http://schemas.openxmlformats.org/officeDocument/2006/relationships/tags" Target="../tags/tag3216.xml"/><Relationship Id="rId43" Type="http://schemas.openxmlformats.org/officeDocument/2006/relationships/tags" Target="../tags/tag3217.xml"/><Relationship Id="rId44" Type="http://schemas.openxmlformats.org/officeDocument/2006/relationships/tags" Target="../tags/tag3218.xml"/><Relationship Id="rId45" Type="http://schemas.openxmlformats.org/officeDocument/2006/relationships/tags" Target="../tags/tag3219.xml"/><Relationship Id="rId46" Type="http://schemas.openxmlformats.org/officeDocument/2006/relationships/tags" Target="../tags/tag3220.xml"/><Relationship Id="rId47" Type="http://schemas.openxmlformats.org/officeDocument/2006/relationships/tags" Target="../tags/tag3221.xml"/><Relationship Id="rId48" Type="http://schemas.openxmlformats.org/officeDocument/2006/relationships/tags" Target="../tags/tag3222.xml"/><Relationship Id="rId49" Type="http://schemas.openxmlformats.org/officeDocument/2006/relationships/tags" Target="../tags/tag3223.xml"/><Relationship Id="rId140" Type="http://schemas.openxmlformats.org/officeDocument/2006/relationships/tags" Target="../tags/tag3314.xml"/><Relationship Id="rId141" Type="http://schemas.openxmlformats.org/officeDocument/2006/relationships/tags" Target="../tags/tag3315.xml"/><Relationship Id="rId142" Type="http://schemas.openxmlformats.org/officeDocument/2006/relationships/tags" Target="../tags/tag3316.xml"/><Relationship Id="rId143" Type="http://schemas.openxmlformats.org/officeDocument/2006/relationships/tags" Target="../tags/tag3317.xml"/><Relationship Id="rId144" Type="http://schemas.openxmlformats.org/officeDocument/2006/relationships/tags" Target="../tags/tag3318.xml"/><Relationship Id="rId145" Type="http://schemas.openxmlformats.org/officeDocument/2006/relationships/tags" Target="../tags/tag3319.xml"/><Relationship Id="rId146" Type="http://schemas.openxmlformats.org/officeDocument/2006/relationships/tags" Target="../tags/tag3320.xml"/><Relationship Id="rId147" Type="http://schemas.openxmlformats.org/officeDocument/2006/relationships/tags" Target="../tags/tag3321.xml"/><Relationship Id="rId148" Type="http://schemas.openxmlformats.org/officeDocument/2006/relationships/tags" Target="../tags/tag3322.xml"/><Relationship Id="rId149" Type="http://schemas.openxmlformats.org/officeDocument/2006/relationships/tags" Target="../tags/tag3323.xml"/><Relationship Id="rId230" Type="http://schemas.openxmlformats.org/officeDocument/2006/relationships/tags" Target="../tags/tag3404.xml"/><Relationship Id="rId231" Type="http://schemas.openxmlformats.org/officeDocument/2006/relationships/tags" Target="../tags/tag3405.xml"/><Relationship Id="rId232" Type="http://schemas.openxmlformats.org/officeDocument/2006/relationships/tags" Target="../tags/tag3406.xml"/><Relationship Id="rId233" Type="http://schemas.openxmlformats.org/officeDocument/2006/relationships/tags" Target="../tags/tag3407.xml"/><Relationship Id="rId234" Type="http://schemas.openxmlformats.org/officeDocument/2006/relationships/tags" Target="../tags/tag3408.xml"/><Relationship Id="rId235" Type="http://schemas.openxmlformats.org/officeDocument/2006/relationships/tags" Target="../tags/tag3409.xml"/><Relationship Id="rId236" Type="http://schemas.openxmlformats.org/officeDocument/2006/relationships/tags" Target="../tags/tag3410.xml"/><Relationship Id="rId237" Type="http://schemas.openxmlformats.org/officeDocument/2006/relationships/tags" Target="../tags/tag3411.xml"/><Relationship Id="rId238" Type="http://schemas.openxmlformats.org/officeDocument/2006/relationships/slideLayout" Target="../slideLayouts/slideLayout2.xml"/><Relationship Id="rId50" Type="http://schemas.openxmlformats.org/officeDocument/2006/relationships/tags" Target="../tags/tag3224.xml"/><Relationship Id="rId51" Type="http://schemas.openxmlformats.org/officeDocument/2006/relationships/tags" Target="../tags/tag3225.xml"/><Relationship Id="rId52" Type="http://schemas.openxmlformats.org/officeDocument/2006/relationships/tags" Target="../tags/tag3226.xml"/><Relationship Id="rId53" Type="http://schemas.openxmlformats.org/officeDocument/2006/relationships/tags" Target="../tags/tag3227.xml"/><Relationship Id="rId54" Type="http://schemas.openxmlformats.org/officeDocument/2006/relationships/tags" Target="../tags/tag3228.xml"/><Relationship Id="rId55" Type="http://schemas.openxmlformats.org/officeDocument/2006/relationships/tags" Target="../tags/tag3229.xml"/><Relationship Id="rId56" Type="http://schemas.openxmlformats.org/officeDocument/2006/relationships/tags" Target="../tags/tag3230.xml"/><Relationship Id="rId57" Type="http://schemas.openxmlformats.org/officeDocument/2006/relationships/tags" Target="../tags/tag3231.xml"/><Relationship Id="rId58" Type="http://schemas.openxmlformats.org/officeDocument/2006/relationships/tags" Target="../tags/tag3232.xml"/><Relationship Id="rId59" Type="http://schemas.openxmlformats.org/officeDocument/2006/relationships/tags" Target="../tags/tag3233.xml"/><Relationship Id="rId150" Type="http://schemas.openxmlformats.org/officeDocument/2006/relationships/tags" Target="../tags/tag3324.xml"/><Relationship Id="rId151" Type="http://schemas.openxmlformats.org/officeDocument/2006/relationships/tags" Target="../tags/tag3325.xml"/><Relationship Id="rId152" Type="http://schemas.openxmlformats.org/officeDocument/2006/relationships/tags" Target="../tags/tag3326.xml"/><Relationship Id="rId153" Type="http://schemas.openxmlformats.org/officeDocument/2006/relationships/tags" Target="../tags/tag3327.xml"/><Relationship Id="rId154" Type="http://schemas.openxmlformats.org/officeDocument/2006/relationships/tags" Target="../tags/tag3328.xml"/><Relationship Id="rId155" Type="http://schemas.openxmlformats.org/officeDocument/2006/relationships/tags" Target="../tags/tag3329.xml"/><Relationship Id="rId156" Type="http://schemas.openxmlformats.org/officeDocument/2006/relationships/tags" Target="../tags/tag3330.xml"/><Relationship Id="rId157" Type="http://schemas.openxmlformats.org/officeDocument/2006/relationships/tags" Target="../tags/tag3331.xml"/><Relationship Id="rId158" Type="http://schemas.openxmlformats.org/officeDocument/2006/relationships/tags" Target="../tags/tag3332.xml"/><Relationship Id="rId159" Type="http://schemas.openxmlformats.org/officeDocument/2006/relationships/tags" Target="../tags/tag3333.xml"/><Relationship Id="rId60" Type="http://schemas.openxmlformats.org/officeDocument/2006/relationships/tags" Target="../tags/tag3234.xml"/><Relationship Id="rId61" Type="http://schemas.openxmlformats.org/officeDocument/2006/relationships/tags" Target="../tags/tag3235.xml"/><Relationship Id="rId62" Type="http://schemas.openxmlformats.org/officeDocument/2006/relationships/tags" Target="../tags/tag3236.xml"/><Relationship Id="rId63" Type="http://schemas.openxmlformats.org/officeDocument/2006/relationships/tags" Target="../tags/tag3237.xml"/><Relationship Id="rId64" Type="http://schemas.openxmlformats.org/officeDocument/2006/relationships/tags" Target="../tags/tag3238.xml"/><Relationship Id="rId65" Type="http://schemas.openxmlformats.org/officeDocument/2006/relationships/tags" Target="../tags/tag3239.xml"/><Relationship Id="rId66" Type="http://schemas.openxmlformats.org/officeDocument/2006/relationships/tags" Target="../tags/tag3240.xml"/><Relationship Id="rId67" Type="http://schemas.openxmlformats.org/officeDocument/2006/relationships/tags" Target="../tags/tag3241.xml"/><Relationship Id="rId68" Type="http://schemas.openxmlformats.org/officeDocument/2006/relationships/tags" Target="../tags/tag3242.xml"/><Relationship Id="rId69" Type="http://schemas.openxmlformats.org/officeDocument/2006/relationships/tags" Target="../tags/tag3243.xml"/><Relationship Id="rId160" Type="http://schemas.openxmlformats.org/officeDocument/2006/relationships/tags" Target="../tags/tag3334.xml"/><Relationship Id="rId161" Type="http://schemas.openxmlformats.org/officeDocument/2006/relationships/tags" Target="../tags/tag3335.xml"/><Relationship Id="rId162" Type="http://schemas.openxmlformats.org/officeDocument/2006/relationships/tags" Target="../tags/tag3336.xml"/><Relationship Id="rId163" Type="http://schemas.openxmlformats.org/officeDocument/2006/relationships/tags" Target="../tags/tag3337.xml"/><Relationship Id="rId164" Type="http://schemas.openxmlformats.org/officeDocument/2006/relationships/tags" Target="../tags/tag3338.xml"/><Relationship Id="rId165" Type="http://schemas.openxmlformats.org/officeDocument/2006/relationships/tags" Target="../tags/tag3339.xml"/><Relationship Id="rId166" Type="http://schemas.openxmlformats.org/officeDocument/2006/relationships/tags" Target="../tags/tag3340.xml"/><Relationship Id="rId167" Type="http://schemas.openxmlformats.org/officeDocument/2006/relationships/tags" Target="../tags/tag3341.xml"/><Relationship Id="rId168" Type="http://schemas.openxmlformats.org/officeDocument/2006/relationships/tags" Target="../tags/tag3342.xml"/><Relationship Id="rId169" Type="http://schemas.openxmlformats.org/officeDocument/2006/relationships/tags" Target="../tags/tag3343.xml"/><Relationship Id="rId100" Type="http://schemas.openxmlformats.org/officeDocument/2006/relationships/tags" Target="../tags/tag3274.xml"/><Relationship Id="rId101" Type="http://schemas.openxmlformats.org/officeDocument/2006/relationships/tags" Target="../tags/tag3275.xml"/><Relationship Id="rId102" Type="http://schemas.openxmlformats.org/officeDocument/2006/relationships/tags" Target="../tags/tag3276.xml"/><Relationship Id="rId103" Type="http://schemas.openxmlformats.org/officeDocument/2006/relationships/tags" Target="../tags/tag3277.xml"/><Relationship Id="rId104" Type="http://schemas.openxmlformats.org/officeDocument/2006/relationships/tags" Target="../tags/tag3278.xml"/><Relationship Id="rId105" Type="http://schemas.openxmlformats.org/officeDocument/2006/relationships/tags" Target="../tags/tag3279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tags" Target="../tags/tag3412.xml"/><Relationship Id="rId2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42" Type="http://schemas.openxmlformats.org/officeDocument/2006/relationships/tags" Target="../tags/tag3554.xml"/><Relationship Id="rId143" Type="http://schemas.openxmlformats.org/officeDocument/2006/relationships/tags" Target="../tags/tag3555.xml"/><Relationship Id="rId144" Type="http://schemas.openxmlformats.org/officeDocument/2006/relationships/tags" Target="../tags/tag3556.xml"/><Relationship Id="rId145" Type="http://schemas.openxmlformats.org/officeDocument/2006/relationships/tags" Target="../tags/tag3557.xml"/><Relationship Id="rId146" Type="http://schemas.openxmlformats.org/officeDocument/2006/relationships/tags" Target="../tags/tag3558.xml"/><Relationship Id="rId147" Type="http://schemas.openxmlformats.org/officeDocument/2006/relationships/tags" Target="../tags/tag3559.xml"/><Relationship Id="rId148" Type="http://schemas.openxmlformats.org/officeDocument/2006/relationships/tags" Target="../tags/tag3560.xml"/><Relationship Id="rId149" Type="http://schemas.openxmlformats.org/officeDocument/2006/relationships/tags" Target="../tags/tag3561.xml"/><Relationship Id="rId40" Type="http://schemas.openxmlformats.org/officeDocument/2006/relationships/tags" Target="../tags/tag3452.xml"/><Relationship Id="rId41" Type="http://schemas.openxmlformats.org/officeDocument/2006/relationships/tags" Target="../tags/tag3453.xml"/><Relationship Id="rId42" Type="http://schemas.openxmlformats.org/officeDocument/2006/relationships/tags" Target="../tags/tag3454.xml"/><Relationship Id="rId43" Type="http://schemas.openxmlformats.org/officeDocument/2006/relationships/tags" Target="../tags/tag3455.xml"/><Relationship Id="rId44" Type="http://schemas.openxmlformats.org/officeDocument/2006/relationships/tags" Target="../tags/tag3456.xml"/><Relationship Id="rId45" Type="http://schemas.openxmlformats.org/officeDocument/2006/relationships/tags" Target="../tags/tag3457.xml"/><Relationship Id="rId46" Type="http://schemas.openxmlformats.org/officeDocument/2006/relationships/tags" Target="../tags/tag3458.xml"/><Relationship Id="rId47" Type="http://schemas.openxmlformats.org/officeDocument/2006/relationships/tags" Target="../tags/tag3459.xml"/><Relationship Id="rId48" Type="http://schemas.openxmlformats.org/officeDocument/2006/relationships/tags" Target="../tags/tag3460.xml"/><Relationship Id="rId49" Type="http://schemas.openxmlformats.org/officeDocument/2006/relationships/tags" Target="../tags/tag3461.xml"/><Relationship Id="rId80" Type="http://schemas.openxmlformats.org/officeDocument/2006/relationships/tags" Target="../tags/tag3492.xml"/><Relationship Id="rId81" Type="http://schemas.openxmlformats.org/officeDocument/2006/relationships/tags" Target="../tags/tag3493.xml"/><Relationship Id="rId82" Type="http://schemas.openxmlformats.org/officeDocument/2006/relationships/tags" Target="../tags/tag3494.xml"/><Relationship Id="rId83" Type="http://schemas.openxmlformats.org/officeDocument/2006/relationships/tags" Target="../tags/tag3495.xml"/><Relationship Id="rId84" Type="http://schemas.openxmlformats.org/officeDocument/2006/relationships/tags" Target="../tags/tag3496.xml"/><Relationship Id="rId85" Type="http://schemas.openxmlformats.org/officeDocument/2006/relationships/tags" Target="../tags/tag3497.xml"/><Relationship Id="rId86" Type="http://schemas.openxmlformats.org/officeDocument/2006/relationships/tags" Target="../tags/tag3498.xml"/><Relationship Id="rId87" Type="http://schemas.openxmlformats.org/officeDocument/2006/relationships/tags" Target="../tags/tag3499.xml"/><Relationship Id="rId88" Type="http://schemas.openxmlformats.org/officeDocument/2006/relationships/tags" Target="../tags/tag3500.xml"/><Relationship Id="rId89" Type="http://schemas.openxmlformats.org/officeDocument/2006/relationships/tags" Target="../tags/tag3501.xml"/><Relationship Id="rId110" Type="http://schemas.openxmlformats.org/officeDocument/2006/relationships/tags" Target="../tags/tag3522.xml"/><Relationship Id="rId111" Type="http://schemas.openxmlformats.org/officeDocument/2006/relationships/tags" Target="../tags/tag3523.xml"/><Relationship Id="rId112" Type="http://schemas.openxmlformats.org/officeDocument/2006/relationships/tags" Target="../tags/tag3524.xml"/><Relationship Id="rId113" Type="http://schemas.openxmlformats.org/officeDocument/2006/relationships/tags" Target="../tags/tag3525.xml"/><Relationship Id="rId114" Type="http://schemas.openxmlformats.org/officeDocument/2006/relationships/tags" Target="../tags/tag3526.xml"/><Relationship Id="rId115" Type="http://schemas.openxmlformats.org/officeDocument/2006/relationships/tags" Target="../tags/tag3527.xml"/><Relationship Id="rId116" Type="http://schemas.openxmlformats.org/officeDocument/2006/relationships/tags" Target="../tags/tag3528.xml"/><Relationship Id="rId117" Type="http://schemas.openxmlformats.org/officeDocument/2006/relationships/tags" Target="../tags/tag3529.xml"/><Relationship Id="rId118" Type="http://schemas.openxmlformats.org/officeDocument/2006/relationships/tags" Target="../tags/tag3530.xml"/><Relationship Id="rId119" Type="http://schemas.openxmlformats.org/officeDocument/2006/relationships/tags" Target="../tags/tag3531.xml"/><Relationship Id="rId150" Type="http://schemas.openxmlformats.org/officeDocument/2006/relationships/tags" Target="../tags/tag3562.xml"/><Relationship Id="rId151" Type="http://schemas.openxmlformats.org/officeDocument/2006/relationships/tags" Target="../tags/tag3563.xml"/><Relationship Id="rId152" Type="http://schemas.openxmlformats.org/officeDocument/2006/relationships/tags" Target="../tags/tag3564.xml"/><Relationship Id="rId10" Type="http://schemas.openxmlformats.org/officeDocument/2006/relationships/tags" Target="../tags/tag3422.xml"/><Relationship Id="rId11" Type="http://schemas.openxmlformats.org/officeDocument/2006/relationships/tags" Target="../tags/tag3423.xml"/><Relationship Id="rId12" Type="http://schemas.openxmlformats.org/officeDocument/2006/relationships/tags" Target="../tags/tag3424.xml"/><Relationship Id="rId13" Type="http://schemas.openxmlformats.org/officeDocument/2006/relationships/tags" Target="../tags/tag3425.xml"/><Relationship Id="rId14" Type="http://schemas.openxmlformats.org/officeDocument/2006/relationships/tags" Target="../tags/tag3426.xml"/><Relationship Id="rId15" Type="http://schemas.openxmlformats.org/officeDocument/2006/relationships/tags" Target="../tags/tag3427.xml"/><Relationship Id="rId16" Type="http://schemas.openxmlformats.org/officeDocument/2006/relationships/tags" Target="../tags/tag3428.xml"/><Relationship Id="rId17" Type="http://schemas.openxmlformats.org/officeDocument/2006/relationships/tags" Target="../tags/tag3429.xml"/><Relationship Id="rId18" Type="http://schemas.openxmlformats.org/officeDocument/2006/relationships/tags" Target="../tags/tag3430.xml"/><Relationship Id="rId19" Type="http://schemas.openxmlformats.org/officeDocument/2006/relationships/tags" Target="../tags/tag3431.xml"/><Relationship Id="rId153" Type="http://schemas.openxmlformats.org/officeDocument/2006/relationships/tags" Target="../tags/tag3565.xml"/><Relationship Id="rId154" Type="http://schemas.openxmlformats.org/officeDocument/2006/relationships/tags" Target="../tags/tag3566.xml"/><Relationship Id="rId155" Type="http://schemas.openxmlformats.org/officeDocument/2006/relationships/tags" Target="../tags/tag3567.xml"/><Relationship Id="rId156" Type="http://schemas.openxmlformats.org/officeDocument/2006/relationships/tags" Target="../tags/tag3568.xml"/><Relationship Id="rId157" Type="http://schemas.openxmlformats.org/officeDocument/2006/relationships/tags" Target="../tags/tag3569.xml"/><Relationship Id="rId158" Type="http://schemas.openxmlformats.org/officeDocument/2006/relationships/slideLayout" Target="../slideLayouts/slideLayout7.xml"/><Relationship Id="rId50" Type="http://schemas.openxmlformats.org/officeDocument/2006/relationships/tags" Target="../tags/tag3462.xml"/><Relationship Id="rId51" Type="http://schemas.openxmlformats.org/officeDocument/2006/relationships/tags" Target="../tags/tag3463.xml"/><Relationship Id="rId52" Type="http://schemas.openxmlformats.org/officeDocument/2006/relationships/tags" Target="../tags/tag3464.xml"/><Relationship Id="rId53" Type="http://schemas.openxmlformats.org/officeDocument/2006/relationships/tags" Target="../tags/tag3465.xml"/><Relationship Id="rId54" Type="http://schemas.openxmlformats.org/officeDocument/2006/relationships/tags" Target="../tags/tag3466.xml"/><Relationship Id="rId55" Type="http://schemas.openxmlformats.org/officeDocument/2006/relationships/tags" Target="../tags/tag3467.xml"/><Relationship Id="rId56" Type="http://schemas.openxmlformats.org/officeDocument/2006/relationships/tags" Target="../tags/tag3468.xml"/><Relationship Id="rId57" Type="http://schemas.openxmlformats.org/officeDocument/2006/relationships/tags" Target="../tags/tag3469.xml"/><Relationship Id="rId58" Type="http://schemas.openxmlformats.org/officeDocument/2006/relationships/tags" Target="../tags/tag3470.xml"/><Relationship Id="rId59" Type="http://schemas.openxmlformats.org/officeDocument/2006/relationships/tags" Target="../tags/tag3471.xml"/><Relationship Id="rId90" Type="http://schemas.openxmlformats.org/officeDocument/2006/relationships/tags" Target="../tags/tag3502.xml"/><Relationship Id="rId91" Type="http://schemas.openxmlformats.org/officeDocument/2006/relationships/tags" Target="../tags/tag3503.xml"/><Relationship Id="rId92" Type="http://schemas.openxmlformats.org/officeDocument/2006/relationships/tags" Target="../tags/tag3504.xml"/><Relationship Id="rId93" Type="http://schemas.openxmlformats.org/officeDocument/2006/relationships/tags" Target="../tags/tag3505.xml"/><Relationship Id="rId94" Type="http://schemas.openxmlformats.org/officeDocument/2006/relationships/tags" Target="../tags/tag3506.xml"/><Relationship Id="rId95" Type="http://schemas.openxmlformats.org/officeDocument/2006/relationships/tags" Target="../tags/tag3507.xml"/><Relationship Id="rId96" Type="http://schemas.openxmlformats.org/officeDocument/2006/relationships/tags" Target="../tags/tag3508.xml"/><Relationship Id="rId97" Type="http://schemas.openxmlformats.org/officeDocument/2006/relationships/tags" Target="../tags/tag3509.xml"/><Relationship Id="rId98" Type="http://schemas.openxmlformats.org/officeDocument/2006/relationships/tags" Target="../tags/tag3510.xml"/><Relationship Id="rId99" Type="http://schemas.openxmlformats.org/officeDocument/2006/relationships/tags" Target="../tags/tag3511.xml"/><Relationship Id="rId120" Type="http://schemas.openxmlformats.org/officeDocument/2006/relationships/tags" Target="../tags/tag3532.xml"/><Relationship Id="rId121" Type="http://schemas.openxmlformats.org/officeDocument/2006/relationships/tags" Target="../tags/tag3533.xml"/><Relationship Id="rId122" Type="http://schemas.openxmlformats.org/officeDocument/2006/relationships/tags" Target="../tags/tag3534.xml"/><Relationship Id="rId123" Type="http://schemas.openxmlformats.org/officeDocument/2006/relationships/tags" Target="../tags/tag3535.xml"/><Relationship Id="rId124" Type="http://schemas.openxmlformats.org/officeDocument/2006/relationships/tags" Target="../tags/tag3536.xml"/><Relationship Id="rId125" Type="http://schemas.openxmlformats.org/officeDocument/2006/relationships/tags" Target="../tags/tag3537.xml"/><Relationship Id="rId126" Type="http://schemas.openxmlformats.org/officeDocument/2006/relationships/tags" Target="../tags/tag3538.xml"/><Relationship Id="rId127" Type="http://schemas.openxmlformats.org/officeDocument/2006/relationships/tags" Target="../tags/tag3539.xml"/><Relationship Id="rId128" Type="http://schemas.openxmlformats.org/officeDocument/2006/relationships/tags" Target="../tags/tag3540.xml"/><Relationship Id="rId129" Type="http://schemas.openxmlformats.org/officeDocument/2006/relationships/tags" Target="../tags/tag3541.xml"/><Relationship Id="rId20" Type="http://schemas.openxmlformats.org/officeDocument/2006/relationships/tags" Target="../tags/tag3432.xml"/><Relationship Id="rId21" Type="http://schemas.openxmlformats.org/officeDocument/2006/relationships/tags" Target="../tags/tag3433.xml"/><Relationship Id="rId22" Type="http://schemas.openxmlformats.org/officeDocument/2006/relationships/tags" Target="../tags/tag3434.xml"/><Relationship Id="rId23" Type="http://schemas.openxmlformats.org/officeDocument/2006/relationships/tags" Target="../tags/tag3435.xml"/><Relationship Id="rId24" Type="http://schemas.openxmlformats.org/officeDocument/2006/relationships/tags" Target="../tags/tag3436.xml"/><Relationship Id="rId25" Type="http://schemas.openxmlformats.org/officeDocument/2006/relationships/tags" Target="../tags/tag3437.xml"/><Relationship Id="rId26" Type="http://schemas.openxmlformats.org/officeDocument/2006/relationships/tags" Target="../tags/tag3438.xml"/><Relationship Id="rId27" Type="http://schemas.openxmlformats.org/officeDocument/2006/relationships/tags" Target="../tags/tag3439.xml"/><Relationship Id="rId28" Type="http://schemas.openxmlformats.org/officeDocument/2006/relationships/tags" Target="../tags/tag3440.xml"/><Relationship Id="rId29" Type="http://schemas.openxmlformats.org/officeDocument/2006/relationships/tags" Target="../tags/tag3441.xml"/><Relationship Id="rId60" Type="http://schemas.openxmlformats.org/officeDocument/2006/relationships/tags" Target="../tags/tag3472.xml"/><Relationship Id="rId61" Type="http://schemas.openxmlformats.org/officeDocument/2006/relationships/tags" Target="../tags/tag3473.xml"/><Relationship Id="rId62" Type="http://schemas.openxmlformats.org/officeDocument/2006/relationships/tags" Target="../tags/tag3474.xml"/><Relationship Id="rId63" Type="http://schemas.openxmlformats.org/officeDocument/2006/relationships/tags" Target="../tags/tag3475.xml"/><Relationship Id="rId64" Type="http://schemas.openxmlformats.org/officeDocument/2006/relationships/tags" Target="../tags/tag3476.xml"/><Relationship Id="rId65" Type="http://schemas.openxmlformats.org/officeDocument/2006/relationships/tags" Target="../tags/tag3477.xml"/><Relationship Id="rId66" Type="http://schemas.openxmlformats.org/officeDocument/2006/relationships/tags" Target="../tags/tag3478.xml"/><Relationship Id="rId67" Type="http://schemas.openxmlformats.org/officeDocument/2006/relationships/tags" Target="../tags/tag3479.xml"/><Relationship Id="rId68" Type="http://schemas.openxmlformats.org/officeDocument/2006/relationships/tags" Target="../tags/tag3480.xml"/><Relationship Id="rId69" Type="http://schemas.openxmlformats.org/officeDocument/2006/relationships/tags" Target="../tags/tag3481.xml"/><Relationship Id="rId130" Type="http://schemas.openxmlformats.org/officeDocument/2006/relationships/tags" Target="../tags/tag3542.xml"/><Relationship Id="rId131" Type="http://schemas.openxmlformats.org/officeDocument/2006/relationships/tags" Target="../tags/tag3543.xml"/><Relationship Id="rId132" Type="http://schemas.openxmlformats.org/officeDocument/2006/relationships/tags" Target="../tags/tag3544.xml"/><Relationship Id="rId133" Type="http://schemas.openxmlformats.org/officeDocument/2006/relationships/tags" Target="../tags/tag3545.xml"/><Relationship Id="rId134" Type="http://schemas.openxmlformats.org/officeDocument/2006/relationships/tags" Target="../tags/tag3546.xml"/><Relationship Id="rId135" Type="http://schemas.openxmlformats.org/officeDocument/2006/relationships/tags" Target="../tags/tag3547.xml"/><Relationship Id="rId136" Type="http://schemas.openxmlformats.org/officeDocument/2006/relationships/tags" Target="../tags/tag3548.xml"/><Relationship Id="rId137" Type="http://schemas.openxmlformats.org/officeDocument/2006/relationships/tags" Target="../tags/tag3549.xml"/><Relationship Id="rId138" Type="http://schemas.openxmlformats.org/officeDocument/2006/relationships/tags" Target="../tags/tag3550.xml"/><Relationship Id="rId139" Type="http://schemas.openxmlformats.org/officeDocument/2006/relationships/tags" Target="../tags/tag3551.xml"/><Relationship Id="rId30" Type="http://schemas.openxmlformats.org/officeDocument/2006/relationships/tags" Target="../tags/tag3442.xml"/><Relationship Id="rId31" Type="http://schemas.openxmlformats.org/officeDocument/2006/relationships/tags" Target="../tags/tag3443.xml"/><Relationship Id="rId32" Type="http://schemas.openxmlformats.org/officeDocument/2006/relationships/tags" Target="../tags/tag3444.xml"/><Relationship Id="rId33" Type="http://schemas.openxmlformats.org/officeDocument/2006/relationships/tags" Target="../tags/tag3445.xml"/><Relationship Id="rId34" Type="http://schemas.openxmlformats.org/officeDocument/2006/relationships/tags" Target="../tags/tag3446.xml"/><Relationship Id="rId35" Type="http://schemas.openxmlformats.org/officeDocument/2006/relationships/tags" Target="../tags/tag3447.xml"/><Relationship Id="rId36" Type="http://schemas.openxmlformats.org/officeDocument/2006/relationships/tags" Target="../tags/tag3448.xml"/><Relationship Id="rId37" Type="http://schemas.openxmlformats.org/officeDocument/2006/relationships/tags" Target="../tags/tag3449.xml"/><Relationship Id="rId38" Type="http://schemas.openxmlformats.org/officeDocument/2006/relationships/tags" Target="../tags/tag3450.xml"/><Relationship Id="rId39" Type="http://schemas.openxmlformats.org/officeDocument/2006/relationships/tags" Target="../tags/tag3451.xml"/><Relationship Id="rId70" Type="http://schemas.openxmlformats.org/officeDocument/2006/relationships/tags" Target="../tags/tag3482.xml"/><Relationship Id="rId71" Type="http://schemas.openxmlformats.org/officeDocument/2006/relationships/tags" Target="../tags/tag3483.xml"/><Relationship Id="rId72" Type="http://schemas.openxmlformats.org/officeDocument/2006/relationships/tags" Target="../tags/tag3484.xml"/><Relationship Id="rId73" Type="http://schemas.openxmlformats.org/officeDocument/2006/relationships/tags" Target="../tags/tag3485.xml"/><Relationship Id="rId74" Type="http://schemas.openxmlformats.org/officeDocument/2006/relationships/tags" Target="../tags/tag3486.xml"/><Relationship Id="rId75" Type="http://schemas.openxmlformats.org/officeDocument/2006/relationships/tags" Target="../tags/tag3487.xml"/><Relationship Id="rId76" Type="http://schemas.openxmlformats.org/officeDocument/2006/relationships/tags" Target="../tags/tag3488.xml"/><Relationship Id="rId77" Type="http://schemas.openxmlformats.org/officeDocument/2006/relationships/tags" Target="../tags/tag3489.xml"/><Relationship Id="rId78" Type="http://schemas.openxmlformats.org/officeDocument/2006/relationships/tags" Target="../tags/tag3490.xml"/><Relationship Id="rId79" Type="http://schemas.openxmlformats.org/officeDocument/2006/relationships/tags" Target="../tags/tag3491.xml"/><Relationship Id="rId1" Type="http://schemas.openxmlformats.org/officeDocument/2006/relationships/tags" Target="../tags/tag3413.xml"/><Relationship Id="rId2" Type="http://schemas.openxmlformats.org/officeDocument/2006/relationships/tags" Target="../tags/tag3414.xml"/><Relationship Id="rId3" Type="http://schemas.openxmlformats.org/officeDocument/2006/relationships/tags" Target="../tags/tag3415.xml"/><Relationship Id="rId4" Type="http://schemas.openxmlformats.org/officeDocument/2006/relationships/tags" Target="../tags/tag3416.xml"/><Relationship Id="rId100" Type="http://schemas.openxmlformats.org/officeDocument/2006/relationships/tags" Target="../tags/tag3512.xml"/><Relationship Id="rId101" Type="http://schemas.openxmlformats.org/officeDocument/2006/relationships/tags" Target="../tags/tag3513.xml"/><Relationship Id="rId102" Type="http://schemas.openxmlformats.org/officeDocument/2006/relationships/tags" Target="../tags/tag3514.xml"/><Relationship Id="rId103" Type="http://schemas.openxmlformats.org/officeDocument/2006/relationships/tags" Target="../tags/tag3515.xml"/><Relationship Id="rId104" Type="http://schemas.openxmlformats.org/officeDocument/2006/relationships/tags" Target="../tags/tag3516.xml"/><Relationship Id="rId105" Type="http://schemas.openxmlformats.org/officeDocument/2006/relationships/tags" Target="../tags/tag3517.xml"/><Relationship Id="rId106" Type="http://schemas.openxmlformats.org/officeDocument/2006/relationships/tags" Target="../tags/tag3518.xml"/><Relationship Id="rId107" Type="http://schemas.openxmlformats.org/officeDocument/2006/relationships/tags" Target="../tags/tag3519.xml"/><Relationship Id="rId108" Type="http://schemas.openxmlformats.org/officeDocument/2006/relationships/tags" Target="../tags/tag3520.xml"/><Relationship Id="rId109" Type="http://schemas.openxmlformats.org/officeDocument/2006/relationships/tags" Target="../tags/tag3521.xml"/><Relationship Id="rId5" Type="http://schemas.openxmlformats.org/officeDocument/2006/relationships/tags" Target="../tags/tag3417.xml"/><Relationship Id="rId6" Type="http://schemas.openxmlformats.org/officeDocument/2006/relationships/tags" Target="../tags/tag3418.xml"/><Relationship Id="rId7" Type="http://schemas.openxmlformats.org/officeDocument/2006/relationships/tags" Target="../tags/tag3419.xml"/><Relationship Id="rId8" Type="http://schemas.openxmlformats.org/officeDocument/2006/relationships/tags" Target="../tags/tag3420.xml"/><Relationship Id="rId9" Type="http://schemas.openxmlformats.org/officeDocument/2006/relationships/tags" Target="../tags/tag3421.xml"/><Relationship Id="rId140" Type="http://schemas.openxmlformats.org/officeDocument/2006/relationships/tags" Target="../tags/tag3552.xml"/><Relationship Id="rId141" Type="http://schemas.openxmlformats.org/officeDocument/2006/relationships/tags" Target="../tags/tag35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tags" Target="../tags/tag54.xml"/><Relationship Id="rId8" Type="http://schemas.openxmlformats.org/officeDocument/2006/relationships/tags" Target="../tags/tag55.xml"/><Relationship Id="rId9" Type="http://schemas.openxmlformats.org/officeDocument/2006/relationships/tags" Target="../tags/tag56.xml"/><Relationship Id="rId10" Type="http://schemas.openxmlformats.org/officeDocument/2006/relationships/tags" Target="../tags/tag57.xml"/><Relationship Id="rId11" Type="http://schemas.openxmlformats.org/officeDocument/2006/relationships/slideLayout" Target="../slideLayouts/slideLayout6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tags" Target="../tags/tag59.xml"/><Relationship Id="rId3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tags" Target="../tags/tag61.xml"/><Relationship Id="rId3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tags" Target="../tags/tag65.xml"/><Relationship Id="rId5" Type="http://schemas.openxmlformats.org/officeDocument/2006/relationships/tags" Target="../tags/tag66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2" Type="http://schemas.openxmlformats.org/officeDocument/2006/relationships/tags" Target="../tags/tag63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tags" Target="../tags/tag77.xml"/><Relationship Id="rId1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2" Type="http://schemas.openxmlformats.org/officeDocument/2006/relationships/tags" Target="../tags/tag68.xml"/><Relationship Id="rId3" Type="http://schemas.openxmlformats.org/officeDocument/2006/relationships/tags" Target="../tags/tag69.xml"/><Relationship Id="rId4" Type="http://schemas.openxmlformats.org/officeDocument/2006/relationships/tags" Target="../tags/tag70.xml"/><Relationship Id="rId5" Type="http://schemas.openxmlformats.org/officeDocument/2006/relationships/tags" Target="../tags/tag71.xml"/><Relationship Id="rId6" Type="http://schemas.openxmlformats.org/officeDocument/2006/relationships/tags" Target="../tags/tag72.xml"/><Relationship Id="rId7" Type="http://schemas.openxmlformats.org/officeDocument/2006/relationships/tags" Target="../tags/tag73.xml"/><Relationship Id="rId8" Type="http://schemas.openxmlformats.org/officeDocument/2006/relationships/tags" Target="../tags/tag74.xml"/><Relationship Id="rId9" Type="http://schemas.openxmlformats.org/officeDocument/2006/relationships/tags" Target="../tags/tag75.xml"/><Relationship Id="rId10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tags" Target="../tags/tag88.xml"/><Relationship Id="rId1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2" Type="http://schemas.openxmlformats.org/officeDocument/2006/relationships/tags" Target="../tags/tag79.xml"/><Relationship Id="rId3" Type="http://schemas.openxmlformats.org/officeDocument/2006/relationships/tags" Target="../tags/tag80.xml"/><Relationship Id="rId4" Type="http://schemas.openxmlformats.org/officeDocument/2006/relationships/tags" Target="../tags/tag81.xml"/><Relationship Id="rId5" Type="http://schemas.openxmlformats.org/officeDocument/2006/relationships/tags" Target="../tags/tag82.xml"/><Relationship Id="rId6" Type="http://schemas.openxmlformats.org/officeDocument/2006/relationships/tags" Target="../tags/tag83.xml"/><Relationship Id="rId7" Type="http://schemas.openxmlformats.org/officeDocument/2006/relationships/tags" Target="../tags/tag84.xml"/><Relationship Id="rId8" Type="http://schemas.openxmlformats.org/officeDocument/2006/relationships/tags" Target="../tags/tag85.xml"/><Relationship Id="rId9" Type="http://schemas.openxmlformats.org/officeDocument/2006/relationships/tags" Target="../tags/tag86.xml"/><Relationship Id="rId10" Type="http://schemas.openxmlformats.org/officeDocument/2006/relationships/tags" Target="../tags/tag87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tags" Target="../tags/tag99.xml"/><Relationship Id="rId1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2" Type="http://schemas.openxmlformats.org/officeDocument/2006/relationships/tags" Target="../tags/tag90.xml"/><Relationship Id="rId3" Type="http://schemas.openxmlformats.org/officeDocument/2006/relationships/tags" Target="../tags/tag91.xml"/><Relationship Id="rId4" Type="http://schemas.openxmlformats.org/officeDocument/2006/relationships/tags" Target="../tags/tag92.xml"/><Relationship Id="rId5" Type="http://schemas.openxmlformats.org/officeDocument/2006/relationships/tags" Target="../tags/tag93.xml"/><Relationship Id="rId6" Type="http://schemas.openxmlformats.org/officeDocument/2006/relationships/tags" Target="../tags/tag94.xml"/><Relationship Id="rId7" Type="http://schemas.openxmlformats.org/officeDocument/2006/relationships/tags" Target="../tags/tag95.xml"/><Relationship Id="rId8" Type="http://schemas.openxmlformats.org/officeDocument/2006/relationships/tags" Target="../tags/tag96.xml"/><Relationship Id="rId9" Type="http://schemas.openxmlformats.org/officeDocument/2006/relationships/tags" Target="../tags/tag97.xml"/><Relationship Id="rId10" Type="http://schemas.openxmlformats.org/officeDocument/2006/relationships/tags" Target="../tags/tag98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tags" Target="../tags/tag110.xml"/><Relationship Id="rId12" Type="http://schemas.openxmlformats.org/officeDocument/2006/relationships/tags" Target="../tags/tag111.xml"/><Relationship Id="rId13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2" Type="http://schemas.openxmlformats.org/officeDocument/2006/relationships/tags" Target="../tags/tag101.xml"/><Relationship Id="rId3" Type="http://schemas.openxmlformats.org/officeDocument/2006/relationships/tags" Target="../tags/tag102.xml"/><Relationship Id="rId4" Type="http://schemas.openxmlformats.org/officeDocument/2006/relationships/tags" Target="../tags/tag103.xml"/><Relationship Id="rId5" Type="http://schemas.openxmlformats.org/officeDocument/2006/relationships/tags" Target="../tags/tag104.xml"/><Relationship Id="rId6" Type="http://schemas.openxmlformats.org/officeDocument/2006/relationships/tags" Target="../tags/tag105.xml"/><Relationship Id="rId7" Type="http://schemas.openxmlformats.org/officeDocument/2006/relationships/tags" Target="../tags/tag106.xml"/><Relationship Id="rId8" Type="http://schemas.openxmlformats.org/officeDocument/2006/relationships/tags" Target="../tags/tag107.xml"/><Relationship Id="rId9" Type="http://schemas.openxmlformats.org/officeDocument/2006/relationships/tags" Target="../tags/tag108.xml"/><Relationship Id="rId10" Type="http://schemas.openxmlformats.org/officeDocument/2006/relationships/tags" Target="../tags/tag109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tags" Target="../tags/tag122.xml"/><Relationship Id="rId12" Type="http://schemas.openxmlformats.org/officeDocument/2006/relationships/tags" Target="../tags/tag123.xml"/><Relationship Id="rId13" Type="http://schemas.openxmlformats.org/officeDocument/2006/relationships/slideLayout" Target="../slideLayouts/slideLayout2.xml"/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tags" Target="../tags/tag114.xml"/><Relationship Id="rId4" Type="http://schemas.openxmlformats.org/officeDocument/2006/relationships/tags" Target="../tags/tag115.xml"/><Relationship Id="rId5" Type="http://schemas.openxmlformats.org/officeDocument/2006/relationships/tags" Target="../tags/tag116.xml"/><Relationship Id="rId6" Type="http://schemas.openxmlformats.org/officeDocument/2006/relationships/tags" Target="../tags/tag117.xml"/><Relationship Id="rId7" Type="http://schemas.openxmlformats.org/officeDocument/2006/relationships/tags" Target="../tags/tag118.xml"/><Relationship Id="rId8" Type="http://schemas.openxmlformats.org/officeDocument/2006/relationships/tags" Target="../tags/tag119.xml"/><Relationship Id="rId9" Type="http://schemas.openxmlformats.org/officeDocument/2006/relationships/tags" Target="../tags/tag120.xml"/><Relationship Id="rId10" Type="http://schemas.openxmlformats.org/officeDocument/2006/relationships/tags" Target="../tags/tag1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2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4" Type="http://schemas.openxmlformats.org/officeDocument/2006/relationships/tags" Target="../tags/tag128.xml"/><Relationship Id="rId5" Type="http://schemas.openxmlformats.org/officeDocument/2006/relationships/tags" Target="../tags/tag129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125.xml"/><Relationship Id="rId2" Type="http://schemas.openxmlformats.org/officeDocument/2006/relationships/tags" Target="../tags/tag1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30.xml"/><Relationship Id="rId2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4" Type="http://schemas.openxmlformats.org/officeDocument/2006/relationships/tags" Target="../tags/tag134.xml"/><Relationship Id="rId5" Type="http://schemas.openxmlformats.org/officeDocument/2006/relationships/tags" Target="../tags/tag135.xml"/><Relationship Id="rId6" Type="http://schemas.openxmlformats.org/officeDocument/2006/relationships/tags" Target="../tags/tag136.xml"/><Relationship Id="rId7" Type="http://schemas.openxmlformats.org/officeDocument/2006/relationships/tags" Target="../tags/tag137.xml"/><Relationship Id="rId8" Type="http://schemas.openxmlformats.org/officeDocument/2006/relationships/tags" Target="../tags/tag138.xml"/><Relationship Id="rId9" Type="http://schemas.openxmlformats.org/officeDocument/2006/relationships/tags" Target="../tags/tag139.xml"/><Relationship Id="rId10" Type="http://schemas.openxmlformats.org/officeDocument/2006/relationships/tags" Target="../tags/tag140.xml"/><Relationship Id="rId11" Type="http://schemas.openxmlformats.org/officeDocument/2006/relationships/slideLayout" Target="../slideLayouts/slideLayout6.xml"/><Relationship Id="rId1" Type="http://schemas.openxmlformats.org/officeDocument/2006/relationships/tags" Target="../tags/tag131.xml"/><Relationship Id="rId2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tags" Target="../tags/tag6.xml"/><Relationship Id="rId3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41.xml"/><Relationship Id="rId2" Type="http://schemas.openxmlformats.org/officeDocument/2006/relationships/tags" Target="../tags/tag142.xml"/><Relationship Id="rId3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43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20" Type="http://schemas.openxmlformats.org/officeDocument/2006/relationships/tags" Target="../tags/tag163.xml"/><Relationship Id="rId21" Type="http://schemas.openxmlformats.org/officeDocument/2006/relationships/slideLayout" Target="../slideLayouts/slideLayout6.xml"/><Relationship Id="rId10" Type="http://schemas.openxmlformats.org/officeDocument/2006/relationships/tags" Target="../tags/tag153.xml"/><Relationship Id="rId11" Type="http://schemas.openxmlformats.org/officeDocument/2006/relationships/tags" Target="../tags/tag154.xml"/><Relationship Id="rId12" Type="http://schemas.openxmlformats.org/officeDocument/2006/relationships/tags" Target="../tags/tag155.xml"/><Relationship Id="rId13" Type="http://schemas.openxmlformats.org/officeDocument/2006/relationships/tags" Target="../tags/tag156.xml"/><Relationship Id="rId14" Type="http://schemas.openxmlformats.org/officeDocument/2006/relationships/tags" Target="../tags/tag157.xml"/><Relationship Id="rId15" Type="http://schemas.openxmlformats.org/officeDocument/2006/relationships/tags" Target="../tags/tag158.xml"/><Relationship Id="rId16" Type="http://schemas.openxmlformats.org/officeDocument/2006/relationships/tags" Target="../tags/tag159.xml"/><Relationship Id="rId17" Type="http://schemas.openxmlformats.org/officeDocument/2006/relationships/tags" Target="../tags/tag160.xml"/><Relationship Id="rId18" Type="http://schemas.openxmlformats.org/officeDocument/2006/relationships/tags" Target="../tags/tag161.xml"/><Relationship Id="rId19" Type="http://schemas.openxmlformats.org/officeDocument/2006/relationships/tags" Target="../tags/tag162.xml"/><Relationship Id="rId1" Type="http://schemas.openxmlformats.org/officeDocument/2006/relationships/tags" Target="../tags/tag144.xml"/><Relationship Id="rId2" Type="http://schemas.openxmlformats.org/officeDocument/2006/relationships/tags" Target="../tags/tag145.xml"/><Relationship Id="rId3" Type="http://schemas.openxmlformats.org/officeDocument/2006/relationships/tags" Target="../tags/tag146.xml"/><Relationship Id="rId4" Type="http://schemas.openxmlformats.org/officeDocument/2006/relationships/tags" Target="../tags/tag147.xml"/><Relationship Id="rId5" Type="http://schemas.openxmlformats.org/officeDocument/2006/relationships/tags" Target="../tags/tag148.xml"/><Relationship Id="rId6" Type="http://schemas.openxmlformats.org/officeDocument/2006/relationships/tags" Target="../tags/tag149.xml"/><Relationship Id="rId7" Type="http://schemas.openxmlformats.org/officeDocument/2006/relationships/tags" Target="../tags/tag150.xml"/><Relationship Id="rId8" Type="http://schemas.openxmlformats.org/officeDocument/2006/relationships/tags" Target="../tags/tag15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20" Type="http://schemas.openxmlformats.org/officeDocument/2006/relationships/tags" Target="../tags/tag183.xml"/><Relationship Id="rId21" Type="http://schemas.openxmlformats.org/officeDocument/2006/relationships/slideLayout" Target="../slideLayouts/slideLayout6.xml"/><Relationship Id="rId22" Type="http://schemas.openxmlformats.org/officeDocument/2006/relationships/image" Target="../media/image8.jpeg"/><Relationship Id="rId10" Type="http://schemas.openxmlformats.org/officeDocument/2006/relationships/tags" Target="../tags/tag173.xml"/><Relationship Id="rId11" Type="http://schemas.openxmlformats.org/officeDocument/2006/relationships/tags" Target="../tags/tag174.xml"/><Relationship Id="rId12" Type="http://schemas.openxmlformats.org/officeDocument/2006/relationships/tags" Target="../tags/tag175.xml"/><Relationship Id="rId13" Type="http://schemas.openxmlformats.org/officeDocument/2006/relationships/tags" Target="../tags/tag176.xml"/><Relationship Id="rId14" Type="http://schemas.openxmlformats.org/officeDocument/2006/relationships/tags" Target="../tags/tag177.xml"/><Relationship Id="rId15" Type="http://schemas.openxmlformats.org/officeDocument/2006/relationships/tags" Target="../tags/tag178.xml"/><Relationship Id="rId16" Type="http://schemas.openxmlformats.org/officeDocument/2006/relationships/tags" Target="../tags/tag179.xml"/><Relationship Id="rId17" Type="http://schemas.openxmlformats.org/officeDocument/2006/relationships/tags" Target="../tags/tag180.xml"/><Relationship Id="rId18" Type="http://schemas.openxmlformats.org/officeDocument/2006/relationships/tags" Target="../tags/tag181.xml"/><Relationship Id="rId19" Type="http://schemas.openxmlformats.org/officeDocument/2006/relationships/tags" Target="../tags/tag182.xml"/><Relationship Id="rId1" Type="http://schemas.openxmlformats.org/officeDocument/2006/relationships/tags" Target="../tags/tag164.xml"/><Relationship Id="rId2" Type="http://schemas.openxmlformats.org/officeDocument/2006/relationships/tags" Target="../tags/tag165.xml"/><Relationship Id="rId3" Type="http://schemas.openxmlformats.org/officeDocument/2006/relationships/tags" Target="../tags/tag166.xml"/><Relationship Id="rId4" Type="http://schemas.openxmlformats.org/officeDocument/2006/relationships/tags" Target="../tags/tag167.xml"/><Relationship Id="rId5" Type="http://schemas.openxmlformats.org/officeDocument/2006/relationships/tags" Target="../tags/tag168.xml"/><Relationship Id="rId6" Type="http://schemas.openxmlformats.org/officeDocument/2006/relationships/tags" Target="../tags/tag169.xml"/><Relationship Id="rId7" Type="http://schemas.openxmlformats.org/officeDocument/2006/relationships/tags" Target="../tags/tag170.xml"/><Relationship Id="rId8" Type="http://schemas.openxmlformats.org/officeDocument/2006/relationships/tags" Target="../tags/tag171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20" Type="http://schemas.openxmlformats.org/officeDocument/2006/relationships/tags" Target="../tags/tag203.xml"/><Relationship Id="rId21" Type="http://schemas.openxmlformats.org/officeDocument/2006/relationships/tags" Target="../tags/tag204.xml"/><Relationship Id="rId22" Type="http://schemas.openxmlformats.org/officeDocument/2006/relationships/tags" Target="../tags/tag205.xml"/><Relationship Id="rId23" Type="http://schemas.openxmlformats.org/officeDocument/2006/relationships/slideLayout" Target="../slideLayouts/slideLayout6.xml"/><Relationship Id="rId10" Type="http://schemas.openxmlformats.org/officeDocument/2006/relationships/tags" Target="../tags/tag193.xml"/><Relationship Id="rId11" Type="http://schemas.openxmlformats.org/officeDocument/2006/relationships/tags" Target="../tags/tag194.xml"/><Relationship Id="rId12" Type="http://schemas.openxmlformats.org/officeDocument/2006/relationships/tags" Target="../tags/tag195.xml"/><Relationship Id="rId13" Type="http://schemas.openxmlformats.org/officeDocument/2006/relationships/tags" Target="../tags/tag196.xml"/><Relationship Id="rId14" Type="http://schemas.openxmlformats.org/officeDocument/2006/relationships/tags" Target="../tags/tag197.xml"/><Relationship Id="rId15" Type="http://schemas.openxmlformats.org/officeDocument/2006/relationships/tags" Target="../tags/tag198.xml"/><Relationship Id="rId16" Type="http://schemas.openxmlformats.org/officeDocument/2006/relationships/tags" Target="../tags/tag199.xml"/><Relationship Id="rId17" Type="http://schemas.openxmlformats.org/officeDocument/2006/relationships/tags" Target="../tags/tag200.xml"/><Relationship Id="rId18" Type="http://schemas.openxmlformats.org/officeDocument/2006/relationships/tags" Target="../tags/tag201.xml"/><Relationship Id="rId19" Type="http://schemas.openxmlformats.org/officeDocument/2006/relationships/tags" Target="../tags/tag202.xml"/><Relationship Id="rId1" Type="http://schemas.openxmlformats.org/officeDocument/2006/relationships/tags" Target="../tags/tag184.xml"/><Relationship Id="rId2" Type="http://schemas.openxmlformats.org/officeDocument/2006/relationships/tags" Target="../tags/tag185.xml"/><Relationship Id="rId3" Type="http://schemas.openxmlformats.org/officeDocument/2006/relationships/tags" Target="../tags/tag186.xml"/><Relationship Id="rId4" Type="http://schemas.openxmlformats.org/officeDocument/2006/relationships/tags" Target="../tags/tag187.xml"/><Relationship Id="rId5" Type="http://schemas.openxmlformats.org/officeDocument/2006/relationships/tags" Target="../tags/tag188.xml"/><Relationship Id="rId6" Type="http://schemas.openxmlformats.org/officeDocument/2006/relationships/tags" Target="../tags/tag189.xml"/><Relationship Id="rId7" Type="http://schemas.openxmlformats.org/officeDocument/2006/relationships/tags" Target="../tags/tag190.xml"/><Relationship Id="rId8" Type="http://schemas.openxmlformats.org/officeDocument/2006/relationships/tags" Target="../tags/tag191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20" Type="http://schemas.openxmlformats.org/officeDocument/2006/relationships/tags" Target="../tags/tag225.xml"/><Relationship Id="rId21" Type="http://schemas.openxmlformats.org/officeDocument/2006/relationships/tags" Target="../tags/tag226.xml"/><Relationship Id="rId22" Type="http://schemas.openxmlformats.org/officeDocument/2006/relationships/slideLayout" Target="../slideLayouts/slideLayout6.xml"/><Relationship Id="rId23" Type="http://schemas.openxmlformats.org/officeDocument/2006/relationships/audio" Target="../media/audio1.bin"/><Relationship Id="rId10" Type="http://schemas.openxmlformats.org/officeDocument/2006/relationships/tags" Target="../tags/tag215.xml"/><Relationship Id="rId11" Type="http://schemas.openxmlformats.org/officeDocument/2006/relationships/tags" Target="../tags/tag216.xml"/><Relationship Id="rId12" Type="http://schemas.openxmlformats.org/officeDocument/2006/relationships/tags" Target="../tags/tag217.xml"/><Relationship Id="rId13" Type="http://schemas.openxmlformats.org/officeDocument/2006/relationships/tags" Target="../tags/tag218.xml"/><Relationship Id="rId14" Type="http://schemas.openxmlformats.org/officeDocument/2006/relationships/tags" Target="../tags/tag219.xml"/><Relationship Id="rId15" Type="http://schemas.openxmlformats.org/officeDocument/2006/relationships/tags" Target="../tags/tag220.xml"/><Relationship Id="rId16" Type="http://schemas.openxmlformats.org/officeDocument/2006/relationships/tags" Target="../tags/tag221.xml"/><Relationship Id="rId17" Type="http://schemas.openxmlformats.org/officeDocument/2006/relationships/tags" Target="../tags/tag222.xml"/><Relationship Id="rId18" Type="http://schemas.openxmlformats.org/officeDocument/2006/relationships/tags" Target="../tags/tag223.xml"/><Relationship Id="rId19" Type="http://schemas.openxmlformats.org/officeDocument/2006/relationships/tags" Target="../tags/tag224.xml"/><Relationship Id="rId1" Type="http://schemas.openxmlformats.org/officeDocument/2006/relationships/tags" Target="../tags/tag206.xml"/><Relationship Id="rId2" Type="http://schemas.openxmlformats.org/officeDocument/2006/relationships/tags" Target="../tags/tag207.xml"/><Relationship Id="rId3" Type="http://schemas.openxmlformats.org/officeDocument/2006/relationships/tags" Target="../tags/tag208.xml"/><Relationship Id="rId4" Type="http://schemas.openxmlformats.org/officeDocument/2006/relationships/tags" Target="../tags/tag209.xml"/><Relationship Id="rId5" Type="http://schemas.openxmlformats.org/officeDocument/2006/relationships/tags" Target="../tags/tag210.xml"/><Relationship Id="rId6" Type="http://schemas.openxmlformats.org/officeDocument/2006/relationships/tags" Target="../tags/tag211.xml"/><Relationship Id="rId7" Type="http://schemas.openxmlformats.org/officeDocument/2006/relationships/tags" Target="../tags/tag212.xml"/><Relationship Id="rId8" Type="http://schemas.openxmlformats.org/officeDocument/2006/relationships/tags" Target="../tags/tag213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20" Type="http://schemas.openxmlformats.org/officeDocument/2006/relationships/tags" Target="../tags/tag246.xml"/><Relationship Id="rId21" Type="http://schemas.openxmlformats.org/officeDocument/2006/relationships/tags" Target="../tags/tag247.xml"/><Relationship Id="rId22" Type="http://schemas.openxmlformats.org/officeDocument/2006/relationships/slideLayout" Target="../slideLayouts/slideLayout6.xml"/><Relationship Id="rId10" Type="http://schemas.openxmlformats.org/officeDocument/2006/relationships/tags" Target="../tags/tag236.xml"/><Relationship Id="rId11" Type="http://schemas.openxmlformats.org/officeDocument/2006/relationships/tags" Target="../tags/tag237.xml"/><Relationship Id="rId12" Type="http://schemas.openxmlformats.org/officeDocument/2006/relationships/tags" Target="../tags/tag238.xml"/><Relationship Id="rId13" Type="http://schemas.openxmlformats.org/officeDocument/2006/relationships/tags" Target="../tags/tag239.xml"/><Relationship Id="rId14" Type="http://schemas.openxmlformats.org/officeDocument/2006/relationships/tags" Target="../tags/tag240.xml"/><Relationship Id="rId15" Type="http://schemas.openxmlformats.org/officeDocument/2006/relationships/tags" Target="../tags/tag241.xml"/><Relationship Id="rId16" Type="http://schemas.openxmlformats.org/officeDocument/2006/relationships/tags" Target="../tags/tag242.xml"/><Relationship Id="rId17" Type="http://schemas.openxmlformats.org/officeDocument/2006/relationships/tags" Target="../tags/tag243.xml"/><Relationship Id="rId18" Type="http://schemas.openxmlformats.org/officeDocument/2006/relationships/tags" Target="../tags/tag244.xml"/><Relationship Id="rId19" Type="http://schemas.openxmlformats.org/officeDocument/2006/relationships/tags" Target="../tags/tag245.xml"/><Relationship Id="rId1" Type="http://schemas.openxmlformats.org/officeDocument/2006/relationships/tags" Target="../tags/tag227.xml"/><Relationship Id="rId2" Type="http://schemas.openxmlformats.org/officeDocument/2006/relationships/tags" Target="../tags/tag228.xml"/><Relationship Id="rId3" Type="http://schemas.openxmlformats.org/officeDocument/2006/relationships/tags" Target="../tags/tag229.xml"/><Relationship Id="rId4" Type="http://schemas.openxmlformats.org/officeDocument/2006/relationships/tags" Target="../tags/tag230.xml"/><Relationship Id="rId5" Type="http://schemas.openxmlformats.org/officeDocument/2006/relationships/tags" Target="../tags/tag231.xml"/><Relationship Id="rId6" Type="http://schemas.openxmlformats.org/officeDocument/2006/relationships/tags" Target="../tags/tag232.xml"/><Relationship Id="rId7" Type="http://schemas.openxmlformats.org/officeDocument/2006/relationships/tags" Target="../tags/tag233.xml"/><Relationship Id="rId8" Type="http://schemas.openxmlformats.org/officeDocument/2006/relationships/tags" Target="../tags/tag234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20" Type="http://schemas.openxmlformats.org/officeDocument/2006/relationships/tags" Target="../tags/tag267.xml"/><Relationship Id="rId21" Type="http://schemas.openxmlformats.org/officeDocument/2006/relationships/tags" Target="../tags/tag268.xml"/><Relationship Id="rId22" Type="http://schemas.openxmlformats.org/officeDocument/2006/relationships/slideLayout" Target="../slideLayouts/slideLayout6.xml"/><Relationship Id="rId10" Type="http://schemas.openxmlformats.org/officeDocument/2006/relationships/tags" Target="../tags/tag257.xml"/><Relationship Id="rId11" Type="http://schemas.openxmlformats.org/officeDocument/2006/relationships/tags" Target="../tags/tag258.xml"/><Relationship Id="rId12" Type="http://schemas.openxmlformats.org/officeDocument/2006/relationships/tags" Target="../tags/tag259.xml"/><Relationship Id="rId13" Type="http://schemas.openxmlformats.org/officeDocument/2006/relationships/tags" Target="../tags/tag260.xml"/><Relationship Id="rId14" Type="http://schemas.openxmlformats.org/officeDocument/2006/relationships/tags" Target="../tags/tag261.xml"/><Relationship Id="rId15" Type="http://schemas.openxmlformats.org/officeDocument/2006/relationships/tags" Target="../tags/tag262.xml"/><Relationship Id="rId16" Type="http://schemas.openxmlformats.org/officeDocument/2006/relationships/tags" Target="../tags/tag263.xml"/><Relationship Id="rId17" Type="http://schemas.openxmlformats.org/officeDocument/2006/relationships/tags" Target="../tags/tag264.xml"/><Relationship Id="rId18" Type="http://schemas.openxmlformats.org/officeDocument/2006/relationships/tags" Target="../tags/tag265.xml"/><Relationship Id="rId19" Type="http://schemas.openxmlformats.org/officeDocument/2006/relationships/tags" Target="../tags/tag266.xml"/><Relationship Id="rId1" Type="http://schemas.openxmlformats.org/officeDocument/2006/relationships/tags" Target="../tags/tag248.xml"/><Relationship Id="rId2" Type="http://schemas.openxmlformats.org/officeDocument/2006/relationships/tags" Target="../tags/tag249.xml"/><Relationship Id="rId3" Type="http://schemas.openxmlformats.org/officeDocument/2006/relationships/tags" Target="../tags/tag250.xml"/><Relationship Id="rId4" Type="http://schemas.openxmlformats.org/officeDocument/2006/relationships/tags" Target="../tags/tag251.xml"/><Relationship Id="rId5" Type="http://schemas.openxmlformats.org/officeDocument/2006/relationships/tags" Target="../tags/tag252.xml"/><Relationship Id="rId6" Type="http://schemas.openxmlformats.org/officeDocument/2006/relationships/tags" Target="../tags/tag253.xml"/><Relationship Id="rId7" Type="http://schemas.openxmlformats.org/officeDocument/2006/relationships/tags" Target="../tags/tag254.xml"/><Relationship Id="rId8" Type="http://schemas.openxmlformats.org/officeDocument/2006/relationships/tags" Target="../tags/tag255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20" Type="http://schemas.openxmlformats.org/officeDocument/2006/relationships/tags" Target="../tags/tag288.xml"/><Relationship Id="rId21" Type="http://schemas.openxmlformats.org/officeDocument/2006/relationships/tags" Target="../tags/tag289.xml"/><Relationship Id="rId22" Type="http://schemas.openxmlformats.org/officeDocument/2006/relationships/slideLayout" Target="../slideLayouts/slideLayout6.xml"/><Relationship Id="rId10" Type="http://schemas.openxmlformats.org/officeDocument/2006/relationships/tags" Target="../tags/tag278.xml"/><Relationship Id="rId11" Type="http://schemas.openxmlformats.org/officeDocument/2006/relationships/tags" Target="../tags/tag279.xml"/><Relationship Id="rId12" Type="http://schemas.openxmlformats.org/officeDocument/2006/relationships/tags" Target="../tags/tag280.xml"/><Relationship Id="rId13" Type="http://schemas.openxmlformats.org/officeDocument/2006/relationships/tags" Target="../tags/tag281.xml"/><Relationship Id="rId14" Type="http://schemas.openxmlformats.org/officeDocument/2006/relationships/tags" Target="../tags/tag282.xml"/><Relationship Id="rId15" Type="http://schemas.openxmlformats.org/officeDocument/2006/relationships/tags" Target="../tags/tag283.xml"/><Relationship Id="rId16" Type="http://schemas.openxmlformats.org/officeDocument/2006/relationships/tags" Target="../tags/tag284.xml"/><Relationship Id="rId17" Type="http://schemas.openxmlformats.org/officeDocument/2006/relationships/tags" Target="../tags/tag285.xml"/><Relationship Id="rId18" Type="http://schemas.openxmlformats.org/officeDocument/2006/relationships/tags" Target="../tags/tag286.xml"/><Relationship Id="rId19" Type="http://schemas.openxmlformats.org/officeDocument/2006/relationships/tags" Target="../tags/tag287.xml"/><Relationship Id="rId1" Type="http://schemas.openxmlformats.org/officeDocument/2006/relationships/tags" Target="../tags/tag269.xml"/><Relationship Id="rId2" Type="http://schemas.openxmlformats.org/officeDocument/2006/relationships/tags" Target="../tags/tag270.xml"/><Relationship Id="rId3" Type="http://schemas.openxmlformats.org/officeDocument/2006/relationships/tags" Target="../tags/tag271.xml"/><Relationship Id="rId4" Type="http://schemas.openxmlformats.org/officeDocument/2006/relationships/tags" Target="../tags/tag272.xml"/><Relationship Id="rId5" Type="http://schemas.openxmlformats.org/officeDocument/2006/relationships/tags" Target="../tags/tag273.xml"/><Relationship Id="rId6" Type="http://schemas.openxmlformats.org/officeDocument/2006/relationships/tags" Target="../tags/tag274.xml"/><Relationship Id="rId7" Type="http://schemas.openxmlformats.org/officeDocument/2006/relationships/tags" Target="../tags/tag275.xml"/><Relationship Id="rId8" Type="http://schemas.openxmlformats.org/officeDocument/2006/relationships/tags" Target="../tags/tag276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20" Type="http://schemas.openxmlformats.org/officeDocument/2006/relationships/tags" Target="../tags/tag309.xml"/><Relationship Id="rId21" Type="http://schemas.openxmlformats.org/officeDocument/2006/relationships/tags" Target="../tags/tag310.xml"/><Relationship Id="rId22" Type="http://schemas.openxmlformats.org/officeDocument/2006/relationships/slideLayout" Target="../slideLayouts/slideLayout6.xml"/><Relationship Id="rId10" Type="http://schemas.openxmlformats.org/officeDocument/2006/relationships/tags" Target="../tags/tag299.xml"/><Relationship Id="rId11" Type="http://schemas.openxmlformats.org/officeDocument/2006/relationships/tags" Target="../tags/tag300.xml"/><Relationship Id="rId12" Type="http://schemas.openxmlformats.org/officeDocument/2006/relationships/tags" Target="../tags/tag301.xml"/><Relationship Id="rId13" Type="http://schemas.openxmlformats.org/officeDocument/2006/relationships/tags" Target="../tags/tag302.xml"/><Relationship Id="rId14" Type="http://schemas.openxmlformats.org/officeDocument/2006/relationships/tags" Target="../tags/tag303.xml"/><Relationship Id="rId15" Type="http://schemas.openxmlformats.org/officeDocument/2006/relationships/tags" Target="../tags/tag304.xml"/><Relationship Id="rId16" Type="http://schemas.openxmlformats.org/officeDocument/2006/relationships/tags" Target="../tags/tag305.xml"/><Relationship Id="rId17" Type="http://schemas.openxmlformats.org/officeDocument/2006/relationships/tags" Target="../tags/tag306.xml"/><Relationship Id="rId18" Type="http://schemas.openxmlformats.org/officeDocument/2006/relationships/tags" Target="../tags/tag307.xml"/><Relationship Id="rId19" Type="http://schemas.openxmlformats.org/officeDocument/2006/relationships/tags" Target="../tags/tag308.xml"/><Relationship Id="rId1" Type="http://schemas.openxmlformats.org/officeDocument/2006/relationships/tags" Target="../tags/tag290.xml"/><Relationship Id="rId2" Type="http://schemas.openxmlformats.org/officeDocument/2006/relationships/tags" Target="../tags/tag291.xml"/><Relationship Id="rId3" Type="http://schemas.openxmlformats.org/officeDocument/2006/relationships/tags" Target="../tags/tag292.xml"/><Relationship Id="rId4" Type="http://schemas.openxmlformats.org/officeDocument/2006/relationships/tags" Target="../tags/tag293.xml"/><Relationship Id="rId5" Type="http://schemas.openxmlformats.org/officeDocument/2006/relationships/tags" Target="../tags/tag294.xml"/><Relationship Id="rId6" Type="http://schemas.openxmlformats.org/officeDocument/2006/relationships/tags" Target="../tags/tag295.xml"/><Relationship Id="rId7" Type="http://schemas.openxmlformats.org/officeDocument/2006/relationships/tags" Target="../tags/tag296.xml"/><Relationship Id="rId8" Type="http://schemas.openxmlformats.org/officeDocument/2006/relationships/tags" Target="../tags/tag29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319.xml"/><Relationship Id="rId20" Type="http://schemas.openxmlformats.org/officeDocument/2006/relationships/tags" Target="../tags/tag330.xml"/><Relationship Id="rId21" Type="http://schemas.openxmlformats.org/officeDocument/2006/relationships/tags" Target="../tags/tag331.xml"/><Relationship Id="rId22" Type="http://schemas.openxmlformats.org/officeDocument/2006/relationships/slideLayout" Target="../slideLayouts/slideLayout6.xml"/><Relationship Id="rId10" Type="http://schemas.openxmlformats.org/officeDocument/2006/relationships/tags" Target="../tags/tag320.xml"/><Relationship Id="rId11" Type="http://schemas.openxmlformats.org/officeDocument/2006/relationships/tags" Target="../tags/tag321.xml"/><Relationship Id="rId12" Type="http://schemas.openxmlformats.org/officeDocument/2006/relationships/tags" Target="../tags/tag322.xml"/><Relationship Id="rId13" Type="http://schemas.openxmlformats.org/officeDocument/2006/relationships/tags" Target="../tags/tag323.xml"/><Relationship Id="rId14" Type="http://schemas.openxmlformats.org/officeDocument/2006/relationships/tags" Target="../tags/tag324.xml"/><Relationship Id="rId15" Type="http://schemas.openxmlformats.org/officeDocument/2006/relationships/tags" Target="../tags/tag325.xml"/><Relationship Id="rId16" Type="http://schemas.openxmlformats.org/officeDocument/2006/relationships/tags" Target="../tags/tag326.xml"/><Relationship Id="rId17" Type="http://schemas.openxmlformats.org/officeDocument/2006/relationships/tags" Target="../tags/tag327.xml"/><Relationship Id="rId18" Type="http://schemas.openxmlformats.org/officeDocument/2006/relationships/tags" Target="../tags/tag328.xml"/><Relationship Id="rId19" Type="http://schemas.openxmlformats.org/officeDocument/2006/relationships/tags" Target="../tags/tag329.xml"/><Relationship Id="rId1" Type="http://schemas.openxmlformats.org/officeDocument/2006/relationships/tags" Target="../tags/tag311.xml"/><Relationship Id="rId2" Type="http://schemas.openxmlformats.org/officeDocument/2006/relationships/tags" Target="../tags/tag312.xml"/><Relationship Id="rId3" Type="http://schemas.openxmlformats.org/officeDocument/2006/relationships/tags" Target="../tags/tag313.xml"/><Relationship Id="rId4" Type="http://schemas.openxmlformats.org/officeDocument/2006/relationships/tags" Target="../tags/tag314.xml"/><Relationship Id="rId5" Type="http://schemas.openxmlformats.org/officeDocument/2006/relationships/tags" Target="../tags/tag315.xml"/><Relationship Id="rId6" Type="http://schemas.openxmlformats.org/officeDocument/2006/relationships/tags" Target="../tags/tag316.xml"/><Relationship Id="rId7" Type="http://schemas.openxmlformats.org/officeDocument/2006/relationships/tags" Target="../tags/tag317.xml"/><Relationship Id="rId8" Type="http://schemas.openxmlformats.org/officeDocument/2006/relationships/tags" Target="../tags/tag318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20" Type="http://schemas.openxmlformats.org/officeDocument/2006/relationships/tags" Target="../tags/tag351.xml"/><Relationship Id="rId21" Type="http://schemas.openxmlformats.org/officeDocument/2006/relationships/slideLayout" Target="../slideLayouts/slideLayout6.xml"/><Relationship Id="rId10" Type="http://schemas.openxmlformats.org/officeDocument/2006/relationships/tags" Target="../tags/tag341.xml"/><Relationship Id="rId11" Type="http://schemas.openxmlformats.org/officeDocument/2006/relationships/tags" Target="../tags/tag342.xml"/><Relationship Id="rId12" Type="http://schemas.openxmlformats.org/officeDocument/2006/relationships/tags" Target="../tags/tag343.xml"/><Relationship Id="rId13" Type="http://schemas.openxmlformats.org/officeDocument/2006/relationships/tags" Target="../tags/tag344.xml"/><Relationship Id="rId14" Type="http://schemas.openxmlformats.org/officeDocument/2006/relationships/tags" Target="../tags/tag345.xml"/><Relationship Id="rId15" Type="http://schemas.openxmlformats.org/officeDocument/2006/relationships/tags" Target="../tags/tag346.xml"/><Relationship Id="rId16" Type="http://schemas.openxmlformats.org/officeDocument/2006/relationships/tags" Target="../tags/tag347.xml"/><Relationship Id="rId17" Type="http://schemas.openxmlformats.org/officeDocument/2006/relationships/tags" Target="../tags/tag348.xml"/><Relationship Id="rId18" Type="http://schemas.openxmlformats.org/officeDocument/2006/relationships/tags" Target="../tags/tag349.xml"/><Relationship Id="rId19" Type="http://schemas.openxmlformats.org/officeDocument/2006/relationships/tags" Target="../tags/tag350.xml"/><Relationship Id="rId1" Type="http://schemas.openxmlformats.org/officeDocument/2006/relationships/tags" Target="../tags/tag332.xml"/><Relationship Id="rId2" Type="http://schemas.openxmlformats.org/officeDocument/2006/relationships/tags" Target="../tags/tag333.xml"/><Relationship Id="rId3" Type="http://schemas.openxmlformats.org/officeDocument/2006/relationships/tags" Target="../tags/tag334.xml"/><Relationship Id="rId4" Type="http://schemas.openxmlformats.org/officeDocument/2006/relationships/tags" Target="../tags/tag335.xml"/><Relationship Id="rId5" Type="http://schemas.openxmlformats.org/officeDocument/2006/relationships/tags" Target="../tags/tag336.xml"/><Relationship Id="rId6" Type="http://schemas.openxmlformats.org/officeDocument/2006/relationships/tags" Target="../tags/tag337.xml"/><Relationship Id="rId7" Type="http://schemas.openxmlformats.org/officeDocument/2006/relationships/tags" Target="../tags/tag338.xml"/><Relationship Id="rId8" Type="http://schemas.openxmlformats.org/officeDocument/2006/relationships/tags" Target="../tags/tag339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360.xml"/><Relationship Id="rId20" Type="http://schemas.openxmlformats.org/officeDocument/2006/relationships/tags" Target="../tags/tag371.xml"/><Relationship Id="rId21" Type="http://schemas.openxmlformats.org/officeDocument/2006/relationships/tags" Target="../tags/tag372.xml"/><Relationship Id="rId22" Type="http://schemas.openxmlformats.org/officeDocument/2006/relationships/slideLayout" Target="../slideLayouts/slideLayout6.xml"/><Relationship Id="rId23" Type="http://schemas.openxmlformats.org/officeDocument/2006/relationships/audio" Target="../media/audio1.bin"/><Relationship Id="rId10" Type="http://schemas.openxmlformats.org/officeDocument/2006/relationships/tags" Target="../tags/tag361.xml"/><Relationship Id="rId11" Type="http://schemas.openxmlformats.org/officeDocument/2006/relationships/tags" Target="../tags/tag362.xml"/><Relationship Id="rId12" Type="http://schemas.openxmlformats.org/officeDocument/2006/relationships/tags" Target="../tags/tag363.xml"/><Relationship Id="rId13" Type="http://schemas.openxmlformats.org/officeDocument/2006/relationships/tags" Target="../tags/tag364.xml"/><Relationship Id="rId14" Type="http://schemas.openxmlformats.org/officeDocument/2006/relationships/tags" Target="../tags/tag365.xml"/><Relationship Id="rId15" Type="http://schemas.openxmlformats.org/officeDocument/2006/relationships/tags" Target="../tags/tag366.xml"/><Relationship Id="rId16" Type="http://schemas.openxmlformats.org/officeDocument/2006/relationships/tags" Target="../tags/tag367.xml"/><Relationship Id="rId17" Type="http://schemas.openxmlformats.org/officeDocument/2006/relationships/tags" Target="../tags/tag368.xml"/><Relationship Id="rId18" Type="http://schemas.openxmlformats.org/officeDocument/2006/relationships/tags" Target="../tags/tag369.xml"/><Relationship Id="rId19" Type="http://schemas.openxmlformats.org/officeDocument/2006/relationships/tags" Target="../tags/tag370.xml"/><Relationship Id="rId1" Type="http://schemas.openxmlformats.org/officeDocument/2006/relationships/tags" Target="../tags/tag352.xml"/><Relationship Id="rId2" Type="http://schemas.openxmlformats.org/officeDocument/2006/relationships/tags" Target="../tags/tag353.xml"/><Relationship Id="rId3" Type="http://schemas.openxmlformats.org/officeDocument/2006/relationships/tags" Target="../tags/tag354.xml"/><Relationship Id="rId4" Type="http://schemas.openxmlformats.org/officeDocument/2006/relationships/tags" Target="../tags/tag355.xml"/><Relationship Id="rId5" Type="http://schemas.openxmlformats.org/officeDocument/2006/relationships/tags" Target="../tags/tag356.xml"/><Relationship Id="rId6" Type="http://schemas.openxmlformats.org/officeDocument/2006/relationships/tags" Target="../tags/tag357.xml"/><Relationship Id="rId7" Type="http://schemas.openxmlformats.org/officeDocument/2006/relationships/tags" Target="../tags/tag358.xml"/><Relationship Id="rId8" Type="http://schemas.openxmlformats.org/officeDocument/2006/relationships/tags" Target="../tags/tag359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20" Type="http://schemas.openxmlformats.org/officeDocument/2006/relationships/tags" Target="../tags/tag392.xml"/><Relationship Id="rId21" Type="http://schemas.openxmlformats.org/officeDocument/2006/relationships/tags" Target="../tags/tag393.xml"/><Relationship Id="rId22" Type="http://schemas.openxmlformats.org/officeDocument/2006/relationships/slideLayout" Target="../slideLayouts/slideLayout6.xml"/><Relationship Id="rId10" Type="http://schemas.openxmlformats.org/officeDocument/2006/relationships/tags" Target="../tags/tag382.xml"/><Relationship Id="rId11" Type="http://schemas.openxmlformats.org/officeDocument/2006/relationships/tags" Target="../tags/tag383.xml"/><Relationship Id="rId12" Type="http://schemas.openxmlformats.org/officeDocument/2006/relationships/tags" Target="../tags/tag384.xml"/><Relationship Id="rId13" Type="http://schemas.openxmlformats.org/officeDocument/2006/relationships/tags" Target="../tags/tag385.xml"/><Relationship Id="rId14" Type="http://schemas.openxmlformats.org/officeDocument/2006/relationships/tags" Target="../tags/tag386.xml"/><Relationship Id="rId15" Type="http://schemas.openxmlformats.org/officeDocument/2006/relationships/tags" Target="../tags/tag387.xml"/><Relationship Id="rId16" Type="http://schemas.openxmlformats.org/officeDocument/2006/relationships/tags" Target="../tags/tag388.xml"/><Relationship Id="rId17" Type="http://schemas.openxmlformats.org/officeDocument/2006/relationships/tags" Target="../tags/tag389.xml"/><Relationship Id="rId18" Type="http://schemas.openxmlformats.org/officeDocument/2006/relationships/tags" Target="../tags/tag390.xml"/><Relationship Id="rId19" Type="http://schemas.openxmlformats.org/officeDocument/2006/relationships/tags" Target="../tags/tag391.xml"/><Relationship Id="rId1" Type="http://schemas.openxmlformats.org/officeDocument/2006/relationships/tags" Target="../tags/tag373.xml"/><Relationship Id="rId2" Type="http://schemas.openxmlformats.org/officeDocument/2006/relationships/tags" Target="../tags/tag374.xml"/><Relationship Id="rId3" Type="http://schemas.openxmlformats.org/officeDocument/2006/relationships/tags" Target="../tags/tag375.xml"/><Relationship Id="rId4" Type="http://schemas.openxmlformats.org/officeDocument/2006/relationships/tags" Target="../tags/tag376.xml"/><Relationship Id="rId5" Type="http://schemas.openxmlformats.org/officeDocument/2006/relationships/tags" Target="../tags/tag377.xml"/><Relationship Id="rId6" Type="http://schemas.openxmlformats.org/officeDocument/2006/relationships/tags" Target="../tags/tag378.xml"/><Relationship Id="rId7" Type="http://schemas.openxmlformats.org/officeDocument/2006/relationships/tags" Target="../tags/tag379.xml"/><Relationship Id="rId8" Type="http://schemas.openxmlformats.org/officeDocument/2006/relationships/tags" Target="../tags/tag380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402.xml"/><Relationship Id="rId20" Type="http://schemas.openxmlformats.org/officeDocument/2006/relationships/tags" Target="../tags/tag413.xml"/><Relationship Id="rId21" Type="http://schemas.openxmlformats.org/officeDocument/2006/relationships/tags" Target="../tags/tag414.xml"/><Relationship Id="rId22" Type="http://schemas.openxmlformats.org/officeDocument/2006/relationships/slideLayout" Target="../slideLayouts/slideLayout6.xml"/><Relationship Id="rId10" Type="http://schemas.openxmlformats.org/officeDocument/2006/relationships/tags" Target="../tags/tag403.xml"/><Relationship Id="rId11" Type="http://schemas.openxmlformats.org/officeDocument/2006/relationships/tags" Target="../tags/tag404.xml"/><Relationship Id="rId12" Type="http://schemas.openxmlformats.org/officeDocument/2006/relationships/tags" Target="../tags/tag405.xml"/><Relationship Id="rId13" Type="http://schemas.openxmlformats.org/officeDocument/2006/relationships/tags" Target="../tags/tag406.xml"/><Relationship Id="rId14" Type="http://schemas.openxmlformats.org/officeDocument/2006/relationships/tags" Target="../tags/tag407.xml"/><Relationship Id="rId15" Type="http://schemas.openxmlformats.org/officeDocument/2006/relationships/tags" Target="../tags/tag408.xml"/><Relationship Id="rId16" Type="http://schemas.openxmlformats.org/officeDocument/2006/relationships/tags" Target="../tags/tag409.xml"/><Relationship Id="rId17" Type="http://schemas.openxmlformats.org/officeDocument/2006/relationships/tags" Target="../tags/tag410.xml"/><Relationship Id="rId18" Type="http://schemas.openxmlformats.org/officeDocument/2006/relationships/tags" Target="../tags/tag411.xml"/><Relationship Id="rId19" Type="http://schemas.openxmlformats.org/officeDocument/2006/relationships/tags" Target="../tags/tag412.xml"/><Relationship Id="rId1" Type="http://schemas.openxmlformats.org/officeDocument/2006/relationships/tags" Target="../tags/tag394.xml"/><Relationship Id="rId2" Type="http://schemas.openxmlformats.org/officeDocument/2006/relationships/tags" Target="../tags/tag395.xml"/><Relationship Id="rId3" Type="http://schemas.openxmlformats.org/officeDocument/2006/relationships/tags" Target="../tags/tag396.xml"/><Relationship Id="rId4" Type="http://schemas.openxmlformats.org/officeDocument/2006/relationships/tags" Target="../tags/tag397.xml"/><Relationship Id="rId5" Type="http://schemas.openxmlformats.org/officeDocument/2006/relationships/tags" Target="../tags/tag398.xml"/><Relationship Id="rId6" Type="http://schemas.openxmlformats.org/officeDocument/2006/relationships/tags" Target="../tags/tag399.xml"/><Relationship Id="rId7" Type="http://schemas.openxmlformats.org/officeDocument/2006/relationships/tags" Target="../tags/tag400.xml"/><Relationship Id="rId8" Type="http://schemas.openxmlformats.org/officeDocument/2006/relationships/tags" Target="../tags/tag401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423.xml"/><Relationship Id="rId20" Type="http://schemas.openxmlformats.org/officeDocument/2006/relationships/tags" Target="../tags/tag434.xml"/><Relationship Id="rId21" Type="http://schemas.openxmlformats.org/officeDocument/2006/relationships/tags" Target="../tags/tag435.xml"/><Relationship Id="rId22" Type="http://schemas.openxmlformats.org/officeDocument/2006/relationships/slideLayout" Target="../slideLayouts/slideLayout6.xml"/><Relationship Id="rId10" Type="http://schemas.openxmlformats.org/officeDocument/2006/relationships/tags" Target="../tags/tag424.xml"/><Relationship Id="rId11" Type="http://schemas.openxmlformats.org/officeDocument/2006/relationships/tags" Target="../tags/tag425.xml"/><Relationship Id="rId12" Type="http://schemas.openxmlformats.org/officeDocument/2006/relationships/tags" Target="../tags/tag426.xml"/><Relationship Id="rId13" Type="http://schemas.openxmlformats.org/officeDocument/2006/relationships/tags" Target="../tags/tag427.xml"/><Relationship Id="rId14" Type="http://schemas.openxmlformats.org/officeDocument/2006/relationships/tags" Target="../tags/tag428.xml"/><Relationship Id="rId15" Type="http://schemas.openxmlformats.org/officeDocument/2006/relationships/tags" Target="../tags/tag429.xml"/><Relationship Id="rId16" Type="http://schemas.openxmlformats.org/officeDocument/2006/relationships/tags" Target="../tags/tag430.xml"/><Relationship Id="rId17" Type="http://schemas.openxmlformats.org/officeDocument/2006/relationships/tags" Target="../tags/tag431.xml"/><Relationship Id="rId18" Type="http://schemas.openxmlformats.org/officeDocument/2006/relationships/tags" Target="../tags/tag432.xml"/><Relationship Id="rId19" Type="http://schemas.openxmlformats.org/officeDocument/2006/relationships/tags" Target="../tags/tag433.xml"/><Relationship Id="rId1" Type="http://schemas.openxmlformats.org/officeDocument/2006/relationships/tags" Target="../tags/tag415.xml"/><Relationship Id="rId2" Type="http://schemas.openxmlformats.org/officeDocument/2006/relationships/tags" Target="../tags/tag416.xml"/><Relationship Id="rId3" Type="http://schemas.openxmlformats.org/officeDocument/2006/relationships/tags" Target="../tags/tag417.xml"/><Relationship Id="rId4" Type="http://schemas.openxmlformats.org/officeDocument/2006/relationships/tags" Target="../tags/tag418.xml"/><Relationship Id="rId5" Type="http://schemas.openxmlformats.org/officeDocument/2006/relationships/tags" Target="../tags/tag419.xml"/><Relationship Id="rId6" Type="http://schemas.openxmlformats.org/officeDocument/2006/relationships/tags" Target="../tags/tag420.xml"/><Relationship Id="rId7" Type="http://schemas.openxmlformats.org/officeDocument/2006/relationships/tags" Target="../tags/tag421.xml"/><Relationship Id="rId8" Type="http://schemas.openxmlformats.org/officeDocument/2006/relationships/tags" Target="../tags/tag422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444.xml"/><Relationship Id="rId20" Type="http://schemas.openxmlformats.org/officeDocument/2006/relationships/tags" Target="../tags/tag455.xml"/><Relationship Id="rId21" Type="http://schemas.openxmlformats.org/officeDocument/2006/relationships/tags" Target="../tags/tag456.xml"/><Relationship Id="rId22" Type="http://schemas.openxmlformats.org/officeDocument/2006/relationships/slideLayout" Target="../slideLayouts/slideLayout6.xml"/><Relationship Id="rId10" Type="http://schemas.openxmlformats.org/officeDocument/2006/relationships/tags" Target="../tags/tag445.xml"/><Relationship Id="rId11" Type="http://schemas.openxmlformats.org/officeDocument/2006/relationships/tags" Target="../tags/tag446.xml"/><Relationship Id="rId12" Type="http://schemas.openxmlformats.org/officeDocument/2006/relationships/tags" Target="../tags/tag447.xml"/><Relationship Id="rId13" Type="http://schemas.openxmlformats.org/officeDocument/2006/relationships/tags" Target="../tags/tag448.xml"/><Relationship Id="rId14" Type="http://schemas.openxmlformats.org/officeDocument/2006/relationships/tags" Target="../tags/tag449.xml"/><Relationship Id="rId15" Type="http://schemas.openxmlformats.org/officeDocument/2006/relationships/tags" Target="../tags/tag450.xml"/><Relationship Id="rId16" Type="http://schemas.openxmlformats.org/officeDocument/2006/relationships/tags" Target="../tags/tag451.xml"/><Relationship Id="rId17" Type="http://schemas.openxmlformats.org/officeDocument/2006/relationships/tags" Target="../tags/tag452.xml"/><Relationship Id="rId18" Type="http://schemas.openxmlformats.org/officeDocument/2006/relationships/tags" Target="../tags/tag453.xml"/><Relationship Id="rId19" Type="http://schemas.openxmlformats.org/officeDocument/2006/relationships/tags" Target="../tags/tag454.xml"/><Relationship Id="rId1" Type="http://schemas.openxmlformats.org/officeDocument/2006/relationships/tags" Target="../tags/tag436.xml"/><Relationship Id="rId2" Type="http://schemas.openxmlformats.org/officeDocument/2006/relationships/tags" Target="../tags/tag437.xml"/><Relationship Id="rId3" Type="http://schemas.openxmlformats.org/officeDocument/2006/relationships/tags" Target="../tags/tag438.xml"/><Relationship Id="rId4" Type="http://schemas.openxmlformats.org/officeDocument/2006/relationships/tags" Target="../tags/tag439.xml"/><Relationship Id="rId5" Type="http://schemas.openxmlformats.org/officeDocument/2006/relationships/tags" Target="../tags/tag440.xml"/><Relationship Id="rId6" Type="http://schemas.openxmlformats.org/officeDocument/2006/relationships/tags" Target="../tags/tag441.xml"/><Relationship Id="rId7" Type="http://schemas.openxmlformats.org/officeDocument/2006/relationships/tags" Target="../tags/tag442.xml"/><Relationship Id="rId8" Type="http://schemas.openxmlformats.org/officeDocument/2006/relationships/tags" Target="../tags/tag443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465.xml"/><Relationship Id="rId20" Type="http://schemas.openxmlformats.org/officeDocument/2006/relationships/tags" Target="../tags/tag476.xml"/><Relationship Id="rId21" Type="http://schemas.openxmlformats.org/officeDocument/2006/relationships/tags" Target="../tags/tag477.xml"/><Relationship Id="rId22" Type="http://schemas.openxmlformats.org/officeDocument/2006/relationships/slideLayout" Target="../slideLayouts/slideLayout6.xml"/><Relationship Id="rId10" Type="http://schemas.openxmlformats.org/officeDocument/2006/relationships/tags" Target="../tags/tag466.xml"/><Relationship Id="rId11" Type="http://schemas.openxmlformats.org/officeDocument/2006/relationships/tags" Target="../tags/tag467.xml"/><Relationship Id="rId12" Type="http://schemas.openxmlformats.org/officeDocument/2006/relationships/tags" Target="../tags/tag468.xml"/><Relationship Id="rId13" Type="http://schemas.openxmlformats.org/officeDocument/2006/relationships/tags" Target="../tags/tag469.xml"/><Relationship Id="rId14" Type="http://schemas.openxmlformats.org/officeDocument/2006/relationships/tags" Target="../tags/tag470.xml"/><Relationship Id="rId15" Type="http://schemas.openxmlformats.org/officeDocument/2006/relationships/tags" Target="../tags/tag471.xml"/><Relationship Id="rId16" Type="http://schemas.openxmlformats.org/officeDocument/2006/relationships/tags" Target="../tags/tag472.xml"/><Relationship Id="rId17" Type="http://schemas.openxmlformats.org/officeDocument/2006/relationships/tags" Target="../tags/tag473.xml"/><Relationship Id="rId18" Type="http://schemas.openxmlformats.org/officeDocument/2006/relationships/tags" Target="../tags/tag474.xml"/><Relationship Id="rId19" Type="http://schemas.openxmlformats.org/officeDocument/2006/relationships/tags" Target="../tags/tag475.xml"/><Relationship Id="rId1" Type="http://schemas.openxmlformats.org/officeDocument/2006/relationships/tags" Target="../tags/tag457.xml"/><Relationship Id="rId2" Type="http://schemas.openxmlformats.org/officeDocument/2006/relationships/tags" Target="../tags/tag458.xml"/><Relationship Id="rId3" Type="http://schemas.openxmlformats.org/officeDocument/2006/relationships/tags" Target="../tags/tag459.xml"/><Relationship Id="rId4" Type="http://schemas.openxmlformats.org/officeDocument/2006/relationships/tags" Target="../tags/tag460.xml"/><Relationship Id="rId5" Type="http://schemas.openxmlformats.org/officeDocument/2006/relationships/tags" Target="../tags/tag461.xml"/><Relationship Id="rId6" Type="http://schemas.openxmlformats.org/officeDocument/2006/relationships/tags" Target="../tags/tag462.xml"/><Relationship Id="rId7" Type="http://schemas.openxmlformats.org/officeDocument/2006/relationships/tags" Target="../tags/tag463.xml"/><Relationship Id="rId8" Type="http://schemas.openxmlformats.org/officeDocument/2006/relationships/tags" Target="../tags/tag464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486.xml"/><Relationship Id="rId20" Type="http://schemas.openxmlformats.org/officeDocument/2006/relationships/tags" Target="../tags/tag497.xml"/><Relationship Id="rId21" Type="http://schemas.openxmlformats.org/officeDocument/2006/relationships/tags" Target="../tags/tag498.xml"/><Relationship Id="rId22" Type="http://schemas.openxmlformats.org/officeDocument/2006/relationships/slideLayout" Target="../slideLayouts/slideLayout6.xml"/><Relationship Id="rId10" Type="http://schemas.openxmlformats.org/officeDocument/2006/relationships/tags" Target="../tags/tag487.xml"/><Relationship Id="rId11" Type="http://schemas.openxmlformats.org/officeDocument/2006/relationships/tags" Target="../tags/tag488.xml"/><Relationship Id="rId12" Type="http://schemas.openxmlformats.org/officeDocument/2006/relationships/tags" Target="../tags/tag489.xml"/><Relationship Id="rId13" Type="http://schemas.openxmlformats.org/officeDocument/2006/relationships/tags" Target="../tags/tag490.xml"/><Relationship Id="rId14" Type="http://schemas.openxmlformats.org/officeDocument/2006/relationships/tags" Target="../tags/tag491.xml"/><Relationship Id="rId15" Type="http://schemas.openxmlformats.org/officeDocument/2006/relationships/tags" Target="../tags/tag492.xml"/><Relationship Id="rId16" Type="http://schemas.openxmlformats.org/officeDocument/2006/relationships/tags" Target="../tags/tag493.xml"/><Relationship Id="rId17" Type="http://schemas.openxmlformats.org/officeDocument/2006/relationships/tags" Target="../tags/tag494.xml"/><Relationship Id="rId18" Type="http://schemas.openxmlformats.org/officeDocument/2006/relationships/tags" Target="../tags/tag495.xml"/><Relationship Id="rId19" Type="http://schemas.openxmlformats.org/officeDocument/2006/relationships/tags" Target="../tags/tag496.xml"/><Relationship Id="rId1" Type="http://schemas.openxmlformats.org/officeDocument/2006/relationships/tags" Target="../tags/tag478.xml"/><Relationship Id="rId2" Type="http://schemas.openxmlformats.org/officeDocument/2006/relationships/tags" Target="../tags/tag479.xml"/><Relationship Id="rId3" Type="http://schemas.openxmlformats.org/officeDocument/2006/relationships/tags" Target="../tags/tag480.xml"/><Relationship Id="rId4" Type="http://schemas.openxmlformats.org/officeDocument/2006/relationships/tags" Target="../tags/tag481.xml"/><Relationship Id="rId5" Type="http://schemas.openxmlformats.org/officeDocument/2006/relationships/tags" Target="../tags/tag482.xml"/><Relationship Id="rId6" Type="http://schemas.openxmlformats.org/officeDocument/2006/relationships/tags" Target="../tags/tag483.xml"/><Relationship Id="rId7" Type="http://schemas.openxmlformats.org/officeDocument/2006/relationships/tags" Target="../tags/tag484.xml"/><Relationship Id="rId8" Type="http://schemas.openxmlformats.org/officeDocument/2006/relationships/tags" Target="../tags/tag485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507.xml"/><Relationship Id="rId20" Type="http://schemas.openxmlformats.org/officeDocument/2006/relationships/tags" Target="../tags/tag518.xml"/><Relationship Id="rId21" Type="http://schemas.openxmlformats.org/officeDocument/2006/relationships/slideLayout" Target="../slideLayouts/slideLayout6.xml"/><Relationship Id="rId10" Type="http://schemas.openxmlformats.org/officeDocument/2006/relationships/tags" Target="../tags/tag508.xml"/><Relationship Id="rId11" Type="http://schemas.openxmlformats.org/officeDocument/2006/relationships/tags" Target="../tags/tag509.xml"/><Relationship Id="rId12" Type="http://schemas.openxmlformats.org/officeDocument/2006/relationships/tags" Target="../tags/tag510.xml"/><Relationship Id="rId13" Type="http://schemas.openxmlformats.org/officeDocument/2006/relationships/tags" Target="../tags/tag511.xml"/><Relationship Id="rId14" Type="http://schemas.openxmlformats.org/officeDocument/2006/relationships/tags" Target="../tags/tag512.xml"/><Relationship Id="rId15" Type="http://schemas.openxmlformats.org/officeDocument/2006/relationships/tags" Target="../tags/tag513.xml"/><Relationship Id="rId16" Type="http://schemas.openxmlformats.org/officeDocument/2006/relationships/tags" Target="../tags/tag514.xml"/><Relationship Id="rId17" Type="http://schemas.openxmlformats.org/officeDocument/2006/relationships/tags" Target="../tags/tag515.xml"/><Relationship Id="rId18" Type="http://schemas.openxmlformats.org/officeDocument/2006/relationships/tags" Target="../tags/tag516.xml"/><Relationship Id="rId19" Type="http://schemas.openxmlformats.org/officeDocument/2006/relationships/tags" Target="../tags/tag517.xml"/><Relationship Id="rId1" Type="http://schemas.openxmlformats.org/officeDocument/2006/relationships/tags" Target="../tags/tag499.xml"/><Relationship Id="rId2" Type="http://schemas.openxmlformats.org/officeDocument/2006/relationships/tags" Target="../tags/tag500.xml"/><Relationship Id="rId3" Type="http://schemas.openxmlformats.org/officeDocument/2006/relationships/tags" Target="../tags/tag501.xml"/><Relationship Id="rId4" Type="http://schemas.openxmlformats.org/officeDocument/2006/relationships/tags" Target="../tags/tag502.xml"/><Relationship Id="rId5" Type="http://schemas.openxmlformats.org/officeDocument/2006/relationships/tags" Target="../tags/tag503.xml"/><Relationship Id="rId6" Type="http://schemas.openxmlformats.org/officeDocument/2006/relationships/tags" Target="../tags/tag504.xml"/><Relationship Id="rId7" Type="http://schemas.openxmlformats.org/officeDocument/2006/relationships/tags" Target="../tags/tag505.xml"/><Relationship Id="rId8" Type="http://schemas.openxmlformats.org/officeDocument/2006/relationships/tags" Target="../tags/tag50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1" Type="http://schemas.openxmlformats.org/officeDocument/2006/relationships/tags" Target="../tags/tag519.xml"/><Relationship Id="rId2" Type="http://schemas.openxmlformats.org/officeDocument/2006/relationships/tags" Target="../tags/tag5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52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0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522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1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523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2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524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3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525.xml"/><Relationship Id="rId2" Type="http://schemas.openxmlformats.org/officeDocument/2006/relationships/tags" Target="../tags/tag526.xml"/><Relationship Id="rId3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529.xml"/><Relationship Id="rId4" Type="http://schemas.openxmlformats.org/officeDocument/2006/relationships/tags" Target="../tags/tag530.xml"/><Relationship Id="rId5" Type="http://schemas.openxmlformats.org/officeDocument/2006/relationships/tags" Target="../tags/tag531.xml"/><Relationship Id="rId6" Type="http://schemas.openxmlformats.org/officeDocument/2006/relationships/tags" Target="../tags/tag532.xml"/><Relationship Id="rId7" Type="http://schemas.openxmlformats.org/officeDocument/2006/relationships/tags" Target="../tags/tag533.xml"/><Relationship Id="rId8" Type="http://schemas.openxmlformats.org/officeDocument/2006/relationships/tags" Target="../tags/tag534.xml"/><Relationship Id="rId9" Type="http://schemas.openxmlformats.org/officeDocument/2006/relationships/tags" Target="../tags/tag535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527.xml"/><Relationship Id="rId2" Type="http://schemas.openxmlformats.org/officeDocument/2006/relationships/tags" Target="../tags/tag528.xml"/></Relationships>
</file>

<file path=ppt/slides/_rels/slide57.xml.rels><?xml version="1.0" encoding="UTF-8" standalone="yes"?>
<Relationships xmlns="http://schemas.openxmlformats.org/package/2006/relationships"><Relationship Id="rId11" Type="http://schemas.openxmlformats.org/officeDocument/2006/relationships/tags" Target="../tags/tag546.xml"/><Relationship Id="rId12" Type="http://schemas.openxmlformats.org/officeDocument/2006/relationships/slideLayout" Target="../slideLayouts/slideLayout6.xml"/><Relationship Id="rId1" Type="http://schemas.openxmlformats.org/officeDocument/2006/relationships/tags" Target="../tags/tag536.xml"/><Relationship Id="rId2" Type="http://schemas.openxmlformats.org/officeDocument/2006/relationships/tags" Target="../tags/tag537.xml"/><Relationship Id="rId3" Type="http://schemas.openxmlformats.org/officeDocument/2006/relationships/tags" Target="../tags/tag538.xml"/><Relationship Id="rId4" Type="http://schemas.openxmlformats.org/officeDocument/2006/relationships/tags" Target="../tags/tag539.xml"/><Relationship Id="rId5" Type="http://schemas.openxmlformats.org/officeDocument/2006/relationships/tags" Target="../tags/tag540.xml"/><Relationship Id="rId6" Type="http://schemas.openxmlformats.org/officeDocument/2006/relationships/tags" Target="../tags/tag541.xml"/><Relationship Id="rId7" Type="http://schemas.openxmlformats.org/officeDocument/2006/relationships/tags" Target="../tags/tag542.xml"/><Relationship Id="rId8" Type="http://schemas.openxmlformats.org/officeDocument/2006/relationships/tags" Target="../tags/tag543.xml"/><Relationship Id="rId9" Type="http://schemas.openxmlformats.org/officeDocument/2006/relationships/tags" Target="../tags/tag544.xml"/><Relationship Id="rId10" Type="http://schemas.openxmlformats.org/officeDocument/2006/relationships/tags" Target="../tags/tag545.xml"/></Relationships>
</file>

<file path=ppt/slides/_rels/slide58.xml.rels><?xml version="1.0" encoding="UTF-8" standalone="yes"?>
<Relationships xmlns="http://schemas.openxmlformats.org/package/2006/relationships"><Relationship Id="rId11" Type="http://schemas.openxmlformats.org/officeDocument/2006/relationships/tags" Target="../tags/tag556.xml"/><Relationship Id="rId12" Type="http://schemas.openxmlformats.org/officeDocument/2006/relationships/tags" Target="../tags/tag557.xml"/><Relationship Id="rId13" Type="http://schemas.openxmlformats.org/officeDocument/2006/relationships/tags" Target="../tags/tag558.xml"/><Relationship Id="rId14" Type="http://schemas.openxmlformats.org/officeDocument/2006/relationships/tags" Target="../tags/tag559.xml"/><Relationship Id="rId15" Type="http://schemas.openxmlformats.org/officeDocument/2006/relationships/slideLayout" Target="../slideLayouts/slideLayout6.xml"/><Relationship Id="rId16" Type="http://schemas.openxmlformats.org/officeDocument/2006/relationships/oleObject" Target="../embeddings/oleObject1.bin"/><Relationship Id="rId17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tags" Target="../tags/tag547.xml"/><Relationship Id="rId3" Type="http://schemas.openxmlformats.org/officeDocument/2006/relationships/tags" Target="../tags/tag548.xml"/><Relationship Id="rId4" Type="http://schemas.openxmlformats.org/officeDocument/2006/relationships/tags" Target="../tags/tag549.xml"/><Relationship Id="rId5" Type="http://schemas.openxmlformats.org/officeDocument/2006/relationships/tags" Target="../tags/tag550.xml"/><Relationship Id="rId6" Type="http://schemas.openxmlformats.org/officeDocument/2006/relationships/tags" Target="../tags/tag551.xml"/><Relationship Id="rId7" Type="http://schemas.openxmlformats.org/officeDocument/2006/relationships/tags" Target="../tags/tag552.xml"/><Relationship Id="rId8" Type="http://schemas.openxmlformats.org/officeDocument/2006/relationships/tags" Target="../tags/tag553.xml"/><Relationship Id="rId9" Type="http://schemas.openxmlformats.org/officeDocument/2006/relationships/tags" Target="../tags/tag554.xml"/><Relationship Id="rId10" Type="http://schemas.openxmlformats.org/officeDocument/2006/relationships/tags" Target="../tags/tag555.xml"/></Relationships>
</file>

<file path=ppt/slides/_rels/slide59.xml.rels><?xml version="1.0" encoding="UTF-8" standalone="yes"?>
<Relationships xmlns="http://schemas.openxmlformats.org/package/2006/relationships"><Relationship Id="rId11" Type="http://schemas.openxmlformats.org/officeDocument/2006/relationships/tags" Target="../tags/tag570.xml"/><Relationship Id="rId12" Type="http://schemas.openxmlformats.org/officeDocument/2006/relationships/tags" Target="../tags/tag571.xml"/><Relationship Id="rId13" Type="http://schemas.openxmlformats.org/officeDocument/2006/relationships/tags" Target="../tags/tag572.xml"/><Relationship Id="rId14" Type="http://schemas.openxmlformats.org/officeDocument/2006/relationships/tags" Target="../tags/tag573.xml"/><Relationship Id="rId15" Type="http://schemas.openxmlformats.org/officeDocument/2006/relationships/slideLayout" Target="../slideLayouts/slideLayout6.xml"/><Relationship Id="rId1" Type="http://schemas.openxmlformats.org/officeDocument/2006/relationships/tags" Target="../tags/tag560.xml"/><Relationship Id="rId2" Type="http://schemas.openxmlformats.org/officeDocument/2006/relationships/tags" Target="../tags/tag561.xml"/><Relationship Id="rId3" Type="http://schemas.openxmlformats.org/officeDocument/2006/relationships/tags" Target="../tags/tag562.xml"/><Relationship Id="rId4" Type="http://schemas.openxmlformats.org/officeDocument/2006/relationships/tags" Target="../tags/tag563.xml"/><Relationship Id="rId5" Type="http://schemas.openxmlformats.org/officeDocument/2006/relationships/tags" Target="../tags/tag564.xml"/><Relationship Id="rId6" Type="http://schemas.openxmlformats.org/officeDocument/2006/relationships/tags" Target="../tags/tag565.xml"/><Relationship Id="rId7" Type="http://schemas.openxmlformats.org/officeDocument/2006/relationships/tags" Target="../tags/tag566.xml"/><Relationship Id="rId8" Type="http://schemas.openxmlformats.org/officeDocument/2006/relationships/tags" Target="../tags/tag567.xml"/><Relationship Id="rId9" Type="http://schemas.openxmlformats.org/officeDocument/2006/relationships/tags" Target="../tags/tag568.xml"/><Relationship Id="rId10" Type="http://schemas.openxmlformats.org/officeDocument/2006/relationships/tags" Target="../tags/tag5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tags" Target="../tags/tag581.xml"/><Relationship Id="rId20" Type="http://schemas.openxmlformats.org/officeDocument/2006/relationships/slideLayout" Target="../slideLayouts/slideLayout6.xml"/><Relationship Id="rId21" Type="http://schemas.openxmlformats.org/officeDocument/2006/relationships/oleObject" Target="../embeddings/oleObject2.bin"/><Relationship Id="rId22" Type="http://schemas.openxmlformats.org/officeDocument/2006/relationships/image" Target="../media/image15.emf"/><Relationship Id="rId10" Type="http://schemas.openxmlformats.org/officeDocument/2006/relationships/tags" Target="../tags/tag582.xml"/><Relationship Id="rId11" Type="http://schemas.openxmlformats.org/officeDocument/2006/relationships/tags" Target="../tags/tag583.xml"/><Relationship Id="rId12" Type="http://schemas.openxmlformats.org/officeDocument/2006/relationships/tags" Target="../tags/tag584.xml"/><Relationship Id="rId13" Type="http://schemas.openxmlformats.org/officeDocument/2006/relationships/tags" Target="../tags/tag585.xml"/><Relationship Id="rId14" Type="http://schemas.openxmlformats.org/officeDocument/2006/relationships/tags" Target="../tags/tag586.xml"/><Relationship Id="rId15" Type="http://schemas.openxmlformats.org/officeDocument/2006/relationships/tags" Target="../tags/tag587.xml"/><Relationship Id="rId16" Type="http://schemas.openxmlformats.org/officeDocument/2006/relationships/tags" Target="../tags/tag588.xml"/><Relationship Id="rId17" Type="http://schemas.openxmlformats.org/officeDocument/2006/relationships/tags" Target="../tags/tag589.xml"/><Relationship Id="rId18" Type="http://schemas.openxmlformats.org/officeDocument/2006/relationships/tags" Target="../tags/tag590.xml"/><Relationship Id="rId19" Type="http://schemas.openxmlformats.org/officeDocument/2006/relationships/tags" Target="../tags/tag591.xml"/><Relationship Id="rId1" Type="http://schemas.openxmlformats.org/officeDocument/2006/relationships/vmlDrawing" Target="../drawings/vmlDrawing2.vml"/><Relationship Id="rId2" Type="http://schemas.openxmlformats.org/officeDocument/2006/relationships/tags" Target="../tags/tag574.xml"/><Relationship Id="rId3" Type="http://schemas.openxmlformats.org/officeDocument/2006/relationships/tags" Target="../tags/tag575.xml"/><Relationship Id="rId4" Type="http://schemas.openxmlformats.org/officeDocument/2006/relationships/tags" Target="../tags/tag576.xml"/><Relationship Id="rId5" Type="http://schemas.openxmlformats.org/officeDocument/2006/relationships/tags" Target="../tags/tag577.xml"/><Relationship Id="rId6" Type="http://schemas.openxmlformats.org/officeDocument/2006/relationships/tags" Target="../tags/tag578.xml"/><Relationship Id="rId7" Type="http://schemas.openxmlformats.org/officeDocument/2006/relationships/tags" Target="../tags/tag579.xml"/><Relationship Id="rId8" Type="http://schemas.openxmlformats.org/officeDocument/2006/relationships/tags" Target="../tags/tag580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tags" Target="../tags/tag600.xml"/><Relationship Id="rId20" Type="http://schemas.openxmlformats.org/officeDocument/2006/relationships/tags" Target="../tags/tag611.xml"/><Relationship Id="rId21" Type="http://schemas.openxmlformats.org/officeDocument/2006/relationships/slideLayout" Target="../slideLayouts/slideLayout6.xml"/><Relationship Id="rId10" Type="http://schemas.openxmlformats.org/officeDocument/2006/relationships/tags" Target="../tags/tag601.xml"/><Relationship Id="rId11" Type="http://schemas.openxmlformats.org/officeDocument/2006/relationships/tags" Target="../tags/tag602.xml"/><Relationship Id="rId12" Type="http://schemas.openxmlformats.org/officeDocument/2006/relationships/tags" Target="../tags/tag603.xml"/><Relationship Id="rId13" Type="http://schemas.openxmlformats.org/officeDocument/2006/relationships/tags" Target="../tags/tag604.xml"/><Relationship Id="rId14" Type="http://schemas.openxmlformats.org/officeDocument/2006/relationships/tags" Target="../tags/tag605.xml"/><Relationship Id="rId15" Type="http://schemas.openxmlformats.org/officeDocument/2006/relationships/tags" Target="../tags/tag606.xml"/><Relationship Id="rId16" Type="http://schemas.openxmlformats.org/officeDocument/2006/relationships/tags" Target="../tags/tag607.xml"/><Relationship Id="rId17" Type="http://schemas.openxmlformats.org/officeDocument/2006/relationships/tags" Target="../tags/tag608.xml"/><Relationship Id="rId18" Type="http://schemas.openxmlformats.org/officeDocument/2006/relationships/tags" Target="../tags/tag609.xml"/><Relationship Id="rId19" Type="http://schemas.openxmlformats.org/officeDocument/2006/relationships/tags" Target="../tags/tag610.xml"/><Relationship Id="rId1" Type="http://schemas.openxmlformats.org/officeDocument/2006/relationships/tags" Target="../tags/tag592.xml"/><Relationship Id="rId2" Type="http://schemas.openxmlformats.org/officeDocument/2006/relationships/tags" Target="../tags/tag593.xml"/><Relationship Id="rId3" Type="http://schemas.openxmlformats.org/officeDocument/2006/relationships/tags" Target="../tags/tag594.xml"/><Relationship Id="rId4" Type="http://schemas.openxmlformats.org/officeDocument/2006/relationships/tags" Target="../tags/tag595.xml"/><Relationship Id="rId5" Type="http://schemas.openxmlformats.org/officeDocument/2006/relationships/tags" Target="../tags/tag596.xml"/><Relationship Id="rId6" Type="http://schemas.openxmlformats.org/officeDocument/2006/relationships/tags" Target="../tags/tag597.xml"/><Relationship Id="rId7" Type="http://schemas.openxmlformats.org/officeDocument/2006/relationships/tags" Target="../tags/tag598.xml"/><Relationship Id="rId8" Type="http://schemas.openxmlformats.org/officeDocument/2006/relationships/tags" Target="../tags/tag599.xml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tags" Target="../tags/tag620.xml"/><Relationship Id="rId20" Type="http://schemas.openxmlformats.org/officeDocument/2006/relationships/tags" Target="../tags/tag631.xml"/><Relationship Id="rId21" Type="http://schemas.openxmlformats.org/officeDocument/2006/relationships/tags" Target="../tags/tag632.xml"/><Relationship Id="rId22" Type="http://schemas.openxmlformats.org/officeDocument/2006/relationships/slideLayout" Target="../slideLayouts/slideLayout6.xml"/><Relationship Id="rId23" Type="http://schemas.openxmlformats.org/officeDocument/2006/relationships/audio" Target="../media/audio1.bin"/><Relationship Id="rId10" Type="http://schemas.openxmlformats.org/officeDocument/2006/relationships/tags" Target="../tags/tag621.xml"/><Relationship Id="rId11" Type="http://schemas.openxmlformats.org/officeDocument/2006/relationships/tags" Target="../tags/tag622.xml"/><Relationship Id="rId12" Type="http://schemas.openxmlformats.org/officeDocument/2006/relationships/tags" Target="../tags/tag623.xml"/><Relationship Id="rId13" Type="http://schemas.openxmlformats.org/officeDocument/2006/relationships/tags" Target="../tags/tag624.xml"/><Relationship Id="rId14" Type="http://schemas.openxmlformats.org/officeDocument/2006/relationships/tags" Target="../tags/tag625.xml"/><Relationship Id="rId15" Type="http://schemas.openxmlformats.org/officeDocument/2006/relationships/tags" Target="../tags/tag626.xml"/><Relationship Id="rId16" Type="http://schemas.openxmlformats.org/officeDocument/2006/relationships/tags" Target="../tags/tag627.xml"/><Relationship Id="rId17" Type="http://schemas.openxmlformats.org/officeDocument/2006/relationships/tags" Target="../tags/tag628.xml"/><Relationship Id="rId18" Type="http://schemas.openxmlformats.org/officeDocument/2006/relationships/tags" Target="../tags/tag629.xml"/><Relationship Id="rId19" Type="http://schemas.openxmlformats.org/officeDocument/2006/relationships/tags" Target="../tags/tag630.xml"/><Relationship Id="rId1" Type="http://schemas.openxmlformats.org/officeDocument/2006/relationships/tags" Target="../tags/tag612.xml"/><Relationship Id="rId2" Type="http://schemas.openxmlformats.org/officeDocument/2006/relationships/tags" Target="../tags/tag613.xml"/><Relationship Id="rId3" Type="http://schemas.openxmlformats.org/officeDocument/2006/relationships/tags" Target="../tags/tag614.xml"/><Relationship Id="rId4" Type="http://schemas.openxmlformats.org/officeDocument/2006/relationships/tags" Target="../tags/tag615.xml"/><Relationship Id="rId5" Type="http://schemas.openxmlformats.org/officeDocument/2006/relationships/tags" Target="../tags/tag616.xml"/><Relationship Id="rId6" Type="http://schemas.openxmlformats.org/officeDocument/2006/relationships/tags" Target="../tags/tag617.xml"/><Relationship Id="rId7" Type="http://schemas.openxmlformats.org/officeDocument/2006/relationships/tags" Target="../tags/tag618.xml"/><Relationship Id="rId8" Type="http://schemas.openxmlformats.org/officeDocument/2006/relationships/tags" Target="../tags/tag619.xml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20" Type="http://schemas.openxmlformats.org/officeDocument/2006/relationships/tags" Target="../tags/tag652.xml"/><Relationship Id="rId21" Type="http://schemas.openxmlformats.org/officeDocument/2006/relationships/tags" Target="../tags/tag653.xml"/><Relationship Id="rId22" Type="http://schemas.openxmlformats.org/officeDocument/2006/relationships/slideLayout" Target="../slideLayouts/slideLayout6.xml"/><Relationship Id="rId10" Type="http://schemas.openxmlformats.org/officeDocument/2006/relationships/tags" Target="../tags/tag642.xml"/><Relationship Id="rId11" Type="http://schemas.openxmlformats.org/officeDocument/2006/relationships/tags" Target="../tags/tag643.xml"/><Relationship Id="rId12" Type="http://schemas.openxmlformats.org/officeDocument/2006/relationships/tags" Target="../tags/tag644.xml"/><Relationship Id="rId13" Type="http://schemas.openxmlformats.org/officeDocument/2006/relationships/tags" Target="../tags/tag645.xml"/><Relationship Id="rId14" Type="http://schemas.openxmlformats.org/officeDocument/2006/relationships/tags" Target="../tags/tag646.xml"/><Relationship Id="rId15" Type="http://schemas.openxmlformats.org/officeDocument/2006/relationships/tags" Target="../tags/tag647.xml"/><Relationship Id="rId16" Type="http://schemas.openxmlformats.org/officeDocument/2006/relationships/tags" Target="../tags/tag648.xml"/><Relationship Id="rId17" Type="http://schemas.openxmlformats.org/officeDocument/2006/relationships/tags" Target="../tags/tag649.xml"/><Relationship Id="rId18" Type="http://schemas.openxmlformats.org/officeDocument/2006/relationships/tags" Target="../tags/tag650.xml"/><Relationship Id="rId19" Type="http://schemas.openxmlformats.org/officeDocument/2006/relationships/tags" Target="../tags/tag651.xml"/><Relationship Id="rId1" Type="http://schemas.openxmlformats.org/officeDocument/2006/relationships/tags" Target="../tags/tag633.xml"/><Relationship Id="rId2" Type="http://schemas.openxmlformats.org/officeDocument/2006/relationships/tags" Target="../tags/tag634.xml"/><Relationship Id="rId3" Type="http://schemas.openxmlformats.org/officeDocument/2006/relationships/tags" Target="../tags/tag635.xml"/><Relationship Id="rId4" Type="http://schemas.openxmlformats.org/officeDocument/2006/relationships/tags" Target="../tags/tag636.xml"/><Relationship Id="rId5" Type="http://schemas.openxmlformats.org/officeDocument/2006/relationships/tags" Target="../tags/tag637.xml"/><Relationship Id="rId6" Type="http://schemas.openxmlformats.org/officeDocument/2006/relationships/tags" Target="../tags/tag638.xml"/><Relationship Id="rId7" Type="http://schemas.openxmlformats.org/officeDocument/2006/relationships/tags" Target="../tags/tag639.xml"/><Relationship Id="rId8" Type="http://schemas.openxmlformats.org/officeDocument/2006/relationships/tags" Target="../tags/tag640.xml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tags" Target="../tags/tag662.xml"/><Relationship Id="rId20" Type="http://schemas.openxmlformats.org/officeDocument/2006/relationships/tags" Target="../tags/tag673.xml"/><Relationship Id="rId21" Type="http://schemas.openxmlformats.org/officeDocument/2006/relationships/tags" Target="../tags/tag674.xml"/><Relationship Id="rId22" Type="http://schemas.openxmlformats.org/officeDocument/2006/relationships/slideLayout" Target="../slideLayouts/slideLayout6.xml"/><Relationship Id="rId10" Type="http://schemas.openxmlformats.org/officeDocument/2006/relationships/tags" Target="../tags/tag663.xml"/><Relationship Id="rId11" Type="http://schemas.openxmlformats.org/officeDocument/2006/relationships/tags" Target="../tags/tag664.xml"/><Relationship Id="rId12" Type="http://schemas.openxmlformats.org/officeDocument/2006/relationships/tags" Target="../tags/tag665.xml"/><Relationship Id="rId13" Type="http://schemas.openxmlformats.org/officeDocument/2006/relationships/tags" Target="../tags/tag666.xml"/><Relationship Id="rId14" Type="http://schemas.openxmlformats.org/officeDocument/2006/relationships/tags" Target="../tags/tag667.xml"/><Relationship Id="rId15" Type="http://schemas.openxmlformats.org/officeDocument/2006/relationships/tags" Target="../tags/tag668.xml"/><Relationship Id="rId16" Type="http://schemas.openxmlformats.org/officeDocument/2006/relationships/tags" Target="../tags/tag669.xml"/><Relationship Id="rId17" Type="http://schemas.openxmlformats.org/officeDocument/2006/relationships/tags" Target="../tags/tag670.xml"/><Relationship Id="rId18" Type="http://schemas.openxmlformats.org/officeDocument/2006/relationships/tags" Target="../tags/tag671.xml"/><Relationship Id="rId19" Type="http://schemas.openxmlformats.org/officeDocument/2006/relationships/tags" Target="../tags/tag672.xml"/><Relationship Id="rId1" Type="http://schemas.openxmlformats.org/officeDocument/2006/relationships/tags" Target="../tags/tag654.xml"/><Relationship Id="rId2" Type="http://schemas.openxmlformats.org/officeDocument/2006/relationships/tags" Target="../tags/tag655.xml"/><Relationship Id="rId3" Type="http://schemas.openxmlformats.org/officeDocument/2006/relationships/tags" Target="../tags/tag656.xml"/><Relationship Id="rId4" Type="http://schemas.openxmlformats.org/officeDocument/2006/relationships/tags" Target="../tags/tag657.xml"/><Relationship Id="rId5" Type="http://schemas.openxmlformats.org/officeDocument/2006/relationships/tags" Target="../tags/tag658.xml"/><Relationship Id="rId6" Type="http://schemas.openxmlformats.org/officeDocument/2006/relationships/tags" Target="../tags/tag659.xml"/><Relationship Id="rId7" Type="http://schemas.openxmlformats.org/officeDocument/2006/relationships/tags" Target="../tags/tag660.xml"/><Relationship Id="rId8" Type="http://schemas.openxmlformats.org/officeDocument/2006/relationships/tags" Target="../tags/tag661.xml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tags" Target="../tags/tag683.xml"/><Relationship Id="rId20" Type="http://schemas.openxmlformats.org/officeDocument/2006/relationships/tags" Target="../tags/tag694.xml"/><Relationship Id="rId21" Type="http://schemas.openxmlformats.org/officeDocument/2006/relationships/tags" Target="../tags/tag695.xml"/><Relationship Id="rId22" Type="http://schemas.openxmlformats.org/officeDocument/2006/relationships/tags" Target="../tags/tag696.xml"/><Relationship Id="rId23" Type="http://schemas.openxmlformats.org/officeDocument/2006/relationships/slideLayout" Target="../slideLayouts/slideLayout6.xml"/><Relationship Id="rId24" Type="http://schemas.openxmlformats.org/officeDocument/2006/relationships/audio" Target="../media/audio1.bin"/><Relationship Id="rId10" Type="http://schemas.openxmlformats.org/officeDocument/2006/relationships/tags" Target="../tags/tag684.xml"/><Relationship Id="rId11" Type="http://schemas.openxmlformats.org/officeDocument/2006/relationships/tags" Target="../tags/tag685.xml"/><Relationship Id="rId12" Type="http://schemas.openxmlformats.org/officeDocument/2006/relationships/tags" Target="../tags/tag686.xml"/><Relationship Id="rId13" Type="http://schemas.openxmlformats.org/officeDocument/2006/relationships/tags" Target="../tags/tag687.xml"/><Relationship Id="rId14" Type="http://schemas.openxmlformats.org/officeDocument/2006/relationships/tags" Target="../tags/tag688.xml"/><Relationship Id="rId15" Type="http://schemas.openxmlformats.org/officeDocument/2006/relationships/tags" Target="../tags/tag689.xml"/><Relationship Id="rId16" Type="http://schemas.openxmlformats.org/officeDocument/2006/relationships/tags" Target="../tags/tag690.xml"/><Relationship Id="rId17" Type="http://schemas.openxmlformats.org/officeDocument/2006/relationships/tags" Target="../tags/tag691.xml"/><Relationship Id="rId18" Type="http://schemas.openxmlformats.org/officeDocument/2006/relationships/tags" Target="../tags/tag692.xml"/><Relationship Id="rId19" Type="http://schemas.openxmlformats.org/officeDocument/2006/relationships/tags" Target="../tags/tag693.xml"/><Relationship Id="rId1" Type="http://schemas.openxmlformats.org/officeDocument/2006/relationships/tags" Target="../tags/tag675.xml"/><Relationship Id="rId2" Type="http://schemas.openxmlformats.org/officeDocument/2006/relationships/tags" Target="../tags/tag676.xml"/><Relationship Id="rId3" Type="http://schemas.openxmlformats.org/officeDocument/2006/relationships/tags" Target="../tags/tag677.xml"/><Relationship Id="rId4" Type="http://schemas.openxmlformats.org/officeDocument/2006/relationships/tags" Target="../tags/tag678.xml"/><Relationship Id="rId5" Type="http://schemas.openxmlformats.org/officeDocument/2006/relationships/tags" Target="../tags/tag679.xml"/><Relationship Id="rId6" Type="http://schemas.openxmlformats.org/officeDocument/2006/relationships/tags" Target="../tags/tag680.xml"/><Relationship Id="rId7" Type="http://schemas.openxmlformats.org/officeDocument/2006/relationships/tags" Target="../tags/tag681.xml"/><Relationship Id="rId8" Type="http://schemas.openxmlformats.org/officeDocument/2006/relationships/tags" Target="../tags/tag682.xml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tags" Target="../tags/tag705.xml"/><Relationship Id="rId20" Type="http://schemas.openxmlformats.org/officeDocument/2006/relationships/tags" Target="../tags/tag716.xml"/><Relationship Id="rId21" Type="http://schemas.openxmlformats.org/officeDocument/2006/relationships/slideLayout" Target="../slideLayouts/slideLayout6.xml"/><Relationship Id="rId10" Type="http://schemas.openxmlformats.org/officeDocument/2006/relationships/tags" Target="../tags/tag706.xml"/><Relationship Id="rId11" Type="http://schemas.openxmlformats.org/officeDocument/2006/relationships/tags" Target="../tags/tag707.xml"/><Relationship Id="rId12" Type="http://schemas.openxmlformats.org/officeDocument/2006/relationships/tags" Target="../tags/tag708.xml"/><Relationship Id="rId13" Type="http://schemas.openxmlformats.org/officeDocument/2006/relationships/tags" Target="../tags/tag709.xml"/><Relationship Id="rId14" Type="http://schemas.openxmlformats.org/officeDocument/2006/relationships/tags" Target="../tags/tag710.xml"/><Relationship Id="rId15" Type="http://schemas.openxmlformats.org/officeDocument/2006/relationships/tags" Target="../tags/tag711.xml"/><Relationship Id="rId16" Type="http://schemas.openxmlformats.org/officeDocument/2006/relationships/tags" Target="../tags/tag712.xml"/><Relationship Id="rId17" Type="http://schemas.openxmlformats.org/officeDocument/2006/relationships/tags" Target="../tags/tag713.xml"/><Relationship Id="rId18" Type="http://schemas.openxmlformats.org/officeDocument/2006/relationships/tags" Target="../tags/tag714.xml"/><Relationship Id="rId19" Type="http://schemas.openxmlformats.org/officeDocument/2006/relationships/tags" Target="../tags/tag715.xml"/><Relationship Id="rId1" Type="http://schemas.openxmlformats.org/officeDocument/2006/relationships/tags" Target="../tags/tag697.xml"/><Relationship Id="rId2" Type="http://schemas.openxmlformats.org/officeDocument/2006/relationships/tags" Target="../tags/tag698.xml"/><Relationship Id="rId3" Type="http://schemas.openxmlformats.org/officeDocument/2006/relationships/tags" Target="../tags/tag699.xml"/><Relationship Id="rId4" Type="http://schemas.openxmlformats.org/officeDocument/2006/relationships/tags" Target="../tags/tag700.xml"/><Relationship Id="rId5" Type="http://schemas.openxmlformats.org/officeDocument/2006/relationships/tags" Target="../tags/tag701.xml"/><Relationship Id="rId6" Type="http://schemas.openxmlformats.org/officeDocument/2006/relationships/tags" Target="../tags/tag702.xml"/><Relationship Id="rId7" Type="http://schemas.openxmlformats.org/officeDocument/2006/relationships/tags" Target="../tags/tag703.xml"/><Relationship Id="rId8" Type="http://schemas.openxmlformats.org/officeDocument/2006/relationships/tags" Target="../tags/tag704.xml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tags" Target="../tags/tag725.xml"/><Relationship Id="rId20" Type="http://schemas.openxmlformats.org/officeDocument/2006/relationships/tags" Target="../tags/tag736.xml"/><Relationship Id="rId21" Type="http://schemas.openxmlformats.org/officeDocument/2006/relationships/tags" Target="../tags/tag737.xml"/><Relationship Id="rId22" Type="http://schemas.openxmlformats.org/officeDocument/2006/relationships/tags" Target="../tags/tag738.xml"/><Relationship Id="rId23" Type="http://schemas.openxmlformats.org/officeDocument/2006/relationships/slideLayout" Target="../slideLayouts/slideLayout6.xml"/><Relationship Id="rId24" Type="http://schemas.openxmlformats.org/officeDocument/2006/relationships/audio" Target="../media/audio1.bin"/><Relationship Id="rId10" Type="http://schemas.openxmlformats.org/officeDocument/2006/relationships/tags" Target="../tags/tag726.xml"/><Relationship Id="rId11" Type="http://schemas.openxmlformats.org/officeDocument/2006/relationships/tags" Target="../tags/tag727.xml"/><Relationship Id="rId12" Type="http://schemas.openxmlformats.org/officeDocument/2006/relationships/tags" Target="../tags/tag728.xml"/><Relationship Id="rId13" Type="http://schemas.openxmlformats.org/officeDocument/2006/relationships/tags" Target="../tags/tag729.xml"/><Relationship Id="rId14" Type="http://schemas.openxmlformats.org/officeDocument/2006/relationships/tags" Target="../tags/tag730.xml"/><Relationship Id="rId15" Type="http://schemas.openxmlformats.org/officeDocument/2006/relationships/tags" Target="../tags/tag731.xml"/><Relationship Id="rId16" Type="http://schemas.openxmlformats.org/officeDocument/2006/relationships/tags" Target="../tags/tag732.xml"/><Relationship Id="rId17" Type="http://schemas.openxmlformats.org/officeDocument/2006/relationships/tags" Target="../tags/tag733.xml"/><Relationship Id="rId18" Type="http://schemas.openxmlformats.org/officeDocument/2006/relationships/tags" Target="../tags/tag734.xml"/><Relationship Id="rId19" Type="http://schemas.openxmlformats.org/officeDocument/2006/relationships/tags" Target="../tags/tag735.xml"/><Relationship Id="rId1" Type="http://schemas.openxmlformats.org/officeDocument/2006/relationships/tags" Target="../tags/tag717.xml"/><Relationship Id="rId2" Type="http://schemas.openxmlformats.org/officeDocument/2006/relationships/tags" Target="../tags/tag718.xml"/><Relationship Id="rId3" Type="http://schemas.openxmlformats.org/officeDocument/2006/relationships/tags" Target="../tags/tag719.xml"/><Relationship Id="rId4" Type="http://schemas.openxmlformats.org/officeDocument/2006/relationships/tags" Target="../tags/tag720.xml"/><Relationship Id="rId5" Type="http://schemas.openxmlformats.org/officeDocument/2006/relationships/tags" Target="../tags/tag721.xml"/><Relationship Id="rId6" Type="http://schemas.openxmlformats.org/officeDocument/2006/relationships/tags" Target="../tags/tag722.xml"/><Relationship Id="rId7" Type="http://schemas.openxmlformats.org/officeDocument/2006/relationships/tags" Target="../tags/tag723.xml"/><Relationship Id="rId8" Type="http://schemas.openxmlformats.org/officeDocument/2006/relationships/tags" Target="../tags/tag724.xml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tags" Target="../tags/tag747.xml"/><Relationship Id="rId20" Type="http://schemas.openxmlformats.org/officeDocument/2006/relationships/tags" Target="../tags/tag758.xml"/><Relationship Id="rId21" Type="http://schemas.openxmlformats.org/officeDocument/2006/relationships/tags" Target="../tags/tag759.xml"/><Relationship Id="rId22" Type="http://schemas.openxmlformats.org/officeDocument/2006/relationships/slideLayout" Target="../slideLayouts/slideLayout6.xml"/><Relationship Id="rId10" Type="http://schemas.openxmlformats.org/officeDocument/2006/relationships/tags" Target="../tags/tag748.xml"/><Relationship Id="rId11" Type="http://schemas.openxmlformats.org/officeDocument/2006/relationships/tags" Target="../tags/tag749.xml"/><Relationship Id="rId12" Type="http://schemas.openxmlformats.org/officeDocument/2006/relationships/tags" Target="../tags/tag750.xml"/><Relationship Id="rId13" Type="http://schemas.openxmlformats.org/officeDocument/2006/relationships/tags" Target="../tags/tag751.xml"/><Relationship Id="rId14" Type="http://schemas.openxmlformats.org/officeDocument/2006/relationships/tags" Target="../tags/tag752.xml"/><Relationship Id="rId15" Type="http://schemas.openxmlformats.org/officeDocument/2006/relationships/tags" Target="../tags/tag753.xml"/><Relationship Id="rId16" Type="http://schemas.openxmlformats.org/officeDocument/2006/relationships/tags" Target="../tags/tag754.xml"/><Relationship Id="rId17" Type="http://schemas.openxmlformats.org/officeDocument/2006/relationships/tags" Target="../tags/tag755.xml"/><Relationship Id="rId18" Type="http://schemas.openxmlformats.org/officeDocument/2006/relationships/tags" Target="../tags/tag756.xml"/><Relationship Id="rId19" Type="http://schemas.openxmlformats.org/officeDocument/2006/relationships/tags" Target="../tags/tag757.xml"/><Relationship Id="rId1" Type="http://schemas.openxmlformats.org/officeDocument/2006/relationships/tags" Target="../tags/tag739.xml"/><Relationship Id="rId2" Type="http://schemas.openxmlformats.org/officeDocument/2006/relationships/tags" Target="../tags/tag740.xml"/><Relationship Id="rId3" Type="http://schemas.openxmlformats.org/officeDocument/2006/relationships/tags" Target="../tags/tag741.xml"/><Relationship Id="rId4" Type="http://schemas.openxmlformats.org/officeDocument/2006/relationships/tags" Target="../tags/tag742.xml"/><Relationship Id="rId5" Type="http://schemas.openxmlformats.org/officeDocument/2006/relationships/tags" Target="../tags/tag743.xml"/><Relationship Id="rId6" Type="http://schemas.openxmlformats.org/officeDocument/2006/relationships/tags" Target="../tags/tag744.xml"/><Relationship Id="rId7" Type="http://schemas.openxmlformats.org/officeDocument/2006/relationships/tags" Target="../tags/tag745.xml"/><Relationship Id="rId8" Type="http://schemas.openxmlformats.org/officeDocument/2006/relationships/tags" Target="../tags/tag746.xml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tags" Target="../tags/tag768.xml"/><Relationship Id="rId20" Type="http://schemas.openxmlformats.org/officeDocument/2006/relationships/tags" Target="../tags/tag779.xml"/><Relationship Id="rId21" Type="http://schemas.openxmlformats.org/officeDocument/2006/relationships/tags" Target="../tags/tag780.xml"/><Relationship Id="rId22" Type="http://schemas.openxmlformats.org/officeDocument/2006/relationships/slideLayout" Target="../slideLayouts/slideLayout6.xml"/><Relationship Id="rId10" Type="http://schemas.openxmlformats.org/officeDocument/2006/relationships/tags" Target="../tags/tag769.xml"/><Relationship Id="rId11" Type="http://schemas.openxmlformats.org/officeDocument/2006/relationships/tags" Target="../tags/tag770.xml"/><Relationship Id="rId12" Type="http://schemas.openxmlformats.org/officeDocument/2006/relationships/tags" Target="../tags/tag771.xml"/><Relationship Id="rId13" Type="http://schemas.openxmlformats.org/officeDocument/2006/relationships/tags" Target="../tags/tag772.xml"/><Relationship Id="rId14" Type="http://schemas.openxmlformats.org/officeDocument/2006/relationships/tags" Target="../tags/tag773.xml"/><Relationship Id="rId15" Type="http://schemas.openxmlformats.org/officeDocument/2006/relationships/tags" Target="../tags/tag774.xml"/><Relationship Id="rId16" Type="http://schemas.openxmlformats.org/officeDocument/2006/relationships/tags" Target="../tags/tag775.xml"/><Relationship Id="rId17" Type="http://schemas.openxmlformats.org/officeDocument/2006/relationships/tags" Target="../tags/tag776.xml"/><Relationship Id="rId18" Type="http://schemas.openxmlformats.org/officeDocument/2006/relationships/tags" Target="../tags/tag777.xml"/><Relationship Id="rId19" Type="http://schemas.openxmlformats.org/officeDocument/2006/relationships/tags" Target="../tags/tag778.xml"/><Relationship Id="rId1" Type="http://schemas.openxmlformats.org/officeDocument/2006/relationships/tags" Target="../tags/tag760.xml"/><Relationship Id="rId2" Type="http://schemas.openxmlformats.org/officeDocument/2006/relationships/tags" Target="../tags/tag761.xml"/><Relationship Id="rId3" Type="http://schemas.openxmlformats.org/officeDocument/2006/relationships/tags" Target="../tags/tag762.xml"/><Relationship Id="rId4" Type="http://schemas.openxmlformats.org/officeDocument/2006/relationships/tags" Target="../tags/tag763.xml"/><Relationship Id="rId5" Type="http://schemas.openxmlformats.org/officeDocument/2006/relationships/tags" Target="../tags/tag764.xml"/><Relationship Id="rId6" Type="http://schemas.openxmlformats.org/officeDocument/2006/relationships/tags" Target="../tags/tag765.xml"/><Relationship Id="rId7" Type="http://schemas.openxmlformats.org/officeDocument/2006/relationships/tags" Target="../tags/tag766.xml"/><Relationship Id="rId8" Type="http://schemas.openxmlformats.org/officeDocument/2006/relationships/tags" Target="../tags/tag7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tags" Target="../tags/tag789.xml"/><Relationship Id="rId20" Type="http://schemas.openxmlformats.org/officeDocument/2006/relationships/tags" Target="../tags/tag800.xml"/><Relationship Id="rId21" Type="http://schemas.openxmlformats.org/officeDocument/2006/relationships/tags" Target="../tags/tag801.xml"/><Relationship Id="rId22" Type="http://schemas.openxmlformats.org/officeDocument/2006/relationships/slideLayout" Target="../slideLayouts/slideLayout6.xml"/><Relationship Id="rId10" Type="http://schemas.openxmlformats.org/officeDocument/2006/relationships/tags" Target="../tags/tag790.xml"/><Relationship Id="rId11" Type="http://schemas.openxmlformats.org/officeDocument/2006/relationships/tags" Target="../tags/tag791.xml"/><Relationship Id="rId12" Type="http://schemas.openxmlformats.org/officeDocument/2006/relationships/tags" Target="../tags/tag792.xml"/><Relationship Id="rId13" Type="http://schemas.openxmlformats.org/officeDocument/2006/relationships/tags" Target="../tags/tag793.xml"/><Relationship Id="rId14" Type="http://schemas.openxmlformats.org/officeDocument/2006/relationships/tags" Target="../tags/tag794.xml"/><Relationship Id="rId15" Type="http://schemas.openxmlformats.org/officeDocument/2006/relationships/tags" Target="../tags/tag795.xml"/><Relationship Id="rId16" Type="http://schemas.openxmlformats.org/officeDocument/2006/relationships/tags" Target="../tags/tag796.xml"/><Relationship Id="rId17" Type="http://schemas.openxmlformats.org/officeDocument/2006/relationships/tags" Target="../tags/tag797.xml"/><Relationship Id="rId18" Type="http://schemas.openxmlformats.org/officeDocument/2006/relationships/tags" Target="../tags/tag798.xml"/><Relationship Id="rId19" Type="http://schemas.openxmlformats.org/officeDocument/2006/relationships/tags" Target="../tags/tag799.xml"/><Relationship Id="rId1" Type="http://schemas.openxmlformats.org/officeDocument/2006/relationships/tags" Target="../tags/tag781.xml"/><Relationship Id="rId2" Type="http://schemas.openxmlformats.org/officeDocument/2006/relationships/tags" Target="../tags/tag782.xml"/><Relationship Id="rId3" Type="http://schemas.openxmlformats.org/officeDocument/2006/relationships/tags" Target="../tags/tag783.xml"/><Relationship Id="rId4" Type="http://schemas.openxmlformats.org/officeDocument/2006/relationships/tags" Target="../tags/tag784.xml"/><Relationship Id="rId5" Type="http://schemas.openxmlformats.org/officeDocument/2006/relationships/tags" Target="../tags/tag785.xml"/><Relationship Id="rId6" Type="http://schemas.openxmlformats.org/officeDocument/2006/relationships/tags" Target="../tags/tag786.xml"/><Relationship Id="rId7" Type="http://schemas.openxmlformats.org/officeDocument/2006/relationships/tags" Target="../tags/tag787.xml"/><Relationship Id="rId8" Type="http://schemas.openxmlformats.org/officeDocument/2006/relationships/tags" Target="../tags/tag788.xml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tags" Target="../tags/tag810.xml"/><Relationship Id="rId20" Type="http://schemas.openxmlformats.org/officeDocument/2006/relationships/tags" Target="../tags/tag821.xml"/><Relationship Id="rId21" Type="http://schemas.openxmlformats.org/officeDocument/2006/relationships/slideLayout" Target="../slideLayouts/slideLayout6.xml"/><Relationship Id="rId10" Type="http://schemas.openxmlformats.org/officeDocument/2006/relationships/tags" Target="../tags/tag811.xml"/><Relationship Id="rId11" Type="http://schemas.openxmlformats.org/officeDocument/2006/relationships/tags" Target="../tags/tag812.xml"/><Relationship Id="rId12" Type="http://schemas.openxmlformats.org/officeDocument/2006/relationships/tags" Target="../tags/tag813.xml"/><Relationship Id="rId13" Type="http://schemas.openxmlformats.org/officeDocument/2006/relationships/tags" Target="../tags/tag814.xml"/><Relationship Id="rId14" Type="http://schemas.openxmlformats.org/officeDocument/2006/relationships/tags" Target="../tags/tag815.xml"/><Relationship Id="rId15" Type="http://schemas.openxmlformats.org/officeDocument/2006/relationships/tags" Target="../tags/tag816.xml"/><Relationship Id="rId16" Type="http://schemas.openxmlformats.org/officeDocument/2006/relationships/tags" Target="../tags/tag817.xml"/><Relationship Id="rId17" Type="http://schemas.openxmlformats.org/officeDocument/2006/relationships/tags" Target="../tags/tag818.xml"/><Relationship Id="rId18" Type="http://schemas.openxmlformats.org/officeDocument/2006/relationships/tags" Target="../tags/tag819.xml"/><Relationship Id="rId19" Type="http://schemas.openxmlformats.org/officeDocument/2006/relationships/tags" Target="../tags/tag820.xml"/><Relationship Id="rId1" Type="http://schemas.openxmlformats.org/officeDocument/2006/relationships/tags" Target="../tags/tag802.xml"/><Relationship Id="rId2" Type="http://schemas.openxmlformats.org/officeDocument/2006/relationships/tags" Target="../tags/tag803.xml"/><Relationship Id="rId3" Type="http://schemas.openxmlformats.org/officeDocument/2006/relationships/tags" Target="../tags/tag804.xml"/><Relationship Id="rId4" Type="http://schemas.openxmlformats.org/officeDocument/2006/relationships/tags" Target="../tags/tag805.xml"/><Relationship Id="rId5" Type="http://schemas.openxmlformats.org/officeDocument/2006/relationships/tags" Target="../tags/tag806.xml"/><Relationship Id="rId6" Type="http://schemas.openxmlformats.org/officeDocument/2006/relationships/tags" Target="../tags/tag807.xml"/><Relationship Id="rId7" Type="http://schemas.openxmlformats.org/officeDocument/2006/relationships/tags" Target="../tags/tag808.xml"/><Relationship Id="rId8" Type="http://schemas.openxmlformats.org/officeDocument/2006/relationships/tags" Target="../tags/tag809.xml"/></Relationships>
</file>

<file path=ppt/slides/_rels/slide72.xml.rels><?xml version="1.0" encoding="UTF-8" standalone="yes"?>
<Relationships xmlns="http://schemas.openxmlformats.org/package/2006/relationships"><Relationship Id="rId11" Type="http://schemas.openxmlformats.org/officeDocument/2006/relationships/tags" Target="../tags/tag832.xml"/><Relationship Id="rId12" Type="http://schemas.openxmlformats.org/officeDocument/2006/relationships/tags" Target="../tags/tag833.xml"/><Relationship Id="rId13" Type="http://schemas.openxmlformats.org/officeDocument/2006/relationships/tags" Target="../tags/tag834.xml"/><Relationship Id="rId14" Type="http://schemas.openxmlformats.org/officeDocument/2006/relationships/tags" Target="../tags/tag835.xml"/><Relationship Id="rId15" Type="http://schemas.openxmlformats.org/officeDocument/2006/relationships/tags" Target="../tags/tag836.xml"/><Relationship Id="rId16" Type="http://schemas.openxmlformats.org/officeDocument/2006/relationships/tags" Target="../tags/tag837.xml"/><Relationship Id="rId17" Type="http://schemas.openxmlformats.org/officeDocument/2006/relationships/slideLayout" Target="../slideLayouts/slideLayout6.xml"/><Relationship Id="rId1" Type="http://schemas.openxmlformats.org/officeDocument/2006/relationships/tags" Target="../tags/tag822.xml"/><Relationship Id="rId2" Type="http://schemas.openxmlformats.org/officeDocument/2006/relationships/tags" Target="../tags/tag823.xml"/><Relationship Id="rId3" Type="http://schemas.openxmlformats.org/officeDocument/2006/relationships/tags" Target="../tags/tag824.xml"/><Relationship Id="rId4" Type="http://schemas.openxmlformats.org/officeDocument/2006/relationships/tags" Target="../tags/tag825.xml"/><Relationship Id="rId5" Type="http://schemas.openxmlformats.org/officeDocument/2006/relationships/tags" Target="../tags/tag826.xml"/><Relationship Id="rId6" Type="http://schemas.openxmlformats.org/officeDocument/2006/relationships/tags" Target="../tags/tag827.xml"/><Relationship Id="rId7" Type="http://schemas.openxmlformats.org/officeDocument/2006/relationships/tags" Target="../tags/tag828.xml"/><Relationship Id="rId8" Type="http://schemas.openxmlformats.org/officeDocument/2006/relationships/tags" Target="../tags/tag829.xml"/><Relationship Id="rId9" Type="http://schemas.openxmlformats.org/officeDocument/2006/relationships/tags" Target="../tags/tag830.xml"/><Relationship Id="rId10" Type="http://schemas.openxmlformats.org/officeDocument/2006/relationships/tags" Target="../tags/tag831.xml"/></Relationships>
</file>

<file path=ppt/slides/_rels/slide73.xml.rels><?xml version="1.0" encoding="UTF-8" standalone="yes"?>
<Relationships xmlns="http://schemas.openxmlformats.org/package/2006/relationships"><Relationship Id="rId11" Type="http://schemas.openxmlformats.org/officeDocument/2006/relationships/tags" Target="../tags/tag848.xml"/><Relationship Id="rId12" Type="http://schemas.openxmlformats.org/officeDocument/2006/relationships/tags" Target="../tags/tag849.xml"/><Relationship Id="rId13" Type="http://schemas.openxmlformats.org/officeDocument/2006/relationships/tags" Target="../tags/tag850.xml"/><Relationship Id="rId14" Type="http://schemas.openxmlformats.org/officeDocument/2006/relationships/tags" Target="../tags/tag851.xml"/><Relationship Id="rId15" Type="http://schemas.openxmlformats.org/officeDocument/2006/relationships/tags" Target="../tags/tag852.xml"/><Relationship Id="rId16" Type="http://schemas.openxmlformats.org/officeDocument/2006/relationships/tags" Target="../tags/tag853.xml"/><Relationship Id="rId17" Type="http://schemas.openxmlformats.org/officeDocument/2006/relationships/tags" Target="../tags/tag854.xml"/><Relationship Id="rId18" Type="http://schemas.openxmlformats.org/officeDocument/2006/relationships/tags" Target="../tags/tag855.xml"/><Relationship Id="rId19" Type="http://schemas.openxmlformats.org/officeDocument/2006/relationships/slideLayout" Target="../slideLayouts/slideLayout6.xml"/><Relationship Id="rId1" Type="http://schemas.openxmlformats.org/officeDocument/2006/relationships/tags" Target="../tags/tag838.xml"/><Relationship Id="rId2" Type="http://schemas.openxmlformats.org/officeDocument/2006/relationships/tags" Target="../tags/tag839.xml"/><Relationship Id="rId3" Type="http://schemas.openxmlformats.org/officeDocument/2006/relationships/tags" Target="../tags/tag840.xml"/><Relationship Id="rId4" Type="http://schemas.openxmlformats.org/officeDocument/2006/relationships/tags" Target="../tags/tag841.xml"/><Relationship Id="rId5" Type="http://schemas.openxmlformats.org/officeDocument/2006/relationships/tags" Target="../tags/tag842.xml"/><Relationship Id="rId6" Type="http://schemas.openxmlformats.org/officeDocument/2006/relationships/tags" Target="../tags/tag843.xml"/><Relationship Id="rId7" Type="http://schemas.openxmlformats.org/officeDocument/2006/relationships/tags" Target="../tags/tag844.xml"/><Relationship Id="rId8" Type="http://schemas.openxmlformats.org/officeDocument/2006/relationships/tags" Target="../tags/tag845.xml"/><Relationship Id="rId9" Type="http://schemas.openxmlformats.org/officeDocument/2006/relationships/tags" Target="../tags/tag846.xml"/><Relationship Id="rId10" Type="http://schemas.openxmlformats.org/officeDocument/2006/relationships/tags" Target="../tags/tag847.xml"/></Relationships>
</file>

<file path=ppt/slides/_rels/slide74.xml.rels><?xml version="1.0" encoding="UTF-8" standalone="yes"?>
<Relationships xmlns="http://schemas.openxmlformats.org/package/2006/relationships"><Relationship Id="rId11" Type="http://schemas.openxmlformats.org/officeDocument/2006/relationships/tags" Target="../tags/tag866.xml"/><Relationship Id="rId12" Type="http://schemas.openxmlformats.org/officeDocument/2006/relationships/tags" Target="../tags/tag867.xml"/><Relationship Id="rId13" Type="http://schemas.openxmlformats.org/officeDocument/2006/relationships/tags" Target="../tags/tag868.xml"/><Relationship Id="rId14" Type="http://schemas.openxmlformats.org/officeDocument/2006/relationships/tags" Target="../tags/tag869.xml"/><Relationship Id="rId15" Type="http://schemas.openxmlformats.org/officeDocument/2006/relationships/tags" Target="../tags/tag870.xml"/><Relationship Id="rId16" Type="http://schemas.openxmlformats.org/officeDocument/2006/relationships/tags" Target="../tags/tag871.xml"/><Relationship Id="rId17" Type="http://schemas.openxmlformats.org/officeDocument/2006/relationships/tags" Target="../tags/tag872.xml"/><Relationship Id="rId18" Type="http://schemas.openxmlformats.org/officeDocument/2006/relationships/tags" Target="../tags/tag873.xml"/><Relationship Id="rId19" Type="http://schemas.openxmlformats.org/officeDocument/2006/relationships/slideLayout" Target="../slideLayouts/slideLayout6.xml"/><Relationship Id="rId1" Type="http://schemas.openxmlformats.org/officeDocument/2006/relationships/tags" Target="../tags/tag856.xml"/><Relationship Id="rId2" Type="http://schemas.openxmlformats.org/officeDocument/2006/relationships/tags" Target="../tags/tag857.xml"/><Relationship Id="rId3" Type="http://schemas.openxmlformats.org/officeDocument/2006/relationships/tags" Target="../tags/tag858.xml"/><Relationship Id="rId4" Type="http://schemas.openxmlformats.org/officeDocument/2006/relationships/tags" Target="../tags/tag859.xml"/><Relationship Id="rId5" Type="http://schemas.openxmlformats.org/officeDocument/2006/relationships/tags" Target="../tags/tag860.xml"/><Relationship Id="rId6" Type="http://schemas.openxmlformats.org/officeDocument/2006/relationships/tags" Target="../tags/tag861.xml"/><Relationship Id="rId7" Type="http://schemas.openxmlformats.org/officeDocument/2006/relationships/tags" Target="../tags/tag862.xml"/><Relationship Id="rId8" Type="http://schemas.openxmlformats.org/officeDocument/2006/relationships/tags" Target="../tags/tag863.xml"/><Relationship Id="rId9" Type="http://schemas.openxmlformats.org/officeDocument/2006/relationships/tags" Target="../tags/tag864.xml"/><Relationship Id="rId10" Type="http://schemas.openxmlformats.org/officeDocument/2006/relationships/tags" Target="../tags/tag865.xml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tags" Target="../tags/tag882.xml"/><Relationship Id="rId20" Type="http://schemas.openxmlformats.org/officeDocument/2006/relationships/tags" Target="../tags/tag893.xml"/><Relationship Id="rId21" Type="http://schemas.openxmlformats.org/officeDocument/2006/relationships/slideLayout" Target="../slideLayouts/slideLayout6.xml"/><Relationship Id="rId10" Type="http://schemas.openxmlformats.org/officeDocument/2006/relationships/tags" Target="../tags/tag883.xml"/><Relationship Id="rId11" Type="http://schemas.openxmlformats.org/officeDocument/2006/relationships/tags" Target="../tags/tag884.xml"/><Relationship Id="rId12" Type="http://schemas.openxmlformats.org/officeDocument/2006/relationships/tags" Target="../tags/tag885.xml"/><Relationship Id="rId13" Type="http://schemas.openxmlformats.org/officeDocument/2006/relationships/tags" Target="../tags/tag886.xml"/><Relationship Id="rId14" Type="http://schemas.openxmlformats.org/officeDocument/2006/relationships/tags" Target="../tags/tag887.xml"/><Relationship Id="rId15" Type="http://schemas.openxmlformats.org/officeDocument/2006/relationships/tags" Target="../tags/tag888.xml"/><Relationship Id="rId16" Type="http://schemas.openxmlformats.org/officeDocument/2006/relationships/tags" Target="../tags/tag889.xml"/><Relationship Id="rId17" Type="http://schemas.openxmlformats.org/officeDocument/2006/relationships/tags" Target="../tags/tag890.xml"/><Relationship Id="rId18" Type="http://schemas.openxmlformats.org/officeDocument/2006/relationships/tags" Target="../tags/tag891.xml"/><Relationship Id="rId19" Type="http://schemas.openxmlformats.org/officeDocument/2006/relationships/tags" Target="../tags/tag892.xml"/><Relationship Id="rId1" Type="http://schemas.openxmlformats.org/officeDocument/2006/relationships/tags" Target="../tags/tag874.xml"/><Relationship Id="rId2" Type="http://schemas.openxmlformats.org/officeDocument/2006/relationships/tags" Target="../tags/tag875.xml"/><Relationship Id="rId3" Type="http://schemas.openxmlformats.org/officeDocument/2006/relationships/tags" Target="../tags/tag876.xml"/><Relationship Id="rId4" Type="http://schemas.openxmlformats.org/officeDocument/2006/relationships/tags" Target="../tags/tag877.xml"/><Relationship Id="rId5" Type="http://schemas.openxmlformats.org/officeDocument/2006/relationships/tags" Target="../tags/tag878.xml"/><Relationship Id="rId6" Type="http://schemas.openxmlformats.org/officeDocument/2006/relationships/tags" Target="../tags/tag879.xml"/><Relationship Id="rId7" Type="http://schemas.openxmlformats.org/officeDocument/2006/relationships/tags" Target="../tags/tag880.xml"/><Relationship Id="rId8" Type="http://schemas.openxmlformats.org/officeDocument/2006/relationships/tags" Target="../tags/tag88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tags" Target="../tags/tag894.xml"/><Relationship Id="rId2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tags" Target="../tags/tag895.xml"/><Relationship Id="rId2" Type="http://schemas.openxmlformats.org/officeDocument/2006/relationships/tags" Target="../tags/tag896.xml"/><Relationship Id="rId3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0" Type="http://schemas.openxmlformats.org/officeDocument/2006/relationships/tags" Target="../tags/tag916.xml"/><Relationship Id="rId21" Type="http://schemas.openxmlformats.org/officeDocument/2006/relationships/tags" Target="../tags/tag917.xml"/><Relationship Id="rId22" Type="http://schemas.openxmlformats.org/officeDocument/2006/relationships/tags" Target="../tags/tag918.xml"/><Relationship Id="rId23" Type="http://schemas.openxmlformats.org/officeDocument/2006/relationships/tags" Target="../tags/tag919.xml"/><Relationship Id="rId24" Type="http://schemas.openxmlformats.org/officeDocument/2006/relationships/tags" Target="../tags/tag920.xml"/><Relationship Id="rId25" Type="http://schemas.openxmlformats.org/officeDocument/2006/relationships/tags" Target="../tags/tag921.xml"/><Relationship Id="rId26" Type="http://schemas.openxmlformats.org/officeDocument/2006/relationships/tags" Target="../tags/tag922.xml"/><Relationship Id="rId27" Type="http://schemas.openxmlformats.org/officeDocument/2006/relationships/tags" Target="../tags/tag923.xml"/><Relationship Id="rId28" Type="http://schemas.openxmlformats.org/officeDocument/2006/relationships/tags" Target="../tags/tag924.xml"/><Relationship Id="rId29" Type="http://schemas.openxmlformats.org/officeDocument/2006/relationships/tags" Target="../tags/tag925.xml"/><Relationship Id="rId1" Type="http://schemas.openxmlformats.org/officeDocument/2006/relationships/tags" Target="../tags/tag897.xml"/><Relationship Id="rId2" Type="http://schemas.openxmlformats.org/officeDocument/2006/relationships/tags" Target="../tags/tag898.xml"/><Relationship Id="rId3" Type="http://schemas.openxmlformats.org/officeDocument/2006/relationships/tags" Target="../tags/tag899.xml"/><Relationship Id="rId4" Type="http://schemas.openxmlformats.org/officeDocument/2006/relationships/tags" Target="../tags/tag900.xml"/><Relationship Id="rId5" Type="http://schemas.openxmlformats.org/officeDocument/2006/relationships/tags" Target="../tags/tag901.xml"/><Relationship Id="rId30" Type="http://schemas.openxmlformats.org/officeDocument/2006/relationships/tags" Target="../tags/tag926.xml"/><Relationship Id="rId31" Type="http://schemas.openxmlformats.org/officeDocument/2006/relationships/tags" Target="../tags/tag927.xml"/><Relationship Id="rId32" Type="http://schemas.openxmlformats.org/officeDocument/2006/relationships/tags" Target="../tags/tag928.xml"/><Relationship Id="rId9" Type="http://schemas.openxmlformats.org/officeDocument/2006/relationships/tags" Target="../tags/tag905.xml"/><Relationship Id="rId6" Type="http://schemas.openxmlformats.org/officeDocument/2006/relationships/tags" Target="../tags/tag902.xml"/><Relationship Id="rId7" Type="http://schemas.openxmlformats.org/officeDocument/2006/relationships/tags" Target="../tags/tag903.xml"/><Relationship Id="rId8" Type="http://schemas.openxmlformats.org/officeDocument/2006/relationships/tags" Target="../tags/tag904.xml"/><Relationship Id="rId33" Type="http://schemas.openxmlformats.org/officeDocument/2006/relationships/tags" Target="../tags/tag929.xml"/><Relationship Id="rId34" Type="http://schemas.openxmlformats.org/officeDocument/2006/relationships/tags" Target="../tags/tag930.xml"/><Relationship Id="rId35" Type="http://schemas.openxmlformats.org/officeDocument/2006/relationships/tags" Target="../tags/tag931.xml"/><Relationship Id="rId36" Type="http://schemas.openxmlformats.org/officeDocument/2006/relationships/tags" Target="../tags/tag932.xml"/><Relationship Id="rId10" Type="http://schemas.openxmlformats.org/officeDocument/2006/relationships/tags" Target="../tags/tag906.xml"/><Relationship Id="rId11" Type="http://schemas.openxmlformats.org/officeDocument/2006/relationships/tags" Target="../tags/tag907.xml"/><Relationship Id="rId12" Type="http://schemas.openxmlformats.org/officeDocument/2006/relationships/tags" Target="../tags/tag908.xml"/><Relationship Id="rId13" Type="http://schemas.openxmlformats.org/officeDocument/2006/relationships/tags" Target="../tags/tag909.xml"/><Relationship Id="rId14" Type="http://schemas.openxmlformats.org/officeDocument/2006/relationships/tags" Target="../tags/tag910.xml"/><Relationship Id="rId15" Type="http://schemas.openxmlformats.org/officeDocument/2006/relationships/tags" Target="../tags/tag911.xml"/><Relationship Id="rId16" Type="http://schemas.openxmlformats.org/officeDocument/2006/relationships/tags" Target="../tags/tag912.xml"/><Relationship Id="rId17" Type="http://schemas.openxmlformats.org/officeDocument/2006/relationships/tags" Target="../tags/tag913.xml"/><Relationship Id="rId18" Type="http://schemas.openxmlformats.org/officeDocument/2006/relationships/tags" Target="../tags/tag914.xml"/><Relationship Id="rId19" Type="http://schemas.openxmlformats.org/officeDocument/2006/relationships/tags" Target="../tags/tag915.xml"/><Relationship Id="rId37" Type="http://schemas.openxmlformats.org/officeDocument/2006/relationships/tags" Target="../tags/tag933.xml"/><Relationship Id="rId38" Type="http://schemas.openxmlformats.org/officeDocument/2006/relationships/tags" Target="../tags/tag934.xml"/><Relationship Id="rId39" Type="http://schemas.openxmlformats.org/officeDocument/2006/relationships/tags" Target="../tags/tag935.xml"/><Relationship Id="rId40" Type="http://schemas.openxmlformats.org/officeDocument/2006/relationships/tags" Target="../tags/tag936.xml"/><Relationship Id="rId41" Type="http://schemas.openxmlformats.org/officeDocument/2006/relationships/tags" Target="../tags/tag937.xml"/><Relationship Id="rId42" Type="http://schemas.openxmlformats.org/officeDocument/2006/relationships/tags" Target="../tags/tag938.xml"/><Relationship Id="rId43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0" Type="http://schemas.openxmlformats.org/officeDocument/2006/relationships/tags" Target="../tags/tag958.xml"/><Relationship Id="rId21" Type="http://schemas.openxmlformats.org/officeDocument/2006/relationships/tags" Target="../tags/tag959.xml"/><Relationship Id="rId22" Type="http://schemas.openxmlformats.org/officeDocument/2006/relationships/tags" Target="../tags/tag960.xml"/><Relationship Id="rId23" Type="http://schemas.openxmlformats.org/officeDocument/2006/relationships/tags" Target="../tags/tag961.xml"/><Relationship Id="rId24" Type="http://schemas.openxmlformats.org/officeDocument/2006/relationships/tags" Target="../tags/tag962.xml"/><Relationship Id="rId25" Type="http://schemas.openxmlformats.org/officeDocument/2006/relationships/tags" Target="../tags/tag963.xml"/><Relationship Id="rId26" Type="http://schemas.openxmlformats.org/officeDocument/2006/relationships/tags" Target="../tags/tag964.xml"/><Relationship Id="rId27" Type="http://schemas.openxmlformats.org/officeDocument/2006/relationships/tags" Target="../tags/tag965.xml"/><Relationship Id="rId28" Type="http://schemas.openxmlformats.org/officeDocument/2006/relationships/tags" Target="../tags/tag966.xml"/><Relationship Id="rId29" Type="http://schemas.openxmlformats.org/officeDocument/2006/relationships/tags" Target="../tags/tag967.xml"/><Relationship Id="rId1" Type="http://schemas.openxmlformats.org/officeDocument/2006/relationships/tags" Target="../tags/tag939.xml"/><Relationship Id="rId2" Type="http://schemas.openxmlformats.org/officeDocument/2006/relationships/tags" Target="../tags/tag940.xml"/><Relationship Id="rId3" Type="http://schemas.openxmlformats.org/officeDocument/2006/relationships/tags" Target="../tags/tag941.xml"/><Relationship Id="rId4" Type="http://schemas.openxmlformats.org/officeDocument/2006/relationships/tags" Target="../tags/tag942.xml"/><Relationship Id="rId5" Type="http://schemas.openxmlformats.org/officeDocument/2006/relationships/tags" Target="../tags/tag943.xml"/><Relationship Id="rId30" Type="http://schemas.openxmlformats.org/officeDocument/2006/relationships/tags" Target="../tags/tag968.xml"/><Relationship Id="rId31" Type="http://schemas.openxmlformats.org/officeDocument/2006/relationships/tags" Target="../tags/tag969.xml"/><Relationship Id="rId32" Type="http://schemas.openxmlformats.org/officeDocument/2006/relationships/tags" Target="../tags/tag970.xml"/><Relationship Id="rId9" Type="http://schemas.openxmlformats.org/officeDocument/2006/relationships/tags" Target="../tags/tag947.xml"/><Relationship Id="rId6" Type="http://schemas.openxmlformats.org/officeDocument/2006/relationships/tags" Target="../tags/tag944.xml"/><Relationship Id="rId7" Type="http://schemas.openxmlformats.org/officeDocument/2006/relationships/tags" Target="../tags/tag945.xml"/><Relationship Id="rId8" Type="http://schemas.openxmlformats.org/officeDocument/2006/relationships/tags" Target="../tags/tag946.xml"/><Relationship Id="rId33" Type="http://schemas.openxmlformats.org/officeDocument/2006/relationships/tags" Target="../tags/tag971.xml"/><Relationship Id="rId34" Type="http://schemas.openxmlformats.org/officeDocument/2006/relationships/tags" Target="../tags/tag972.xml"/><Relationship Id="rId35" Type="http://schemas.openxmlformats.org/officeDocument/2006/relationships/tags" Target="../tags/tag973.xml"/><Relationship Id="rId36" Type="http://schemas.openxmlformats.org/officeDocument/2006/relationships/tags" Target="../tags/tag974.xml"/><Relationship Id="rId10" Type="http://schemas.openxmlformats.org/officeDocument/2006/relationships/tags" Target="../tags/tag948.xml"/><Relationship Id="rId11" Type="http://schemas.openxmlformats.org/officeDocument/2006/relationships/tags" Target="../tags/tag949.xml"/><Relationship Id="rId12" Type="http://schemas.openxmlformats.org/officeDocument/2006/relationships/tags" Target="../tags/tag950.xml"/><Relationship Id="rId13" Type="http://schemas.openxmlformats.org/officeDocument/2006/relationships/tags" Target="../tags/tag951.xml"/><Relationship Id="rId14" Type="http://schemas.openxmlformats.org/officeDocument/2006/relationships/tags" Target="../tags/tag952.xml"/><Relationship Id="rId15" Type="http://schemas.openxmlformats.org/officeDocument/2006/relationships/tags" Target="../tags/tag953.xml"/><Relationship Id="rId16" Type="http://schemas.openxmlformats.org/officeDocument/2006/relationships/tags" Target="../tags/tag954.xml"/><Relationship Id="rId17" Type="http://schemas.openxmlformats.org/officeDocument/2006/relationships/tags" Target="../tags/tag955.xml"/><Relationship Id="rId18" Type="http://schemas.openxmlformats.org/officeDocument/2006/relationships/tags" Target="../tags/tag956.xml"/><Relationship Id="rId19" Type="http://schemas.openxmlformats.org/officeDocument/2006/relationships/tags" Target="../tags/tag957.xml"/><Relationship Id="rId37" Type="http://schemas.openxmlformats.org/officeDocument/2006/relationships/tags" Target="../tags/tag975.xml"/><Relationship Id="rId38" Type="http://schemas.openxmlformats.org/officeDocument/2006/relationships/tags" Target="../tags/tag976.xml"/><Relationship Id="rId39" Type="http://schemas.openxmlformats.org/officeDocument/2006/relationships/tags" Target="../tags/tag977.xml"/><Relationship Id="rId40" Type="http://schemas.openxmlformats.org/officeDocument/2006/relationships/tags" Target="../tags/tag978.xml"/><Relationship Id="rId4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981.xml"/><Relationship Id="rId4" Type="http://schemas.openxmlformats.org/officeDocument/2006/relationships/tags" Target="../tags/tag982.xml"/><Relationship Id="rId5" Type="http://schemas.openxmlformats.org/officeDocument/2006/relationships/tags" Target="../tags/tag983.xml"/><Relationship Id="rId6" Type="http://schemas.openxmlformats.org/officeDocument/2006/relationships/tags" Target="../tags/tag984.xml"/><Relationship Id="rId7" Type="http://schemas.openxmlformats.org/officeDocument/2006/relationships/tags" Target="../tags/tag985.xml"/><Relationship Id="rId8" Type="http://schemas.openxmlformats.org/officeDocument/2006/relationships/tags" Target="../tags/tag986.xml"/><Relationship Id="rId9" Type="http://schemas.openxmlformats.org/officeDocument/2006/relationships/tags" Target="../tags/tag987.xml"/><Relationship Id="rId10" Type="http://schemas.openxmlformats.org/officeDocument/2006/relationships/tags" Target="../tags/tag988.xml"/><Relationship Id="rId11" Type="http://schemas.openxmlformats.org/officeDocument/2006/relationships/slideLayout" Target="../slideLayouts/slideLayout6.xml"/><Relationship Id="rId1" Type="http://schemas.openxmlformats.org/officeDocument/2006/relationships/tags" Target="../tags/tag979.xml"/><Relationship Id="rId2" Type="http://schemas.openxmlformats.org/officeDocument/2006/relationships/tags" Target="../tags/tag9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991.xml"/><Relationship Id="rId4" Type="http://schemas.openxmlformats.org/officeDocument/2006/relationships/tags" Target="../tags/tag992.xml"/><Relationship Id="rId5" Type="http://schemas.openxmlformats.org/officeDocument/2006/relationships/tags" Target="../tags/tag993.xml"/><Relationship Id="rId6" Type="http://schemas.openxmlformats.org/officeDocument/2006/relationships/tags" Target="../tags/tag994.xml"/><Relationship Id="rId7" Type="http://schemas.openxmlformats.org/officeDocument/2006/relationships/tags" Target="../tags/tag995.xml"/><Relationship Id="rId8" Type="http://schemas.openxmlformats.org/officeDocument/2006/relationships/tags" Target="../tags/tag996.xml"/><Relationship Id="rId9" Type="http://schemas.openxmlformats.org/officeDocument/2006/relationships/tags" Target="../tags/tag997.xml"/><Relationship Id="rId10" Type="http://schemas.openxmlformats.org/officeDocument/2006/relationships/tags" Target="../tags/tag998.xml"/><Relationship Id="rId11" Type="http://schemas.openxmlformats.org/officeDocument/2006/relationships/slideLayout" Target="../slideLayouts/slideLayout6.xml"/><Relationship Id="rId1" Type="http://schemas.openxmlformats.org/officeDocument/2006/relationships/tags" Target="../tags/tag989.xml"/><Relationship Id="rId2" Type="http://schemas.openxmlformats.org/officeDocument/2006/relationships/tags" Target="../tags/tag990.xml"/></Relationships>
</file>

<file path=ppt/slides/_rels/slide82.xml.rels><?xml version="1.0" encoding="UTF-8" standalone="yes"?>
<Relationships xmlns="http://schemas.openxmlformats.org/package/2006/relationships"><Relationship Id="rId20" Type="http://schemas.openxmlformats.org/officeDocument/2006/relationships/tags" Target="../tags/tag1018.xml"/><Relationship Id="rId21" Type="http://schemas.openxmlformats.org/officeDocument/2006/relationships/tags" Target="../tags/tag1019.xml"/><Relationship Id="rId22" Type="http://schemas.openxmlformats.org/officeDocument/2006/relationships/tags" Target="../tags/tag1020.xml"/><Relationship Id="rId23" Type="http://schemas.openxmlformats.org/officeDocument/2006/relationships/tags" Target="../tags/tag1021.xml"/><Relationship Id="rId24" Type="http://schemas.openxmlformats.org/officeDocument/2006/relationships/tags" Target="../tags/tag1022.xml"/><Relationship Id="rId25" Type="http://schemas.openxmlformats.org/officeDocument/2006/relationships/tags" Target="../tags/tag1023.xml"/><Relationship Id="rId26" Type="http://schemas.openxmlformats.org/officeDocument/2006/relationships/tags" Target="../tags/tag1024.xml"/><Relationship Id="rId27" Type="http://schemas.openxmlformats.org/officeDocument/2006/relationships/tags" Target="../tags/tag1025.xml"/><Relationship Id="rId28" Type="http://schemas.openxmlformats.org/officeDocument/2006/relationships/tags" Target="../tags/tag1026.xml"/><Relationship Id="rId29" Type="http://schemas.openxmlformats.org/officeDocument/2006/relationships/tags" Target="../tags/tag1027.xml"/><Relationship Id="rId1" Type="http://schemas.openxmlformats.org/officeDocument/2006/relationships/tags" Target="../tags/tag999.xml"/><Relationship Id="rId2" Type="http://schemas.openxmlformats.org/officeDocument/2006/relationships/tags" Target="../tags/tag1000.xml"/><Relationship Id="rId3" Type="http://schemas.openxmlformats.org/officeDocument/2006/relationships/tags" Target="../tags/tag1001.xml"/><Relationship Id="rId4" Type="http://schemas.openxmlformats.org/officeDocument/2006/relationships/tags" Target="../tags/tag1002.xml"/><Relationship Id="rId5" Type="http://schemas.openxmlformats.org/officeDocument/2006/relationships/tags" Target="../tags/tag1003.xml"/><Relationship Id="rId30" Type="http://schemas.openxmlformats.org/officeDocument/2006/relationships/tags" Target="../tags/tag1028.xml"/><Relationship Id="rId31" Type="http://schemas.openxmlformats.org/officeDocument/2006/relationships/tags" Target="../tags/tag1029.xml"/><Relationship Id="rId32" Type="http://schemas.openxmlformats.org/officeDocument/2006/relationships/tags" Target="../tags/tag1030.xml"/><Relationship Id="rId9" Type="http://schemas.openxmlformats.org/officeDocument/2006/relationships/tags" Target="../tags/tag1007.xml"/><Relationship Id="rId6" Type="http://schemas.openxmlformats.org/officeDocument/2006/relationships/tags" Target="../tags/tag1004.xml"/><Relationship Id="rId7" Type="http://schemas.openxmlformats.org/officeDocument/2006/relationships/tags" Target="../tags/tag1005.xml"/><Relationship Id="rId8" Type="http://schemas.openxmlformats.org/officeDocument/2006/relationships/tags" Target="../tags/tag1006.xml"/><Relationship Id="rId33" Type="http://schemas.openxmlformats.org/officeDocument/2006/relationships/tags" Target="../tags/tag1031.xml"/><Relationship Id="rId34" Type="http://schemas.openxmlformats.org/officeDocument/2006/relationships/tags" Target="../tags/tag1032.xml"/><Relationship Id="rId35" Type="http://schemas.openxmlformats.org/officeDocument/2006/relationships/tags" Target="../tags/tag1033.xml"/><Relationship Id="rId36" Type="http://schemas.openxmlformats.org/officeDocument/2006/relationships/tags" Target="../tags/tag1034.xml"/><Relationship Id="rId10" Type="http://schemas.openxmlformats.org/officeDocument/2006/relationships/tags" Target="../tags/tag1008.xml"/><Relationship Id="rId11" Type="http://schemas.openxmlformats.org/officeDocument/2006/relationships/tags" Target="../tags/tag1009.xml"/><Relationship Id="rId12" Type="http://schemas.openxmlformats.org/officeDocument/2006/relationships/tags" Target="../tags/tag1010.xml"/><Relationship Id="rId13" Type="http://schemas.openxmlformats.org/officeDocument/2006/relationships/tags" Target="../tags/tag1011.xml"/><Relationship Id="rId14" Type="http://schemas.openxmlformats.org/officeDocument/2006/relationships/tags" Target="../tags/tag1012.xml"/><Relationship Id="rId15" Type="http://schemas.openxmlformats.org/officeDocument/2006/relationships/tags" Target="../tags/tag1013.xml"/><Relationship Id="rId16" Type="http://schemas.openxmlformats.org/officeDocument/2006/relationships/tags" Target="../tags/tag1014.xml"/><Relationship Id="rId17" Type="http://schemas.openxmlformats.org/officeDocument/2006/relationships/tags" Target="../tags/tag1015.xml"/><Relationship Id="rId18" Type="http://schemas.openxmlformats.org/officeDocument/2006/relationships/tags" Target="../tags/tag1016.xml"/><Relationship Id="rId19" Type="http://schemas.openxmlformats.org/officeDocument/2006/relationships/tags" Target="../tags/tag1017.xml"/><Relationship Id="rId37" Type="http://schemas.openxmlformats.org/officeDocument/2006/relationships/tags" Target="../tags/tag1035.xml"/><Relationship Id="rId38" Type="http://schemas.openxmlformats.org/officeDocument/2006/relationships/tags" Target="../tags/tag1036.xml"/><Relationship Id="rId39" Type="http://schemas.openxmlformats.org/officeDocument/2006/relationships/tags" Target="../tags/tag1037.xml"/><Relationship Id="rId40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tags" Target="../tags/tag1038.xml"/><Relationship Id="rId2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0" Type="http://schemas.openxmlformats.org/officeDocument/2006/relationships/tags" Target="../tags/tag1058.xml"/><Relationship Id="rId21" Type="http://schemas.openxmlformats.org/officeDocument/2006/relationships/tags" Target="../tags/tag1059.xml"/><Relationship Id="rId22" Type="http://schemas.openxmlformats.org/officeDocument/2006/relationships/tags" Target="../tags/tag1060.xml"/><Relationship Id="rId23" Type="http://schemas.openxmlformats.org/officeDocument/2006/relationships/tags" Target="../tags/tag1061.xml"/><Relationship Id="rId24" Type="http://schemas.openxmlformats.org/officeDocument/2006/relationships/tags" Target="../tags/tag1062.xml"/><Relationship Id="rId25" Type="http://schemas.openxmlformats.org/officeDocument/2006/relationships/tags" Target="../tags/tag1063.xml"/><Relationship Id="rId26" Type="http://schemas.openxmlformats.org/officeDocument/2006/relationships/tags" Target="../tags/tag1064.xml"/><Relationship Id="rId27" Type="http://schemas.openxmlformats.org/officeDocument/2006/relationships/tags" Target="../tags/tag1065.xml"/><Relationship Id="rId28" Type="http://schemas.openxmlformats.org/officeDocument/2006/relationships/tags" Target="../tags/tag1066.xml"/><Relationship Id="rId29" Type="http://schemas.openxmlformats.org/officeDocument/2006/relationships/tags" Target="../tags/tag1067.xml"/><Relationship Id="rId1" Type="http://schemas.openxmlformats.org/officeDocument/2006/relationships/tags" Target="../tags/tag1039.xml"/><Relationship Id="rId2" Type="http://schemas.openxmlformats.org/officeDocument/2006/relationships/tags" Target="../tags/tag1040.xml"/><Relationship Id="rId3" Type="http://schemas.openxmlformats.org/officeDocument/2006/relationships/tags" Target="../tags/tag1041.xml"/><Relationship Id="rId4" Type="http://schemas.openxmlformats.org/officeDocument/2006/relationships/tags" Target="../tags/tag1042.xml"/><Relationship Id="rId5" Type="http://schemas.openxmlformats.org/officeDocument/2006/relationships/tags" Target="../tags/tag1043.xml"/><Relationship Id="rId30" Type="http://schemas.openxmlformats.org/officeDocument/2006/relationships/tags" Target="../tags/tag1068.xml"/><Relationship Id="rId31" Type="http://schemas.openxmlformats.org/officeDocument/2006/relationships/tags" Target="../tags/tag1069.xml"/><Relationship Id="rId32" Type="http://schemas.openxmlformats.org/officeDocument/2006/relationships/tags" Target="../tags/tag1070.xml"/><Relationship Id="rId9" Type="http://schemas.openxmlformats.org/officeDocument/2006/relationships/tags" Target="../tags/tag1047.xml"/><Relationship Id="rId6" Type="http://schemas.openxmlformats.org/officeDocument/2006/relationships/tags" Target="../tags/tag1044.xml"/><Relationship Id="rId7" Type="http://schemas.openxmlformats.org/officeDocument/2006/relationships/tags" Target="../tags/tag1045.xml"/><Relationship Id="rId8" Type="http://schemas.openxmlformats.org/officeDocument/2006/relationships/tags" Target="../tags/tag1046.xml"/><Relationship Id="rId33" Type="http://schemas.openxmlformats.org/officeDocument/2006/relationships/tags" Target="../tags/tag1071.xml"/><Relationship Id="rId34" Type="http://schemas.openxmlformats.org/officeDocument/2006/relationships/tags" Target="../tags/tag1072.xml"/><Relationship Id="rId35" Type="http://schemas.openxmlformats.org/officeDocument/2006/relationships/tags" Target="../tags/tag1073.xml"/><Relationship Id="rId36" Type="http://schemas.openxmlformats.org/officeDocument/2006/relationships/tags" Target="../tags/tag1074.xml"/><Relationship Id="rId10" Type="http://schemas.openxmlformats.org/officeDocument/2006/relationships/tags" Target="../tags/tag1048.xml"/><Relationship Id="rId11" Type="http://schemas.openxmlformats.org/officeDocument/2006/relationships/tags" Target="../tags/tag1049.xml"/><Relationship Id="rId12" Type="http://schemas.openxmlformats.org/officeDocument/2006/relationships/tags" Target="../tags/tag1050.xml"/><Relationship Id="rId13" Type="http://schemas.openxmlformats.org/officeDocument/2006/relationships/tags" Target="../tags/tag1051.xml"/><Relationship Id="rId14" Type="http://schemas.openxmlformats.org/officeDocument/2006/relationships/tags" Target="../tags/tag1052.xml"/><Relationship Id="rId15" Type="http://schemas.openxmlformats.org/officeDocument/2006/relationships/tags" Target="../tags/tag1053.xml"/><Relationship Id="rId16" Type="http://schemas.openxmlformats.org/officeDocument/2006/relationships/tags" Target="../tags/tag1054.xml"/><Relationship Id="rId17" Type="http://schemas.openxmlformats.org/officeDocument/2006/relationships/tags" Target="../tags/tag1055.xml"/><Relationship Id="rId18" Type="http://schemas.openxmlformats.org/officeDocument/2006/relationships/tags" Target="../tags/tag1056.xml"/><Relationship Id="rId19" Type="http://schemas.openxmlformats.org/officeDocument/2006/relationships/tags" Target="../tags/tag1057.xml"/><Relationship Id="rId37" Type="http://schemas.openxmlformats.org/officeDocument/2006/relationships/tags" Target="../tags/tag1075.xml"/><Relationship Id="rId38" Type="http://schemas.openxmlformats.org/officeDocument/2006/relationships/tags" Target="../tags/tag1076.xml"/><Relationship Id="rId39" Type="http://schemas.openxmlformats.org/officeDocument/2006/relationships/tags" Target="../tags/tag1077.xml"/><Relationship Id="rId40" Type="http://schemas.openxmlformats.org/officeDocument/2006/relationships/tags" Target="../tags/tag1078.xml"/><Relationship Id="rId41" Type="http://schemas.openxmlformats.org/officeDocument/2006/relationships/tags" Target="../tags/tag1079.xml"/><Relationship Id="rId42" Type="http://schemas.openxmlformats.org/officeDocument/2006/relationships/tags" Target="../tags/tag1080.xml"/><Relationship Id="rId43" Type="http://schemas.openxmlformats.org/officeDocument/2006/relationships/tags" Target="../tags/tag1081.xml"/><Relationship Id="rId44" Type="http://schemas.openxmlformats.org/officeDocument/2006/relationships/tags" Target="../tags/tag1082.xml"/><Relationship Id="rId45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3" Type="http://schemas.openxmlformats.org/officeDocument/2006/relationships/tags" Target="../tags/tag1095.xml"/><Relationship Id="rId14" Type="http://schemas.openxmlformats.org/officeDocument/2006/relationships/tags" Target="../tags/tag1096.xml"/><Relationship Id="rId15" Type="http://schemas.openxmlformats.org/officeDocument/2006/relationships/tags" Target="../tags/tag1097.xml"/><Relationship Id="rId16" Type="http://schemas.openxmlformats.org/officeDocument/2006/relationships/tags" Target="../tags/tag1098.xml"/><Relationship Id="rId17" Type="http://schemas.openxmlformats.org/officeDocument/2006/relationships/tags" Target="../tags/tag1099.xml"/><Relationship Id="rId18" Type="http://schemas.openxmlformats.org/officeDocument/2006/relationships/tags" Target="../tags/tag1100.xml"/><Relationship Id="rId19" Type="http://schemas.openxmlformats.org/officeDocument/2006/relationships/tags" Target="../tags/tag1101.xml"/><Relationship Id="rId50" Type="http://schemas.openxmlformats.org/officeDocument/2006/relationships/tags" Target="../tags/tag1132.xml"/><Relationship Id="rId51" Type="http://schemas.openxmlformats.org/officeDocument/2006/relationships/tags" Target="../tags/tag1133.xml"/><Relationship Id="rId52" Type="http://schemas.openxmlformats.org/officeDocument/2006/relationships/tags" Target="../tags/tag1134.xml"/><Relationship Id="rId53" Type="http://schemas.openxmlformats.org/officeDocument/2006/relationships/tags" Target="../tags/tag1135.xml"/><Relationship Id="rId54" Type="http://schemas.openxmlformats.org/officeDocument/2006/relationships/tags" Target="../tags/tag1136.xml"/><Relationship Id="rId55" Type="http://schemas.openxmlformats.org/officeDocument/2006/relationships/tags" Target="../tags/tag1137.xml"/><Relationship Id="rId56" Type="http://schemas.openxmlformats.org/officeDocument/2006/relationships/tags" Target="../tags/tag1138.xml"/><Relationship Id="rId57" Type="http://schemas.openxmlformats.org/officeDocument/2006/relationships/tags" Target="../tags/tag1139.xml"/><Relationship Id="rId58" Type="http://schemas.openxmlformats.org/officeDocument/2006/relationships/slideLayout" Target="../slideLayouts/slideLayout6.xml"/><Relationship Id="rId40" Type="http://schemas.openxmlformats.org/officeDocument/2006/relationships/tags" Target="../tags/tag1122.xml"/><Relationship Id="rId41" Type="http://schemas.openxmlformats.org/officeDocument/2006/relationships/tags" Target="../tags/tag1123.xml"/><Relationship Id="rId42" Type="http://schemas.openxmlformats.org/officeDocument/2006/relationships/tags" Target="../tags/tag1124.xml"/><Relationship Id="rId43" Type="http://schemas.openxmlformats.org/officeDocument/2006/relationships/tags" Target="../tags/tag1125.xml"/><Relationship Id="rId44" Type="http://schemas.openxmlformats.org/officeDocument/2006/relationships/tags" Target="../tags/tag1126.xml"/><Relationship Id="rId45" Type="http://schemas.openxmlformats.org/officeDocument/2006/relationships/tags" Target="../tags/tag1127.xml"/><Relationship Id="rId46" Type="http://schemas.openxmlformats.org/officeDocument/2006/relationships/tags" Target="../tags/tag1128.xml"/><Relationship Id="rId47" Type="http://schemas.openxmlformats.org/officeDocument/2006/relationships/tags" Target="../tags/tag1129.xml"/><Relationship Id="rId48" Type="http://schemas.openxmlformats.org/officeDocument/2006/relationships/tags" Target="../tags/tag1130.xml"/><Relationship Id="rId49" Type="http://schemas.openxmlformats.org/officeDocument/2006/relationships/tags" Target="../tags/tag1131.xml"/><Relationship Id="rId1" Type="http://schemas.openxmlformats.org/officeDocument/2006/relationships/tags" Target="../tags/tag1083.xml"/><Relationship Id="rId2" Type="http://schemas.openxmlformats.org/officeDocument/2006/relationships/tags" Target="../tags/tag1084.xml"/><Relationship Id="rId3" Type="http://schemas.openxmlformats.org/officeDocument/2006/relationships/tags" Target="../tags/tag1085.xml"/><Relationship Id="rId4" Type="http://schemas.openxmlformats.org/officeDocument/2006/relationships/tags" Target="../tags/tag1086.xml"/><Relationship Id="rId5" Type="http://schemas.openxmlformats.org/officeDocument/2006/relationships/tags" Target="../tags/tag1087.xml"/><Relationship Id="rId6" Type="http://schemas.openxmlformats.org/officeDocument/2006/relationships/tags" Target="../tags/tag1088.xml"/><Relationship Id="rId7" Type="http://schemas.openxmlformats.org/officeDocument/2006/relationships/tags" Target="../tags/tag1089.xml"/><Relationship Id="rId8" Type="http://schemas.openxmlformats.org/officeDocument/2006/relationships/tags" Target="../tags/tag1090.xml"/><Relationship Id="rId9" Type="http://schemas.openxmlformats.org/officeDocument/2006/relationships/tags" Target="../tags/tag1091.xml"/><Relationship Id="rId30" Type="http://schemas.openxmlformats.org/officeDocument/2006/relationships/tags" Target="../tags/tag1112.xml"/><Relationship Id="rId31" Type="http://schemas.openxmlformats.org/officeDocument/2006/relationships/tags" Target="../tags/tag1113.xml"/><Relationship Id="rId32" Type="http://schemas.openxmlformats.org/officeDocument/2006/relationships/tags" Target="../tags/tag1114.xml"/><Relationship Id="rId33" Type="http://schemas.openxmlformats.org/officeDocument/2006/relationships/tags" Target="../tags/tag1115.xml"/><Relationship Id="rId34" Type="http://schemas.openxmlformats.org/officeDocument/2006/relationships/tags" Target="../tags/tag1116.xml"/><Relationship Id="rId35" Type="http://schemas.openxmlformats.org/officeDocument/2006/relationships/tags" Target="../tags/tag1117.xml"/><Relationship Id="rId36" Type="http://schemas.openxmlformats.org/officeDocument/2006/relationships/tags" Target="../tags/tag1118.xml"/><Relationship Id="rId37" Type="http://schemas.openxmlformats.org/officeDocument/2006/relationships/tags" Target="../tags/tag1119.xml"/><Relationship Id="rId38" Type="http://schemas.openxmlformats.org/officeDocument/2006/relationships/tags" Target="../tags/tag1120.xml"/><Relationship Id="rId39" Type="http://schemas.openxmlformats.org/officeDocument/2006/relationships/tags" Target="../tags/tag1121.xml"/><Relationship Id="rId20" Type="http://schemas.openxmlformats.org/officeDocument/2006/relationships/tags" Target="../tags/tag1102.xml"/><Relationship Id="rId21" Type="http://schemas.openxmlformats.org/officeDocument/2006/relationships/tags" Target="../tags/tag1103.xml"/><Relationship Id="rId22" Type="http://schemas.openxmlformats.org/officeDocument/2006/relationships/tags" Target="../tags/tag1104.xml"/><Relationship Id="rId23" Type="http://schemas.openxmlformats.org/officeDocument/2006/relationships/tags" Target="../tags/tag1105.xml"/><Relationship Id="rId24" Type="http://schemas.openxmlformats.org/officeDocument/2006/relationships/tags" Target="../tags/tag1106.xml"/><Relationship Id="rId25" Type="http://schemas.openxmlformats.org/officeDocument/2006/relationships/tags" Target="../tags/tag1107.xml"/><Relationship Id="rId26" Type="http://schemas.openxmlformats.org/officeDocument/2006/relationships/tags" Target="../tags/tag1108.xml"/><Relationship Id="rId27" Type="http://schemas.openxmlformats.org/officeDocument/2006/relationships/tags" Target="../tags/tag1109.xml"/><Relationship Id="rId28" Type="http://schemas.openxmlformats.org/officeDocument/2006/relationships/tags" Target="../tags/tag1110.xml"/><Relationship Id="rId29" Type="http://schemas.openxmlformats.org/officeDocument/2006/relationships/tags" Target="../tags/tag1111.xml"/><Relationship Id="rId10" Type="http://schemas.openxmlformats.org/officeDocument/2006/relationships/tags" Target="../tags/tag1092.xml"/><Relationship Id="rId11" Type="http://schemas.openxmlformats.org/officeDocument/2006/relationships/tags" Target="../tags/tag1093.xml"/><Relationship Id="rId12" Type="http://schemas.openxmlformats.org/officeDocument/2006/relationships/tags" Target="../tags/tag1094.xml"/></Relationships>
</file>

<file path=ppt/slides/_rels/slide86.xml.rels><?xml version="1.0" encoding="UTF-8" standalone="yes"?>
<Relationships xmlns="http://schemas.openxmlformats.org/package/2006/relationships"><Relationship Id="rId13" Type="http://schemas.openxmlformats.org/officeDocument/2006/relationships/tags" Target="../tags/tag1152.xml"/><Relationship Id="rId14" Type="http://schemas.openxmlformats.org/officeDocument/2006/relationships/tags" Target="../tags/tag1153.xml"/><Relationship Id="rId15" Type="http://schemas.openxmlformats.org/officeDocument/2006/relationships/tags" Target="../tags/tag1154.xml"/><Relationship Id="rId16" Type="http://schemas.openxmlformats.org/officeDocument/2006/relationships/tags" Target="../tags/tag1155.xml"/><Relationship Id="rId17" Type="http://schemas.openxmlformats.org/officeDocument/2006/relationships/tags" Target="../tags/tag1156.xml"/><Relationship Id="rId18" Type="http://schemas.openxmlformats.org/officeDocument/2006/relationships/tags" Target="../tags/tag1157.xml"/><Relationship Id="rId19" Type="http://schemas.openxmlformats.org/officeDocument/2006/relationships/tags" Target="../tags/tag1158.xml"/><Relationship Id="rId63" Type="http://schemas.openxmlformats.org/officeDocument/2006/relationships/tags" Target="../tags/tag1202.xml"/><Relationship Id="rId64" Type="http://schemas.openxmlformats.org/officeDocument/2006/relationships/tags" Target="../tags/tag1203.xml"/><Relationship Id="rId65" Type="http://schemas.openxmlformats.org/officeDocument/2006/relationships/tags" Target="../tags/tag1204.xml"/><Relationship Id="rId66" Type="http://schemas.openxmlformats.org/officeDocument/2006/relationships/tags" Target="../tags/tag1205.xml"/><Relationship Id="rId67" Type="http://schemas.openxmlformats.org/officeDocument/2006/relationships/tags" Target="../tags/tag1206.xml"/><Relationship Id="rId68" Type="http://schemas.openxmlformats.org/officeDocument/2006/relationships/tags" Target="../tags/tag1207.xml"/><Relationship Id="rId69" Type="http://schemas.openxmlformats.org/officeDocument/2006/relationships/tags" Target="../tags/tag1208.xml"/><Relationship Id="rId50" Type="http://schemas.openxmlformats.org/officeDocument/2006/relationships/tags" Target="../tags/tag1189.xml"/><Relationship Id="rId51" Type="http://schemas.openxmlformats.org/officeDocument/2006/relationships/tags" Target="../tags/tag1190.xml"/><Relationship Id="rId52" Type="http://schemas.openxmlformats.org/officeDocument/2006/relationships/tags" Target="../tags/tag1191.xml"/><Relationship Id="rId53" Type="http://schemas.openxmlformats.org/officeDocument/2006/relationships/tags" Target="../tags/tag1192.xml"/><Relationship Id="rId54" Type="http://schemas.openxmlformats.org/officeDocument/2006/relationships/tags" Target="../tags/tag1193.xml"/><Relationship Id="rId55" Type="http://schemas.openxmlformats.org/officeDocument/2006/relationships/tags" Target="../tags/tag1194.xml"/><Relationship Id="rId56" Type="http://schemas.openxmlformats.org/officeDocument/2006/relationships/tags" Target="../tags/tag1195.xml"/><Relationship Id="rId57" Type="http://schemas.openxmlformats.org/officeDocument/2006/relationships/tags" Target="../tags/tag1196.xml"/><Relationship Id="rId58" Type="http://schemas.openxmlformats.org/officeDocument/2006/relationships/tags" Target="../tags/tag1197.xml"/><Relationship Id="rId59" Type="http://schemas.openxmlformats.org/officeDocument/2006/relationships/tags" Target="../tags/tag1198.xml"/><Relationship Id="rId40" Type="http://schemas.openxmlformats.org/officeDocument/2006/relationships/tags" Target="../tags/tag1179.xml"/><Relationship Id="rId41" Type="http://schemas.openxmlformats.org/officeDocument/2006/relationships/tags" Target="../tags/tag1180.xml"/><Relationship Id="rId42" Type="http://schemas.openxmlformats.org/officeDocument/2006/relationships/tags" Target="../tags/tag1181.xml"/><Relationship Id="rId43" Type="http://schemas.openxmlformats.org/officeDocument/2006/relationships/tags" Target="../tags/tag1182.xml"/><Relationship Id="rId44" Type="http://schemas.openxmlformats.org/officeDocument/2006/relationships/tags" Target="../tags/tag1183.xml"/><Relationship Id="rId45" Type="http://schemas.openxmlformats.org/officeDocument/2006/relationships/tags" Target="../tags/tag1184.xml"/><Relationship Id="rId46" Type="http://schemas.openxmlformats.org/officeDocument/2006/relationships/tags" Target="../tags/tag1185.xml"/><Relationship Id="rId47" Type="http://schemas.openxmlformats.org/officeDocument/2006/relationships/tags" Target="../tags/tag1186.xml"/><Relationship Id="rId48" Type="http://schemas.openxmlformats.org/officeDocument/2006/relationships/tags" Target="../tags/tag1187.xml"/><Relationship Id="rId49" Type="http://schemas.openxmlformats.org/officeDocument/2006/relationships/tags" Target="../tags/tag1188.xml"/><Relationship Id="rId1" Type="http://schemas.openxmlformats.org/officeDocument/2006/relationships/tags" Target="../tags/tag1140.xml"/><Relationship Id="rId2" Type="http://schemas.openxmlformats.org/officeDocument/2006/relationships/tags" Target="../tags/tag1141.xml"/><Relationship Id="rId3" Type="http://schemas.openxmlformats.org/officeDocument/2006/relationships/tags" Target="../tags/tag1142.xml"/><Relationship Id="rId4" Type="http://schemas.openxmlformats.org/officeDocument/2006/relationships/tags" Target="../tags/tag1143.xml"/><Relationship Id="rId5" Type="http://schemas.openxmlformats.org/officeDocument/2006/relationships/tags" Target="../tags/tag1144.xml"/><Relationship Id="rId6" Type="http://schemas.openxmlformats.org/officeDocument/2006/relationships/tags" Target="../tags/tag1145.xml"/><Relationship Id="rId7" Type="http://schemas.openxmlformats.org/officeDocument/2006/relationships/tags" Target="../tags/tag1146.xml"/><Relationship Id="rId8" Type="http://schemas.openxmlformats.org/officeDocument/2006/relationships/tags" Target="../tags/tag1147.xml"/><Relationship Id="rId9" Type="http://schemas.openxmlformats.org/officeDocument/2006/relationships/tags" Target="../tags/tag1148.xml"/><Relationship Id="rId30" Type="http://schemas.openxmlformats.org/officeDocument/2006/relationships/tags" Target="../tags/tag1169.xml"/><Relationship Id="rId31" Type="http://schemas.openxmlformats.org/officeDocument/2006/relationships/tags" Target="../tags/tag1170.xml"/><Relationship Id="rId32" Type="http://schemas.openxmlformats.org/officeDocument/2006/relationships/tags" Target="../tags/tag1171.xml"/><Relationship Id="rId33" Type="http://schemas.openxmlformats.org/officeDocument/2006/relationships/tags" Target="../tags/tag1172.xml"/><Relationship Id="rId34" Type="http://schemas.openxmlformats.org/officeDocument/2006/relationships/tags" Target="../tags/tag1173.xml"/><Relationship Id="rId35" Type="http://schemas.openxmlformats.org/officeDocument/2006/relationships/tags" Target="../tags/tag1174.xml"/><Relationship Id="rId36" Type="http://schemas.openxmlformats.org/officeDocument/2006/relationships/tags" Target="../tags/tag1175.xml"/><Relationship Id="rId37" Type="http://schemas.openxmlformats.org/officeDocument/2006/relationships/tags" Target="../tags/tag1176.xml"/><Relationship Id="rId38" Type="http://schemas.openxmlformats.org/officeDocument/2006/relationships/tags" Target="../tags/tag1177.xml"/><Relationship Id="rId39" Type="http://schemas.openxmlformats.org/officeDocument/2006/relationships/tags" Target="../tags/tag1178.xml"/><Relationship Id="rId70" Type="http://schemas.openxmlformats.org/officeDocument/2006/relationships/tags" Target="../tags/tag1209.xml"/><Relationship Id="rId71" Type="http://schemas.openxmlformats.org/officeDocument/2006/relationships/slideLayout" Target="../slideLayouts/slideLayout6.xml"/><Relationship Id="rId20" Type="http://schemas.openxmlformats.org/officeDocument/2006/relationships/tags" Target="../tags/tag1159.xml"/><Relationship Id="rId21" Type="http://schemas.openxmlformats.org/officeDocument/2006/relationships/tags" Target="../tags/tag1160.xml"/><Relationship Id="rId22" Type="http://schemas.openxmlformats.org/officeDocument/2006/relationships/tags" Target="../tags/tag1161.xml"/><Relationship Id="rId23" Type="http://schemas.openxmlformats.org/officeDocument/2006/relationships/tags" Target="../tags/tag1162.xml"/><Relationship Id="rId24" Type="http://schemas.openxmlformats.org/officeDocument/2006/relationships/tags" Target="../tags/tag1163.xml"/><Relationship Id="rId25" Type="http://schemas.openxmlformats.org/officeDocument/2006/relationships/tags" Target="../tags/tag1164.xml"/><Relationship Id="rId26" Type="http://schemas.openxmlformats.org/officeDocument/2006/relationships/tags" Target="../tags/tag1165.xml"/><Relationship Id="rId27" Type="http://schemas.openxmlformats.org/officeDocument/2006/relationships/tags" Target="../tags/tag1166.xml"/><Relationship Id="rId28" Type="http://schemas.openxmlformats.org/officeDocument/2006/relationships/tags" Target="../tags/tag1167.xml"/><Relationship Id="rId29" Type="http://schemas.openxmlformats.org/officeDocument/2006/relationships/tags" Target="../tags/tag1168.xml"/><Relationship Id="rId60" Type="http://schemas.openxmlformats.org/officeDocument/2006/relationships/tags" Target="../tags/tag1199.xml"/><Relationship Id="rId61" Type="http://schemas.openxmlformats.org/officeDocument/2006/relationships/tags" Target="../tags/tag1200.xml"/><Relationship Id="rId62" Type="http://schemas.openxmlformats.org/officeDocument/2006/relationships/tags" Target="../tags/tag1201.xml"/><Relationship Id="rId10" Type="http://schemas.openxmlformats.org/officeDocument/2006/relationships/tags" Target="../tags/tag1149.xml"/><Relationship Id="rId11" Type="http://schemas.openxmlformats.org/officeDocument/2006/relationships/tags" Target="../tags/tag1150.xml"/><Relationship Id="rId12" Type="http://schemas.openxmlformats.org/officeDocument/2006/relationships/tags" Target="../tags/tag115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tags" Target="../tags/tag1210.xml"/><Relationship Id="rId2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tags" Target="../tags/tag1219.xml"/><Relationship Id="rId20" Type="http://schemas.openxmlformats.org/officeDocument/2006/relationships/tags" Target="../tags/tag1230.xml"/><Relationship Id="rId21" Type="http://schemas.openxmlformats.org/officeDocument/2006/relationships/tags" Target="../tags/tag1231.xml"/><Relationship Id="rId22" Type="http://schemas.openxmlformats.org/officeDocument/2006/relationships/tags" Target="../tags/tag1232.xml"/><Relationship Id="rId23" Type="http://schemas.openxmlformats.org/officeDocument/2006/relationships/slideLayout" Target="../slideLayouts/slideLayout6.xml"/><Relationship Id="rId24" Type="http://schemas.openxmlformats.org/officeDocument/2006/relationships/image" Target="../media/image16.png"/><Relationship Id="rId10" Type="http://schemas.openxmlformats.org/officeDocument/2006/relationships/tags" Target="../tags/tag1220.xml"/><Relationship Id="rId11" Type="http://schemas.openxmlformats.org/officeDocument/2006/relationships/tags" Target="../tags/tag1221.xml"/><Relationship Id="rId12" Type="http://schemas.openxmlformats.org/officeDocument/2006/relationships/tags" Target="../tags/tag1222.xml"/><Relationship Id="rId13" Type="http://schemas.openxmlformats.org/officeDocument/2006/relationships/tags" Target="../tags/tag1223.xml"/><Relationship Id="rId14" Type="http://schemas.openxmlformats.org/officeDocument/2006/relationships/tags" Target="../tags/tag1224.xml"/><Relationship Id="rId15" Type="http://schemas.openxmlformats.org/officeDocument/2006/relationships/tags" Target="../tags/tag1225.xml"/><Relationship Id="rId16" Type="http://schemas.openxmlformats.org/officeDocument/2006/relationships/tags" Target="../tags/tag1226.xml"/><Relationship Id="rId17" Type="http://schemas.openxmlformats.org/officeDocument/2006/relationships/tags" Target="../tags/tag1227.xml"/><Relationship Id="rId18" Type="http://schemas.openxmlformats.org/officeDocument/2006/relationships/tags" Target="../tags/tag1228.xml"/><Relationship Id="rId19" Type="http://schemas.openxmlformats.org/officeDocument/2006/relationships/tags" Target="../tags/tag1229.xml"/><Relationship Id="rId1" Type="http://schemas.openxmlformats.org/officeDocument/2006/relationships/tags" Target="../tags/tag1211.xml"/><Relationship Id="rId2" Type="http://schemas.openxmlformats.org/officeDocument/2006/relationships/tags" Target="../tags/tag1212.xml"/><Relationship Id="rId3" Type="http://schemas.openxmlformats.org/officeDocument/2006/relationships/tags" Target="../tags/tag1213.xml"/><Relationship Id="rId4" Type="http://schemas.openxmlformats.org/officeDocument/2006/relationships/tags" Target="../tags/tag1214.xml"/><Relationship Id="rId5" Type="http://schemas.openxmlformats.org/officeDocument/2006/relationships/tags" Target="../tags/tag1215.xml"/><Relationship Id="rId6" Type="http://schemas.openxmlformats.org/officeDocument/2006/relationships/tags" Target="../tags/tag1216.xml"/><Relationship Id="rId7" Type="http://schemas.openxmlformats.org/officeDocument/2006/relationships/tags" Target="../tags/tag1217.xml"/><Relationship Id="rId8" Type="http://schemas.openxmlformats.org/officeDocument/2006/relationships/tags" Target="../tags/tag1218.xml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tags" Target="../tags/tag1241.xml"/><Relationship Id="rId20" Type="http://schemas.openxmlformats.org/officeDocument/2006/relationships/tags" Target="../tags/tag1252.xml"/><Relationship Id="rId21" Type="http://schemas.openxmlformats.org/officeDocument/2006/relationships/tags" Target="../tags/tag1253.xml"/><Relationship Id="rId22" Type="http://schemas.openxmlformats.org/officeDocument/2006/relationships/tags" Target="../tags/tag1254.xml"/><Relationship Id="rId23" Type="http://schemas.openxmlformats.org/officeDocument/2006/relationships/tags" Target="../tags/tag1255.xml"/><Relationship Id="rId24" Type="http://schemas.openxmlformats.org/officeDocument/2006/relationships/tags" Target="../tags/tag1256.xml"/><Relationship Id="rId25" Type="http://schemas.openxmlformats.org/officeDocument/2006/relationships/slideLayout" Target="../slideLayouts/slideLayout6.xml"/><Relationship Id="rId10" Type="http://schemas.openxmlformats.org/officeDocument/2006/relationships/tags" Target="../tags/tag1242.xml"/><Relationship Id="rId11" Type="http://schemas.openxmlformats.org/officeDocument/2006/relationships/tags" Target="../tags/tag1243.xml"/><Relationship Id="rId12" Type="http://schemas.openxmlformats.org/officeDocument/2006/relationships/tags" Target="../tags/tag1244.xml"/><Relationship Id="rId13" Type="http://schemas.openxmlformats.org/officeDocument/2006/relationships/tags" Target="../tags/tag1245.xml"/><Relationship Id="rId14" Type="http://schemas.openxmlformats.org/officeDocument/2006/relationships/tags" Target="../tags/tag1246.xml"/><Relationship Id="rId15" Type="http://schemas.openxmlformats.org/officeDocument/2006/relationships/tags" Target="../tags/tag1247.xml"/><Relationship Id="rId16" Type="http://schemas.openxmlformats.org/officeDocument/2006/relationships/tags" Target="../tags/tag1248.xml"/><Relationship Id="rId17" Type="http://schemas.openxmlformats.org/officeDocument/2006/relationships/tags" Target="../tags/tag1249.xml"/><Relationship Id="rId18" Type="http://schemas.openxmlformats.org/officeDocument/2006/relationships/tags" Target="../tags/tag1250.xml"/><Relationship Id="rId19" Type="http://schemas.openxmlformats.org/officeDocument/2006/relationships/tags" Target="../tags/tag1251.xml"/><Relationship Id="rId1" Type="http://schemas.openxmlformats.org/officeDocument/2006/relationships/tags" Target="../tags/tag1233.xml"/><Relationship Id="rId2" Type="http://schemas.openxmlformats.org/officeDocument/2006/relationships/tags" Target="../tags/tag1234.xml"/><Relationship Id="rId3" Type="http://schemas.openxmlformats.org/officeDocument/2006/relationships/tags" Target="../tags/tag1235.xml"/><Relationship Id="rId4" Type="http://schemas.openxmlformats.org/officeDocument/2006/relationships/tags" Target="../tags/tag1236.xml"/><Relationship Id="rId5" Type="http://schemas.openxmlformats.org/officeDocument/2006/relationships/tags" Target="../tags/tag1237.xml"/><Relationship Id="rId6" Type="http://schemas.openxmlformats.org/officeDocument/2006/relationships/tags" Target="../tags/tag1238.xml"/><Relationship Id="rId7" Type="http://schemas.openxmlformats.org/officeDocument/2006/relationships/tags" Target="../tags/tag1239.xml"/><Relationship Id="rId8" Type="http://schemas.openxmlformats.org/officeDocument/2006/relationships/tags" Target="../tags/tag124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20" Type="http://schemas.openxmlformats.org/officeDocument/2006/relationships/tags" Target="../tags/tag36.xml"/><Relationship Id="rId21" Type="http://schemas.openxmlformats.org/officeDocument/2006/relationships/tags" Target="../tags/tag37.xml"/><Relationship Id="rId22" Type="http://schemas.openxmlformats.org/officeDocument/2006/relationships/tags" Target="../tags/tag38.xml"/><Relationship Id="rId23" Type="http://schemas.openxmlformats.org/officeDocument/2006/relationships/tags" Target="../tags/tag39.xml"/><Relationship Id="rId24" Type="http://schemas.openxmlformats.org/officeDocument/2006/relationships/tags" Target="../tags/tag40.xml"/><Relationship Id="rId25" Type="http://schemas.openxmlformats.org/officeDocument/2006/relationships/tags" Target="../tags/tag41.xml"/><Relationship Id="rId26" Type="http://schemas.openxmlformats.org/officeDocument/2006/relationships/tags" Target="../tags/tag42.xml"/><Relationship Id="rId27" Type="http://schemas.openxmlformats.org/officeDocument/2006/relationships/slideLayout" Target="../slideLayouts/slideLayout2.xml"/><Relationship Id="rId10" Type="http://schemas.openxmlformats.org/officeDocument/2006/relationships/tags" Target="../tags/tag26.xml"/><Relationship Id="rId11" Type="http://schemas.openxmlformats.org/officeDocument/2006/relationships/tags" Target="../tags/tag27.xml"/><Relationship Id="rId12" Type="http://schemas.openxmlformats.org/officeDocument/2006/relationships/tags" Target="../tags/tag28.xml"/><Relationship Id="rId13" Type="http://schemas.openxmlformats.org/officeDocument/2006/relationships/tags" Target="../tags/tag29.xml"/><Relationship Id="rId14" Type="http://schemas.openxmlformats.org/officeDocument/2006/relationships/tags" Target="../tags/tag30.xml"/><Relationship Id="rId15" Type="http://schemas.openxmlformats.org/officeDocument/2006/relationships/tags" Target="../tags/tag31.xml"/><Relationship Id="rId16" Type="http://schemas.openxmlformats.org/officeDocument/2006/relationships/tags" Target="../tags/tag32.xml"/><Relationship Id="rId17" Type="http://schemas.openxmlformats.org/officeDocument/2006/relationships/tags" Target="../tags/tag33.xml"/><Relationship Id="rId18" Type="http://schemas.openxmlformats.org/officeDocument/2006/relationships/tags" Target="../tags/tag34.xml"/><Relationship Id="rId19" Type="http://schemas.openxmlformats.org/officeDocument/2006/relationships/tags" Target="../tags/tag35.xml"/><Relationship Id="rId1" Type="http://schemas.openxmlformats.org/officeDocument/2006/relationships/tags" Target="../tags/tag17.xml"/><Relationship Id="rId2" Type="http://schemas.openxmlformats.org/officeDocument/2006/relationships/tags" Target="../tags/tag18.xml"/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tags" Target="../tags/tag22.xml"/><Relationship Id="rId7" Type="http://schemas.openxmlformats.org/officeDocument/2006/relationships/tags" Target="../tags/tag23.xml"/><Relationship Id="rId8" Type="http://schemas.openxmlformats.org/officeDocument/2006/relationships/tags" Target="../tags/tag24.xml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tags" Target="../tags/tag1265.xml"/><Relationship Id="rId20" Type="http://schemas.openxmlformats.org/officeDocument/2006/relationships/tags" Target="../tags/tag1276.xml"/><Relationship Id="rId21" Type="http://schemas.openxmlformats.org/officeDocument/2006/relationships/tags" Target="../tags/tag1277.xml"/><Relationship Id="rId22" Type="http://schemas.openxmlformats.org/officeDocument/2006/relationships/tags" Target="../tags/tag1278.xml"/><Relationship Id="rId23" Type="http://schemas.openxmlformats.org/officeDocument/2006/relationships/tags" Target="../tags/tag1279.xml"/><Relationship Id="rId24" Type="http://schemas.openxmlformats.org/officeDocument/2006/relationships/tags" Target="../tags/tag1280.xml"/><Relationship Id="rId25" Type="http://schemas.openxmlformats.org/officeDocument/2006/relationships/slideLayout" Target="../slideLayouts/slideLayout6.xml"/><Relationship Id="rId10" Type="http://schemas.openxmlformats.org/officeDocument/2006/relationships/tags" Target="../tags/tag1266.xml"/><Relationship Id="rId11" Type="http://schemas.openxmlformats.org/officeDocument/2006/relationships/tags" Target="../tags/tag1267.xml"/><Relationship Id="rId12" Type="http://schemas.openxmlformats.org/officeDocument/2006/relationships/tags" Target="../tags/tag1268.xml"/><Relationship Id="rId13" Type="http://schemas.openxmlformats.org/officeDocument/2006/relationships/tags" Target="../tags/tag1269.xml"/><Relationship Id="rId14" Type="http://schemas.openxmlformats.org/officeDocument/2006/relationships/tags" Target="../tags/tag1270.xml"/><Relationship Id="rId15" Type="http://schemas.openxmlformats.org/officeDocument/2006/relationships/tags" Target="../tags/tag1271.xml"/><Relationship Id="rId16" Type="http://schemas.openxmlformats.org/officeDocument/2006/relationships/tags" Target="../tags/tag1272.xml"/><Relationship Id="rId17" Type="http://schemas.openxmlformats.org/officeDocument/2006/relationships/tags" Target="../tags/tag1273.xml"/><Relationship Id="rId18" Type="http://schemas.openxmlformats.org/officeDocument/2006/relationships/tags" Target="../tags/tag1274.xml"/><Relationship Id="rId19" Type="http://schemas.openxmlformats.org/officeDocument/2006/relationships/tags" Target="../tags/tag1275.xml"/><Relationship Id="rId1" Type="http://schemas.openxmlformats.org/officeDocument/2006/relationships/tags" Target="../tags/tag1257.xml"/><Relationship Id="rId2" Type="http://schemas.openxmlformats.org/officeDocument/2006/relationships/tags" Target="../tags/tag1258.xml"/><Relationship Id="rId3" Type="http://schemas.openxmlformats.org/officeDocument/2006/relationships/tags" Target="../tags/tag1259.xml"/><Relationship Id="rId4" Type="http://schemas.openxmlformats.org/officeDocument/2006/relationships/tags" Target="../tags/tag1260.xml"/><Relationship Id="rId5" Type="http://schemas.openxmlformats.org/officeDocument/2006/relationships/tags" Target="../tags/tag1261.xml"/><Relationship Id="rId6" Type="http://schemas.openxmlformats.org/officeDocument/2006/relationships/tags" Target="../tags/tag1262.xml"/><Relationship Id="rId7" Type="http://schemas.openxmlformats.org/officeDocument/2006/relationships/tags" Target="../tags/tag1263.xml"/><Relationship Id="rId8" Type="http://schemas.openxmlformats.org/officeDocument/2006/relationships/tags" Target="../tags/tag126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tags" Target="../tags/tag1281.xml"/><Relationship Id="rId2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3" Type="http://schemas.openxmlformats.org/officeDocument/2006/relationships/tags" Target="../tags/tag1294.xml"/><Relationship Id="rId14" Type="http://schemas.openxmlformats.org/officeDocument/2006/relationships/tags" Target="../tags/tag1295.xml"/><Relationship Id="rId15" Type="http://schemas.openxmlformats.org/officeDocument/2006/relationships/tags" Target="../tags/tag1296.xml"/><Relationship Id="rId16" Type="http://schemas.openxmlformats.org/officeDocument/2006/relationships/tags" Target="../tags/tag1297.xml"/><Relationship Id="rId17" Type="http://schemas.openxmlformats.org/officeDocument/2006/relationships/tags" Target="../tags/tag1298.xml"/><Relationship Id="rId18" Type="http://schemas.openxmlformats.org/officeDocument/2006/relationships/tags" Target="../tags/tag1299.xml"/><Relationship Id="rId19" Type="http://schemas.openxmlformats.org/officeDocument/2006/relationships/tags" Target="../tags/tag1300.xml"/><Relationship Id="rId63" Type="http://schemas.openxmlformats.org/officeDocument/2006/relationships/tags" Target="../tags/tag1344.xml"/><Relationship Id="rId64" Type="http://schemas.openxmlformats.org/officeDocument/2006/relationships/tags" Target="../tags/tag1345.xml"/><Relationship Id="rId65" Type="http://schemas.openxmlformats.org/officeDocument/2006/relationships/tags" Target="../tags/tag1346.xml"/><Relationship Id="rId66" Type="http://schemas.openxmlformats.org/officeDocument/2006/relationships/tags" Target="../tags/tag1347.xml"/><Relationship Id="rId67" Type="http://schemas.openxmlformats.org/officeDocument/2006/relationships/tags" Target="../tags/tag1348.xml"/><Relationship Id="rId68" Type="http://schemas.openxmlformats.org/officeDocument/2006/relationships/tags" Target="../tags/tag1349.xml"/><Relationship Id="rId69" Type="http://schemas.openxmlformats.org/officeDocument/2006/relationships/tags" Target="../tags/tag1350.xml"/><Relationship Id="rId50" Type="http://schemas.openxmlformats.org/officeDocument/2006/relationships/tags" Target="../tags/tag1331.xml"/><Relationship Id="rId51" Type="http://schemas.openxmlformats.org/officeDocument/2006/relationships/tags" Target="../tags/tag1332.xml"/><Relationship Id="rId52" Type="http://schemas.openxmlformats.org/officeDocument/2006/relationships/tags" Target="../tags/tag1333.xml"/><Relationship Id="rId53" Type="http://schemas.openxmlformats.org/officeDocument/2006/relationships/tags" Target="../tags/tag1334.xml"/><Relationship Id="rId54" Type="http://schemas.openxmlformats.org/officeDocument/2006/relationships/tags" Target="../tags/tag1335.xml"/><Relationship Id="rId55" Type="http://schemas.openxmlformats.org/officeDocument/2006/relationships/tags" Target="../tags/tag1336.xml"/><Relationship Id="rId56" Type="http://schemas.openxmlformats.org/officeDocument/2006/relationships/tags" Target="../tags/tag1337.xml"/><Relationship Id="rId57" Type="http://schemas.openxmlformats.org/officeDocument/2006/relationships/tags" Target="../tags/tag1338.xml"/><Relationship Id="rId58" Type="http://schemas.openxmlformats.org/officeDocument/2006/relationships/tags" Target="../tags/tag1339.xml"/><Relationship Id="rId59" Type="http://schemas.openxmlformats.org/officeDocument/2006/relationships/tags" Target="../tags/tag1340.xml"/><Relationship Id="rId40" Type="http://schemas.openxmlformats.org/officeDocument/2006/relationships/tags" Target="../tags/tag1321.xml"/><Relationship Id="rId41" Type="http://schemas.openxmlformats.org/officeDocument/2006/relationships/tags" Target="../tags/tag1322.xml"/><Relationship Id="rId42" Type="http://schemas.openxmlformats.org/officeDocument/2006/relationships/tags" Target="../tags/tag1323.xml"/><Relationship Id="rId43" Type="http://schemas.openxmlformats.org/officeDocument/2006/relationships/tags" Target="../tags/tag1324.xml"/><Relationship Id="rId44" Type="http://schemas.openxmlformats.org/officeDocument/2006/relationships/tags" Target="../tags/tag1325.xml"/><Relationship Id="rId45" Type="http://schemas.openxmlformats.org/officeDocument/2006/relationships/tags" Target="../tags/tag1326.xml"/><Relationship Id="rId46" Type="http://schemas.openxmlformats.org/officeDocument/2006/relationships/tags" Target="../tags/tag1327.xml"/><Relationship Id="rId47" Type="http://schemas.openxmlformats.org/officeDocument/2006/relationships/tags" Target="../tags/tag1328.xml"/><Relationship Id="rId48" Type="http://schemas.openxmlformats.org/officeDocument/2006/relationships/tags" Target="../tags/tag1329.xml"/><Relationship Id="rId49" Type="http://schemas.openxmlformats.org/officeDocument/2006/relationships/tags" Target="../tags/tag1330.xml"/><Relationship Id="rId1" Type="http://schemas.openxmlformats.org/officeDocument/2006/relationships/tags" Target="../tags/tag1282.xml"/><Relationship Id="rId2" Type="http://schemas.openxmlformats.org/officeDocument/2006/relationships/tags" Target="../tags/tag1283.xml"/><Relationship Id="rId3" Type="http://schemas.openxmlformats.org/officeDocument/2006/relationships/tags" Target="../tags/tag1284.xml"/><Relationship Id="rId4" Type="http://schemas.openxmlformats.org/officeDocument/2006/relationships/tags" Target="../tags/tag1285.xml"/><Relationship Id="rId5" Type="http://schemas.openxmlformats.org/officeDocument/2006/relationships/tags" Target="../tags/tag1286.xml"/><Relationship Id="rId6" Type="http://schemas.openxmlformats.org/officeDocument/2006/relationships/tags" Target="../tags/tag1287.xml"/><Relationship Id="rId7" Type="http://schemas.openxmlformats.org/officeDocument/2006/relationships/tags" Target="../tags/tag1288.xml"/><Relationship Id="rId8" Type="http://schemas.openxmlformats.org/officeDocument/2006/relationships/tags" Target="../tags/tag1289.xml"/><Relationship Id="rId9" Type="http://schemas.openxmlformats.org/officeDocument/2006/relationships/tags" Target="../tags/tag1290.xml"/><Relationship Id="rId30" Type="http://schemas.openxmlformats.org/officeDocument/2006/relationships/tags" Target="../tags/tag1311.xml"/><Relationship Id="rId31" Type="http://schemas.openxmlformats.org/officeDocument/2006/relationships/tags" Target="../tags/tag1312.xml"/><Relationship Id="rId32" Type="http://schemas.openxmlformats.org/officeDocument/2006/relationships/tags" Target="../tags/tag1313.xml"/><Relationship Id="rId33" Type="http://schemas.openxmlformats.org/officeDocument/2006/relationships/tags" Target="../tags/tag1314.xml"/><Relationship Id="rId34" Type="http://schemas.openxmlformats.org/officeDocument/2006/relationships/tags" Target="../tags/tag1315.xml"/><Relationship Id="rId35" Type="http://schemas.openxmlformats.org/officeDocument/2006/relationships/tags" Target="../tags/tag1316.xml"/><Relationship Id="rId36" Type="http://schemas.openxmlformats.org/officeDocument/2006/relationships/tags" Target="../tags/tag1317.xml"/><Relationship Id="rId37" Type="http://schemas.openxmlformats.org/officeDocument/2006/relationships/tags" Target="../tags/tag1318.xml"/><Relationship Id="rId38" Type="http://schemas.openxmlformats.org/officeDocument/2006/relationships/tags" Target="../tags/tag1319.xml"/><Relationship Id="rId39" Type="http://schemas.openxmlformats.org/officeDocument/2006/relationships/tags" Target="../tags/tag1320.xml"/><Relationship Id="rId70" Type="http://schemas.openxmlformats.org/officeDocument/2006/relationships/tags" Target="../tags/tag1351.xml"/><Relationship Id="rId71" Type="http://schemas.openxmlformats.org/officeDocument/2006/relationships/tags" Target="../tags/tag1352.xml"/><Relationship Id="rId72" Type="http://schemas.openxmlformats.org/officeDocument/2006/relationships/tags" Target="../tags/tag1353.xml"/><Relationship Id="rId20" Type="http://schemas.openxmlformats.org/officeDocument/2006/relationships/tags" Target="../tags/tag1301.xml"/><Relationship Id="rId21" Type="http://schemas.openxmlformats.org/officeDocument/2006/relationships/tags" Target="../tags/tag1302.xml"/><Relationship Id="rId22" Type="http://schemas.openxmlformats.org/officeDocument/2006/relationships/tags" Target="../tags/tag1303.xml"/><Relationship Id="rId23" Type="http://schemas.openxmlformats.org/officeDocument/2006/relationships/tags" Target="../tags/tag1304.xml"/><Relationship Id="rId24" Type="http://schemas.openxmlformats.org/officeDocument/2006/relationships/tags" Target="../tags/tag1305.xml"/><Relationship Id="rId25" Type="http://schemas.openxmlformats.org/officeDocument/2006/relationships/tags" Target="../tags/tag1306.xml"/><Relationship Id="rId26" Type="http://schemas.openxmlformats.org/officeDocument/2006/relationships/tags" Target="../tags/tag1307.xml"/><Relationship Id="rId27" Type="http://schemas.openxmlformats.org/officeDocument/2006/relationships/tags" Target="../tags/tag1308.xml"/><Relationship Id="rId28" Type="http://schemas.openxmlformats.org/officeDocument/2006/relationships/tags" Target="../tags/tag1309.xml"/><Relationship Id="rId29" Type="http://schemas.openxmlformats.org/officeDocument/2006/relationships/tags" Target="../tags/tag1310.xml"/><Relationship Id="rId73" Type="http://schemas.openxmlformats.org/officeDocument/2006/relationships/tags" Target="../tags/tag1354.xml"/><Relationship Id="rId74" Type="http://schemas.openxmlformats.org/officeDocument/2006/relationships/tags" Target="../tags/tag1355.xml"/><Relationship Id="rId75" Type="http://schemas.openxmlformats.org/officeDocument/2006/relationships/tags" Target="../tags/tag1356.xml"/><Relationship Id="rId76" Type="http://schemas.openxmlformats.org/officeDocument/2006/relationships/tags" Target="../tags/tag1357.xml"/><Relationship Id="rId77" Type="http://schemas.openxmlformats.org/officeDocument/2006/relationships/tags" Target="../tags/tag1358.xml"/><Relationship Id="rId78" Type="http://schemas.openxmlformats.org/officeDocument/2006/relationships/tags" Target="../tags/tag1359.xml"/><Relationship Id="rId79" Type="http://schemas.openxmlformats.org/officeDocument/2006/relationships/slideLayout" Target="../slideLayouts/slideLayout6.xml"/><Relationship Id="rId60" Type="http://schemas.openxmlformats.org/officeDocument/2006/relationships/tags" Target="../tags/tag1341.xml"/><Relationship Id="rId61" Type="http://schemas.openxmlformats.org/officeDocument/2006/relationships/tags" Target="../tags/tag1342.xml"/><Relationship Id="rId62" Type="http://schemas.openxmlformats.org/officeDocument/2006/relationships/tags" Target="../tags/tag1343.xml"/><Relationship Id="rId10" Type="http://schemas.openxmlformats.org/officeDocument/2006/relationships/tags" Target="../tags/tag1291.xml"/><Relationship Id="rId11" Type="http://schemas.openxmlformats.org/officeDocument/2006/relationships/tags" Target="../tags/tag1292.xml"/><Relationship Id="rId12" Type="http://schemas.openxmlformats.org/officeDocument/2006/relationships/tags" Target="../tags/tag129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tags" Target="../tags/tag1360.xml"/><Relationship Id="rId2" Type="http://schemas.openxmlformats.org/officeDocument/2006/relationships/tags" Target="../tags/tag1361.xml"/><Relationship Id="rId3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tags" Target="../tags/tag1362.xml"/><Relationship Id="rId2" Type="http://schemas.openxmlformats.org/officeDocument/2006/relationships/tags" Target="../tags/tag1363.xml"/><Relationship Id="rId3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tags" Target="../tags/tag1364.xml"/><Relationship Id="rId2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tags" Target="../tags/tag1365.xml"/><Relationship Id="rId2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tags" Target="../tags/tag1366.xml"/><Relationship Id="rId2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tags" Target="../tags/tag1367.xml"/><Relationship Id="rId2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tags" Target="../tags/tag1368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731838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Digital Logic II</a:t>
            </a:r>
          </a:p>
        </p:txBody>
      </p:sp>
      <p:sp>
        <p:nvSpPr>
          <p:cNvPr id="3074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Chapter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860925" y="274638"/>
            <a:ext cx="3825875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Memory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144463"/>
            <a:ext cx="2522538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6142037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N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	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~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P~C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0 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+	PC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~P~L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PC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~C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dirty="0">
                <a:latin typeface="Arial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	L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~C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6142037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N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		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~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P~C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0 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+	PC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~P~L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(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P+L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~C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6142037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N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	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~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P~C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0 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+	PC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~C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~C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+	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~C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~P~L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(P+L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)C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6142037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N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	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~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P~C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0 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+	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PC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0</a:t>
            </a:r>
            <a:endParaRPr lang="en-US" baseline="-250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~C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~P~L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(P+L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)C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6142037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N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		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~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P~C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0 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+	PC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1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~P~L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~C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+	(P+L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~C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6142037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N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		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~P~C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0 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+	PC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1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((~P~L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)+(P+L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))C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~C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6142037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N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	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	~P~C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0 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+	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PC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0</a:t>
            </a:r>
            <a:endParaRPr lang="en-US" baseline="-250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1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(~P~L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+P+L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6142037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N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	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~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P~C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0 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+	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PC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  <a:latin typeface="Arial" charset="0"/>
              </a:rPr>
              <a:t>0</a:t>
            </a:r>
            <a:endParaRPr lang="en-US" baseline="-250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1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~C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2"/>
            <a:ext cx="8229600" cy="2352483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N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		~P~C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 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baseline="-25000" dirty="0">
                <a:latin typeface="Arial" charset="0"/>
              </a:rPr>
              <a:t>	</a:t>
            </a:r>
            <a:r>
              <a:rPr lang="en-US" dirty="0">
                <a:latin typeface="Arial" charset="0"/>
              </a:rPr>
              <a:t>+	PC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1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</a:t>
            </a:r>
            <a:r>
              <a:rPr lang="en-US" dirty="0" smtClean="0">
                <a:latin typeface="Arial" charset="0"/>
              </a:rPr>
              <a:t>C</a:t>
            </a:r>
            <a:r>
              <a:rPr lang="en-US" baseline="-25000" dirty="0" smtClean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endParaRPr lang="en-US" baseline="-25000" dirty="0"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 smtClean="0">
                <a:latin typeface="Arial" charset="0"/>
              </a:rPr>
              <a:t>N</a:t>
            </a:r>
            <a:r>
              <a:rPr lang="en-US" baseline="-25000" dirty="0" smtClean="0">
                <a:latin typeface="Arial" charset="0"/>
              </a:rPr>
              <a:t>2 </a:t>
            </a:r>
            <a:r>
              <a:rPr lang="en-US" dirty="0" smtClean="0">
                <a:latin typeface="Arial" charset="0"/>
              </a:rPr>
              <a:t>= ~</a:t>
            </a:r>
            <a:r>
              <a:rPr lang="en-US" dirty="0">
                <a:latin typeface="Arial" charset="0"/>
              </a:rPr>
              <a:t>P~C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+PC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+C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+C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1905000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 smtClean="0">
                <a:latin typeface="Arial" charset="0"/>
              </a:rPr>
              <a:t>N</a:t>
            </a:r>
            <a:r>
              <a:rPr lang="en-US" baseline="-25000" dirty="0" smtClean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=~P~C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+PC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+C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+C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7686099"/>
              </p:ext>
            </p:extLst>
          </p:nvPr>
        </p:nvGraphicFramePr>
        <p:xfrm>
          <a:off x="457200" y="3251200"/>
          <a:ext cx="716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/>
                <a:gridCol w="1432560"/>
                <a:gridCol w="1432560"/>
                <a:gridCol w="1432560"/>
                <a:gridCol w="1432560"/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P’C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P’C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0"/>
            <a:ext cx="3698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xtBox 4"/>
          <p:cNvSpPr txBox="1">
            <a:spLocks noChangeArrowheads="1"/>
          </p:cNvSpPr>
          <p:nvPr/>
        </p:nvSpPr>
        <p:spPr bwMode="auto">
          <a:xfrm>
            <a:off x="6207125" y="3451225"/>
            <a:ext cx="19240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1"/>
              <a:t>Barbie</a:t>
            </a:r>
          </a:p>
          <a:p>
            <a:pPr algn="ctr"/>
            <a:r>
              <a:rPr lang="en-US" sz="2800" b="1"/>
              <a:t>Careers</a:t>
            </a:r>
          </a:p>
          <a:p>
            <a:pPr algn="ctr"/>
            <a:r>
              <a:rPr lang="en-US" sz="2800" b="1"/>
              <a:t>Game</a:t>
            </a:r>
          </a:p>
          <a:p>
            <a:pPr algn="ctr"/>
            <a:r>
              <a:rPr lang="en-US" sz="2800" b="1"/>
              <a:t>Developer</a:t>
            </a:r>
          </a:p>
          <a:p>
            <a:pPr algn="ctr"/>
            <a:r>
              <a:rPr lang="en-US" sz="2800" b="1"/>
              <a:t>Doll</a:t>
            </a:r>
          </a:p>
          <a:p>
            <a:pPr algn="ctr"/>
            <a:r>
              <a:rPr lang="en-US" sz="2800" b="1"/>
              <a:t>2016</a:t>
            </a:r>
            <a:endParaRPr lang="en-US" sz="2800"/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846138" y="566738"/>
            <a:ext cx="14652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1"/>
              <a:t>Mattel</a:t>
            </a:r>
          </a:p>
          <a:p>
            <a:pPr algn="ctr"/>
            <a:r>
              <a:rPr lang="en-US" sz="2800" b="1"/>
              <a:t>Listens</a:t>
            </a:r>
          </a:p>
          <a:p>
            <a:pPr algn="ctr"/>
            <a:r>
              <a:rPr lang="en-US" sz="2800" b="1"/>
              <a:t>to</a:t>
            </a:r>
          </a:p>
          <a:p>
            <a:pPr algn="ctr"/>
            <a:r>
              <a:rPr lang="en-US" sz="2800" b="1"/>
              <a:t>CS2110</a:t>
            </a:r>
          </a:p>
          <a:p>
            <a:pPr algn="ctr"/>
            <a:r>
              <a:rPr lang="en-US" sz="2800" b="1"/>
              <a:t>!!!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1905000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 smtClean="0">
                <a:latin typeface="Arial" charset="0"/>
              </a:rPr>
              <a:t>N</a:t>
            </a:r>
            <a:r>
              <a:rPr lang="en-US" baseline="-25000" dirty="0" smtClean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=~P~C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+PC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+C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+C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57200" y="3251200"/>
          <a:ext cx="716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/>
                <a:gridCol w="1432560"/>
                <a:gridCol w="1432560"/>
                <a:gridCol w="1432560"/>
                <a:gridCol w="1432560"/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P’C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P’C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>
            <p:custDataLst>
              <p:tags r:id="rId3"/>
            </p:custDataLst>
          </p:nvPr>
        </p:nvSpPr>
        <p:spPr>
          <a:xfrm>
            <a:off x="1889125" y="3962400"/>
            <a:ext cx="1768475" cy="79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6156325" y="3962400"/>
            <a:ext cx="350838" cy="79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7" name="Straight Arrow Connector 6"/>
          <p:cNvCxnSpPr/>
          <p:nvPr>
            <p:custDataLst>
              <p:tags r:id="rId5"/>
            </p:custDataLst>
          </p:nvPr>
        </p:nvCxnSpPr>
        <p:spPr>
          <a:xfrm flipH="1" flipV="1">
            <a:off x="2155825" y="1207749"/>
            <a:ext cx="2590573" cy="2500531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>
            <p:custDataLst>
              <p:tags r:id="rId6"/>
            </p:custDataLst>
          </p:nvPr>
        </p:nvCxnSpPr>
        <p:spPr>
          <a:xfrm rot="16200000" flipV="1">
            <a:off x="3015439" y="2361387"/>
            <a:ext cx="3228250" cy="76752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0"/>
          </p:cNvCxnSpPr>
          <p:nvPr>
            <p:custDataLst>
              <p:tags r:id="rId7"/>
            </p:custDataLst>
          </p:nvPr>
        </p:nvCxnSpPr>
        <p:spPr>
          <a:xfrm flipV="1">
            <a:off x="2773363" y="1131025"/>
            <a:ext cx="3261607" cy="283137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>
            <p:custDataLst>
              <p:tags r:id="rId8"/>
            </p:custDataLst>
          </p:nvPr>
        </p:nvCxnSpPr>
        <p:spPr>
          <a:xfrm flipV="1">
            <a:off x="6332538" y="1047589"/>
            <a:ext cx="1148601" cy="291481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1905000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 smtClean="0">
                <a:latin typeface="Arial" charset="0"/>
              </a:rPr>
              <a:t>N</a:t>
            </a:r>
            <a:r>
              <a:rPr lang="en-US" baseline="-25000" dirty="0" smtClean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=~P~C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+PC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+C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+C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57200" y="3251200"/>
          <a:ext cx="716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/>
                <a:gridCol w="1432560"/>
                <a:gridCol w="1432560"/>
                <a:gridCol w="1432560"/>
                <a:gridCol w="1432560"/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P’C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P’C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>
            <p:custDataLst>
              <p:tags r:id="rId3"/>
            </p:custDataLst>
          </p:nvPr>
        </p:nvSpPr>
        <p:spPr>
          <a:xfrm>
            <a:off x="1889125" y="3962400"/>
            <a:ext cx="1768475" cy="79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6156325" y="3962400"/>
            <a:ext cx="350838" cy="79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>
            <p:custDataLst>
              <p:tags r:id="rId5"/>
            </p:custDataLst>
          </p:nvPr>
        </p:nvSpPr>
        <p:spPr>
          <a:xfrm>
            <a:off x="1692275" y="4359275"/>
            <a:ext cx="5059363" cy="563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1905000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 smtClean="0">
                <a:latin typeface="Arial" charset="0"/>
              </a:rPr>
              <a:t>N</a:t>
            </a:r>
            <a:r>
              <a:rPr lang="en-US" baseline="-25000" dirty="0" smtClean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=~P~C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+PC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+C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+C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57200" y="3251200"/>
          <a:ext cx="716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/>
                <a:gridCol w="1432560"/>
                <a:gridCol w="1432560"/>
                <a:gridCol w="1432560"/>
                <a:gridCol w="1432560"/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P’C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P’C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>
            <p:custDataLst>
              <p:tags r:id="rId3"/>
            </p:custDataLst>
          </p:nvPr>
        </p:nvSpPr>
        <p:spPr>
          <a:xfrm>
            <a:off x="1889125" y="3962400"/>
            <a:ext cx="1768475" cy="79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6156325" y="3962400"/>
            <a:ext cx="350838" cy="79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>
            <p:custDataLst>
              <p:tags r:id="rId5"/>
            </p:custDataLst>
          </p:nvPr>
        </p:nvSpPr>
        <p:spPr>
          <a:xfrm>
            <a:off x="1692275" y="4359275"/>
            <a:ext cx="5059363" cy="563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>
            <p:custDataLst>
              <p:tags r:id="rId6"/>
            </p:custDataLst>
          </p:nvPr>
        </p:nvCxnSpPr>
        <p:spPr>
          <a:xfrm>
            <a:off x="6507163" y="4754564"/>
            <a:ext cx="315784" cy="9469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83" name="TextBox 1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7200" y="5513388"/>
            <a:ext cx="71453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N</a:t>
            </a:r>
            <a:r>
              <a:rPr lang="en-US" sz="3200" baseline="-25000"/>
              <a:t>2</a:t>
            </a:r>
            <a:r>
              <a:rPr lang="en-US" sz="3200"/>
              <a:t>=~P~C</a:t>
            </a:r>
            <a:r>
              <a:rPr lang="en-US" sz="3200" baseline="-25000"/>
              <a:t>2</a:t>
            </a:r>
            <a:r>
              <a:rPr lang="en-US" sz="3200"/>
              <a:t>C</a:t>
            </a:r>
            <a:r>
              <a:rPr lang="en-US" sz="3200" baseline="-25000"/>
              <a:t>1</a:t>
            </a:r>
            <a:r>
              <a:rPr lang="en-US" sz="3200"/>
              <a:t>C</a:t>
            </a:r>
            <a:r>
              <a:rPr lang="en-US" sz="3200" baseline="-25000"/>
              <a:t>0</a:t>
            </a:r>
            <a:r>
              <a:rPr lang="en-US" sz="3200"/>
              <a:t>+PC</a:t>
            </a:r>
            <a:r>
              <a:rPr lang="en-US" sz="3200" baseline="-25000"/>
              <a:t>2</a:t>
            </a:r>
            <a:r>
              <a:rPr lang="en-US" sz="3200"/>
              <a:t>+C</a:t>
            </a:r>
            <a:r>
              <a:rPr lang="en-US" sz="3200" baseline="-25000"/>
              <a:t>2</a:t>
            </a:r>
            <a:r>
              <a:rPr lang="en-US" sz="3200"/>
              <a:t>~C</a:t>
            </a:r>
            <a:r>
              <a:rPr lang="en-US" sz="3200" baseline="-25000"/>
              <a:t>1</a:t>
            </a:r>
            <a:r>
              <a:rPr lang="en-US" sz="3200"/>
              <a:t>+C</a:t>
            </a:r>
            <a:r>
              <a:rPr lang="en-US" sz="3200" baseline="-25000"/>
              <a:t>2</a:t>
            </a:r>
            <a:r>
              <a:rPr lang="en-US" sz="3200"/>
              <a:t>C</a:t>
            </a:r>
            <a:r>
              <a:rPr lang="en-US" sz="3200" baseline="-25000"/>
              <a:t>1</a:t>
            </a:r>
            <a:r>
              <a:rPr lang="en-US" sz="3200"/>
              <a:t>~C</a:t>
            </a:r>
            <a:r>
              <a:rPr lang="en-US" sz="3200" baseline="-25000"/>
              <a:t>0</a:t>
            </a:r>
          </a:p>
          <a:p>
            <a:pPr eaLnBrk="1" hangingPunct="1"/>
            <a:endParaRPr lang="en-US" sz="3200"/>
          </a:p>
        </p:txBody>
      </p:sp>
      <p:cxnSp>
        <p:nvCxnSpPr>
          <p:cNvPr id="20" name="Straight Arrow Connector 19"/>
          <p:cNvCxnSpPr>
            <a:stCxn id="5" idx="2"/>
            <a:endCxn id="116783" idx="0"/>
          </p:cNvCxnSpPr>
          <p:nvPr>
            <p:custDataLst>
              <p:tags r:id="rId8"/>
            </p:custDataLst>
          </p:nvPr>
        </p:nvCxnSpPr>
        <p:spPr>
          <a:xfrm flipH="1">
            <a:off x="4029075" y="4922838"/>
            <a:ext cx="192088" cy="5905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>
            <p:custDataLst>
              <p:tags r:id="rId9"/>
            </p:custDataLst>
          </p:nvPr>
        </p:nvCxnSpPr>
        <p:spPr>
          <a:xfrm flipH="1">
            <a:off x="2410280" y="3962400"/>
            <a:ext cx="2577146" cy="16741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>
            <p:custDataLst>
              <p:tags r:id="rId10"/>
            </p:custDataLst>
          </p:nvPr>
        </p:nvCxnSpPr>
        <p:spPr>
          <a:xfrm>
            <a:off x="2845985" y="4754563"/>
            <a:ext cx="2141441" cy="8820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N</a:t>
            </a:r>
            <a:r>
              <a:rPr lang="en-US" baseline="-25000" dirty="0">
                <a:ea typeface="+mn-ea"/>
                <a:cs typeface="+mn-cs"/>
              </a:rPr>
              <a:t>2</a:t>
            </a:r>
            <a:r>
              <a:rPr lang="en-US" dirty="0">
                <a:ea typeface="+mn-ea"/>
                <a:cs typeface="+mn-cs"/>
              </a:rPr>
              <a:t>=~P~C</a:t>
            </a:r>
            <a:r>
              <a:rPr lang="en-US" baseline="-25000" dirty="0">
                <a:ea typeface="+mn-ea"/>
                <a:cs typeface="+mn-cs"/>
              </a:rPr>
              <a:t>2</a:t>
            </a:r>
            <a:r>
              <a:rPr lang="en-US" dirty="0">
                <a:ea typeface="+mn-ea"/>
                <a:cs typeface="+mn-cs"/>
              </a:rPr>
              <a:t>C</a:t>
            </a:r>
            <a:r>
              <a:rPr lang="en-US" baseline="-25000" dirty="0">
                <a:ea typeface="+mn-ea"/>
                <a:cs typeface="+mn-cs"/>
              </a:rPr>
              <a:t>1</a:t>
            </a:r>
            <a:r>
              <a:rPr lang="en-US" dirty="0">
                <a:ea typeface="+mn-ea"/>
                <a:cs typeface="+mn-cs"/>
              </a:rPr>
              <a:t>C</a:t>
            </a:r>
            <a:r>
              <a:rPr lang="en-US" baseline="-25000" dirty="0">
                <a:ea typeface="+mn-ea"/>
                <a:cs typeface="+mn-cs"/>
              </a:rPr>
              <a:t>0</a:t>
            </a:r>
            <a:r>
              <a:rPr lang="en-US" dirty="0">
                <a:ea typeface="+mn-ea"/>
                <a:cs typeface="+mn-cs"/>
              </a:rPr>
              <a:t>+PC</a:t>
            </a:r>
            <a:r>
              <a:rPr lang="en-US" baseline="-25000" dirty="0">
                <a:ea typeface="+mn-ea"/>
                <a:cs typeface="+mn-cs"/>
              </a:rPr>
              <a:t>2</a:t>
            </a:r>
            <a:r>
              <a:rPr lang="en-US" dirty="0">
                <a:ea typeface="+mn-ea"/>
                <a:cs typeface="+mn-cs"/>
              </a:rPr>
              <a:t>+C</a:t>
            </a:r>
            <a:r>
              <a:rPr lang="en-US" baseline="-25000" dirty="0">
                <a:ea typeface="+mn-ea"/>
                <a:cs typeface="+mn-cs"/>
              </a:rPr>
              <a:t>2</a:t>
            </a:r>
            <a:r>
              <a:rPr lang="en-US" dirty="0">
                <a:ea typeface="+mn-ea"/>
                <a:cs typeface="+mn-cs"/>
              </a:rPr>
              <a:t>~C</a:t>
            </a:r>
            <a:r>
              <a:rPr lang="en-US" baseline="-25000" dirty="0">
                <a:ea typeface="+mn-ea"/>
                <a:cs typeface="+mn-cs"/>
              </a:rPr>
              <a:t>1</a:t>
            </a:r>
            <a:r>
              <a:rPr lang="en-US" dirty="0">
                <a:ea typeface="+mn-ea"/>
                <a:cs typeface="+mn-cs"/>
              </a:rPr>
              <a:t>+C</a:t>
            </a:r>
            <a:r>
              <a:rPr lang="en-US" baseline="-25000" dirty="0">
                <a:ea typeface="+mn-ea"/>
                <a:cs typeface="+mn-cs"/>
              </a:rPr>
              <a:t>2</a:t>
            </a:r>
            <a:r>
              <a:rPr lang="en-US" dirty="0">
                <a:ea typeface="+mn-ea"/>
                <a:cs typeface="+mn-cs"/>
              </a:rPr>
              <a:t>C</a:t>
            </a:r>
            <a:r>
              <a:rPr lang="en-US" baseline="-25000" dirty="0">
                <a:ea typeface="+mn-ea"/>
                <a:cs typeface="+mn-cs"/>
              </a:rPr>
              <a:t>1</a:t>
            </a:r>
            <a:r>
              <a:rPr lang="en-US" dirty="0">
                <a:ea typeface="+mn-ea"/>
                <a:cs typeface="+mn-cs"/>
              </a:rPr>
              <a:t>~C</a:t>
            </a:r>
            <a:r>
              <a:rPr lang="en-US" baseline="-25000" dirty="0">
                <a:ea typeface="+mn-ea"/>
                <a:cs typeface="+mn-cs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  <a:defRPr/>
            </a:pPr>
            <a:endParaRPr lang="en-US" baseline="-25000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</a:t>
            </a:r>
            <a:endParaRPr lang="en-US" baseline="-25000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endParaRPr lang="en-US" baseline="-25000" dirty="0" smtClean="0">
              <a:solidFill>
                <a:srgbClr val="FF0000"/>
              </a:solidFill>
              <a:ea typeface="+mn-ea"/>
              <a:cs typeface="+mn-cs"/>
            </a:endParaRPr>
          </a:p>
        </p:txBody>
      </p:sp>
      <p:pic>
        <p:nvPicPr>
          <p:cNvPr id="117763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51" y="1462088"/>
            <a:ext cx="52292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P’L</a:t>
            </a:r>
            <a:r>
              <a:rPr lang="en-US" baseline="-25000" dirty="0" smtClean="0"/>
              <a:t>2</a:t>
            </a:r>
            <a:r>
              <a:rPr lang="en-US" dirty="0" smtClean="0"/>
              <a:t>’C</a:t>
            </a:r>
            <a:r>
              <a:rPr lang="en-US" baseline="-25000" dirty="0" smtClean="0"/>
              <a:t>2</a:t>
            </a:r>
            <a:r>
              <a:rPr lang="en-US" dirty="0" smtClean="0"/>
              <a:t>’C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 smtClean="0"/>
              <a:t>	 + L</a:t>
            </a:r>
            <a:r>
              <a:rPr lang="en-US" baseline="-25000" dirty="0" smtClean="0"/>
              <a:t>2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’C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+ PC</a:t>
            </a:r>
            <a:r>
              <a:rPr lang="en-US" baseline="-25000" dirty="0" smtClean="0"/>
              <a:t>2</a:t>
            </a:r>
            <a:r>
              <a:rPr lang="en-US" dirty="0" smtClean="0"/>
              <a:t>’C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55762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+ A’B = 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</a:t>
            </a:r>
            <a:r>
              <a:rPr lang="en-US" dirty="0" smtClean="0">
                <a:solidFill>
                  <a:srgbClr val="FF0000"/>
                </a:solidFill>
              </a:rPr>
              <a:t>P’L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’C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 smtClean="0"/>
              <a:t>	 + L</a:t>
            </a:r>
            <a:r>
              <a:rPr lang="en-US" baseline="-25000" dirty="0" smtClean="0"/>
              <a:t>2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’C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+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’C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9677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+ A’ =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’C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 smtClean="0"/>
              <a:t>	 +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’C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+ PC</a:t>
            </a:r>
            <a:r>
              <a:rPr lang="en-US" baseline="-25000" dirty="0" smtClean="0"/>
              <a:t>2</a:t>
            </a:r>
            <a:r>
              <a:rPr lang="en-US" dirty="0" smtClean="0"/>
              <a:t>’C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2048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+ A =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’C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 smtClean="0"/>
              <a:t>	 +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’C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/>
              <a:t>	 + PC</a:t>
            </a:r>
            <a:r>
              <a:rPr lang="en-US" baseline="-25000" dirty="0" smtClean="0"/>
              <a:t>2</a:t>
            </a:r>
            <a:r>
              <a:rPr lang="en-US" dirty="0" smtClean="0"/>
              <a:t>’C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5362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+ AB =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’C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 smtClean="0"/>
              <a:t>	 + </a:t>
            </a:r>
            <a:r>
              <a:rPr lang="en-US" dirty="0" smtClean="0">
                <a:solidFill>
                  <a:srgbClr val="FF0000"/>
                </a:solidFill>
              </a:rPr>
              <a:t>PC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’C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67941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last!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C</a:t>
            </a:r>
            <a:r>
              <a:rPr lang="en-US" baseline="-25000" dirty="0" smtClean="0"/>
              <a:t>2</a:t>
            </a:r>
            <a:r>
              <a:rPr lang="en-US" dirty="0" smtClean="0"/>
              <a:t>’C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479" y="3195982"/>
            <a:ext cx="5067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7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2</a:t>
            </a:r>
            <a:r>
              <a:rPr lang="en-US" baseline="30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x3-bit Word Memory</a:t>
            </a:r>
          </a:p>
        </p:txBody>
      </p:sp>
      <p:pic>
        <p:nvPicPr>
          <p:cNvPr id="1433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8" t="1302" r="-2647"/>
          <a:stretch>
            <a:fillRect/>
          </a:stretch>
        </p:blipFill>
        <p:spPr>
          <a:xfrm>
            <a:off x="1330325" y="1209675"/>
            <a:ext cx="6584950" cy="55372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Two Kinds of State Machines!</a:t>
            </a:r>
            <a:endParaRPr lang="en-US" dirty="0">
              <a:latin typeface="Arial" charset="0"/>
            </a:endParaRPr>
          </a:p>
        </p:txBody>
      </p:sp>
      <p:sp>
        <p:nvSpPr>
          <p:cNvPr id="119810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Hot</a:t>
            </a:r>
          </a:p>
        </p:txBody>
      </p:sp>
      <p:sp>
        <p:nvSpPr>
          <p:cNvPr id="119811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One bit </a:t>
            </a:r>
            <a:r>
              <a:rPr lang="en-US">
                <a:latin typeface="Arial" charset="0"/>
              </a:rPr>
              <a:t>per </a:t>
            </a:r>
            <a:r>
              <a:rPr lang="en-US" smtClean="0">
                <a:latin typeface="Arial" charset="0"/>
              </a:rPr>
              <a:t>state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Only one bit is on at a time</a:t>
            </a:r>
          </a:p>
          <a:p>
            <a:r>
              <a:rPr lang="en-US" dirty="0">
                <a:latin typeface="Arial" charset="0"/>
              </a:rPr>
              <a:t>Faster</a:t>
            </a:r>
          </a:p>
          <a:p>
            <a:r>
              <a:rPr lang="en-US" dirty="0">
                <a:latin typeface="Arial" charset="0"/>
              </a:rPr>
              <a:t>Requires more flip </a:t>
            </a:r>
            <a:r>
              <a:rPr lang="en-US" dirty="0" smtClean="0">
                <a:latin typeface="Arial" charset="0"/>
              </a:rPr>
              <a:t>flops</a:t>
            </a:r>
          </a:p>
          <a:p>
            <a:r>
              <a:rPr lang="en-US" dirty="0" smtClean="0">
                <a:latin typeface="Arial" charset="0"/>
              </a:rPr>
              <a:t>States progress 00001»00010»00100»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01000»10000</a:t>
            </a:r>
            <a:endParaRPr lang="en-US" dirty="0">
              <a:latin typeface="Arial" charset="0"/>
            </a:endParaRPr>
          </a:p>
        </p:txBody>
      </p:sp>
      <p:sp>
        <p:nvSpPr>
          <p:cNvPr id="119812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Binary Encoded</a:t>
            </a:r>
          </a:p>
        </p:txBody>
      </p:sp>
      <p:sp>
        <p:nvSpPr>
          <p:cNvPr id="119813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Encode state as a binary number</a:t>
            </a:r>
          </a:p>
          <a:p>
            <a:r>
              <a:rPr lang="en-US" dirty="0">
                <a:latin typeface="Arial" charset="0"/>
              </a:rPr>
              <a:t>Use a decoder to generate a line for each state</a:t>
            </a:r>
          </a:p>
          <a:p>
            <a:r>
              <a:rPr lang="en-US" dirty="0">
                <a:latin typeface="Arial" charset="0"/>
              </a:rPr>
              <a:t>Slower</a:t>
            </a:r>
          </a:p>
          <a:p>
            <a:r>
              <a:rPr lang="en-US" dirty="0">
                <a:latin typeface="Arial" charset="0"/>
              </a:rPr>
              <a:t>More </a:t>
            </a:r>
            <a:r>
              <a:rPr lang="en-US" dirty="0" smtClean="0">
                <a:latin typeface="Arial" charset="0"/>
              </a:rPr>
              <a:t>complicated</a:t>
            </a:r>
          </a:p>
          <a:p>
            <a:r>
              <a:rPr lang="en-US" dirty="0" smtClean="0">
                <a:latin typeface="Arial" charset="0"/>
              </a:rPr>
              <a:t>States progress 000»001»010»011»100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543" y="5988872"/>
            <a:ext cx="689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did we just use to implement the garage door opener?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LC-3 Datapath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87975" y="955675"/>
            <a:ext cx="4254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+1</a:t>
            </a:r>
          </a:p>
        </p:txBody>
      </p:sp>
      <p:sp>
        <p:nvSpPr>
          <p:cNvPr id="12185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54500" y="719138"/>
            <a:ext cx="7032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PC  </a:t>
            </a:r>
          </a:p>
        </p:txBody>
      </p:sp>
      <p:sp>
        <p:nvSpPr>
          <p:cNvPr id="12185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87888" y="3625850"/>
            <a:ext cx="1014412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FINITE</a:t>
            </a:r>
          </a:p>
          <a:p>
            <a:pPr algn="ctr" eaLnBrk="1" hangingPunct="1"/>
            <a:r>
              <a:rPr lang="en-US" sz="1400"/>
              <a:t>STATE</a:t>
            </a:r>
          </a:p>
          <a:p>
            <a:pPr algn="ctr" eaLnBrk="1" hangingPunct="1"/>
            <a:r>
              <a:rPr lang="en-US" sz="1400"/>
              <a:t>MACHINE</a:t>
            </a:r>
          </a:p>
          <a:p>
            <a:pPr algn="ctr" eaLnBrk="1" hangingPunct="1"/>
            <a:endParaRPr lang="en-US" sz="1400"/>
          </a:p>
          <a:p>
            <a:pPr algn="ctr" eaLnBrk="1" hangingPunct="1"/>
            <a:endParaRPr lang="en-US" sz="1400"/>
          </a:p>
        </p:txBody>
      </p:sp>
      <p:sp>
        <p:nvSpPr>
          <p:cNvPr id="12186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0888" y="3062288"/>
            <a:ext cx="59213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186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65950" y="661988"/>
            <a:ext cx="110807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REG</a:t>
            </a:r>
          </a:p>
          <a:p>
            <a:pPr algn="ctr" eaLnBrk="1" hangingPunct="1"/>
            <a:r>
              <a:rPr lang="en-US" sz="1600"/>
              <a:t>FILE</a:t>
            </a:r>
          </a:p>
          <a:p>
            <a:pPr algn="ctr" eaLnBrk="1" hangingPunct="1"/>
            <a:endParaRPr lang="en-US" sz="1600"/>
          </a:p>
          <a:p>
            <a:pPr algn="ctr" eaLnBrk="1" hangingPunct="1"/>
            <a:r>
              <a:rPr lang="en-US" sz="1600"/>
              <a:t>SR2  SR1</a:t>
            </a:r>
          </a:p>
          <a:p>
            <a:pPr algn="ctr" eaLnBrk="1" hangingPunct="1"/>
            <a:r>
              <a:rPr lang="en-US" sz="1600"/>
              <a:t>OUT OUT</a:t>
            </a:r>
          </a:p>
        </p:txBody>
      </p:sp>
      <p:sp>
        <p:nvSpPr>
          <p:cNvPr id="12186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7125" y="6196013"/>
            <a:ext cx="65563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MDR</a:t>
            </a:r>
          </a:p>
        </p:txBody>
      </p:sp>
      <p:sp>
        <p:nvSpPr>
          <p:cNvPr id="121863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62400" y="6196013"/>
            <a:ext cx="6445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MAR</a:t>
            </a:r>
          </a:p>
        </p:txBody>
      </p:sp>
      <p:sp>
        <p:nvSpPr>
          <p:cNvPr id="121864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70125" y="6196013"/>
            <a:ext cx="11080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MEMORY</a:t>
            </a:r>
          </a:p>
        </p:txBody>
      </p:sp>
      <p:sp>
        <p:nvSpPr>
          <p:cNvPr id="12186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196013"/>
            <a:ext cx="8016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INPUT</a:t>
            </a:r>
          </a:p>
        </p:txBody>
      </p:sp>
      <p:sp>
        <p:nvSpPr>
          <p:cNvPr id="12186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1400" y="6196013"/>
            <a:ext cx="10271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OUTPUT</a:t>
            </a:r>
          </a:p>
        </p:txBody>
      </p:sp>
      <p:sp>
        <p:nvSpPr>
          <p:cNvPr id="121867" name="Freeform 12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38138" y="228600"/>
            <a:ext cx="8534400" cy="5105400"/>
          </a:xfrm>
          <a:custGeom>
            <a:avLst/>
            <a:gdLst>
              <a:gd name="T0" fmla="*/ 2147483647 w 5376"/>
              <a:gd name="T1" fmla="*/ 2147483647 h 3216"/>
              <a:gd name="T2" fmla="*/ 2147483647 w 5376"/>
              <a:gd name="T3" fmla="*/ 2147483647 h 3216"/>
              <a:gd name="T4" fmla="*/ 2147483647 w 5376"/>
              <a:gd name="T5" fmla="*/ 0 h 3216"/>
              <a:gd name="T6" fmla="*/ 0 w 5376"/>
              <a:gd name="T7" fmla="*/ 0 h 3216"/>
              <a:gd name="T8" fmla="*/ 0 60000 65536"/>
              <a:gd name="T9" fmla="*/ 0 60000 65536"/>
              <a:gd name="T10" fmla="*/ 0 60000 65536"/>
              <a:gd name="T11" fmla="*/ 0 60000 65536"/>
              <a:gd name="T12" fmla="*/ 0 w 5376"/>
              <a:gd name="T13" fmla="*/ 0 h 3216"/>
              <a:gd name="T14" fmla="*/ 5376 w 5376"/>
              <a:gd name="T15" fmla="*/ 3216 h 3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6" h="3216">
                <a:moveTo>
                  <a:pt x="96" y="3216"/>
                </a:moveTo>
                <a:lnTo>
                  <a:pt x="5376" y="3216"/>
                </a:lnTo>
                <a:lnTo>
                  <a:pt x="53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782763" y="62484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1782763" y="64770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378200" y="62484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1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3378200" y="64770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2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3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6662738" y="1746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52400" y="6197600"/>
            <a:ext cx="671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LD.MDR</a:t>
            </a:r>
          </a:p>
        </p:txBody>
      </p:sp>
      <p:sp>
        <p:nvSpPr>
          <p:cNvPr id="121875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38200" y="6324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286000" y="6608763"/>
            <a:ext cx="1009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MEM.EN, R.W</a:t>
            </a:r>
          </a:p>
        </p:txBody>
      </p:sp>
      <p:sp>
        <p:nvSpPr>
          <p:cNvPr id="121877" name="AutoShap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524000" y="55562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1878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1638300" y="57848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9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1638300" y="5334000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752600" y="5556250"/>
            <a:ext cx="86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GateMDR</a:t>
            </a:r>
          </a:p>
        </p:txBody>
      </p:sp>
      <p:sp>
        <p:nvSpPr>
          <p:cNvPr id="121881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712913" y="5708650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2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255713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3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V="1">
            <a:off x="1562100" y="59134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4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1179513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919163" y="558641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188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638300" y="58610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1887" name="AutoShape 32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498975" y="358775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188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7575" y="358775"/>
            <a:ext cx="690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gatePC</a:t>
            </a:r>
          </a:p>
        </p:txBody>
      </p:sp>
      <p:sp>
        <p:nvSpPr>
          <p:cNvPr id="121889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687888" y="511175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0" name="Line 3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2800350" y="6542088"/>
            <a:ext cx="0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1891" name="Group 36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6662738" y="4232275"/>
            <a:ext cx="1508125" cy="495300"/>
            <a:chOff x="4197" y="1433"/>
            <a:chExt cx="950" cy="312"/>
          </a:xfrm>
        </p:grpSpPr>
        <p:grpSp>
          <p:nvGrpSpPr>
            <p:cNvPr id="122104" name="Group 37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122106" name="Line 38"/>
              <p:cNvSpPr>
                <a:spLocks noChangeShapeType="1"/>
              </p:cNvSpPr>
              <p:nvPr>
                <p:custDataLst>
                  <p:tags r:id="rId248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07" name="Line 39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08" name="Line 40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09" name="Line 41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10" name="Line 42"/>
              <p:cNvSpPr>
                <a:spLocks noChangeShapeType="1"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11" name="Line 43"/>
              <p:cNvSpPr>
                <a:spLocks noChangeShapeType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12" name="Line 44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105" name="Text Box 45"/>
            <p:cNvSpPr txBox="1"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4490" y="1503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ALU</a:t>
              </a:r>
            </a:p>
          </p:txBody>
        </p:sp>
      </p:grpSp>
      <p:sp>
        <p:nvSpPr>
          <p:cNvPr id="121892" name="AutoShape 4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216650" y="3630613"/>
            <a:ext cx="1300163" cy="3492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65 w 21600"/>
              <a:gd name="T13" fmla="*/ 2565 h 21600"/>
              <a:gd name="T14" fmla="*/ 19035 w 21600"/>
              <a:gd name="T15" fmla="*/ 190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30" y="21600"/>
                </a:lnTo>
                <a:lnTo>
                  <a:pt x="2007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SR2MUX</a:t>
            </a:r>
          </a:p>
        </p:txBody>
      </p:sp>
      <p:sp>
        <p:nvSpPr>
          <p:cNvPr id="121893" name="Text Box 47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570663" y="35782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121894" name="Text Box 48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 rot="10800000">
            <a:off x="3462338" y="3198813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/>
          </a:p>
        </p:txBody>
      </p:sp>
      <p:grpSp>
        <p:nvGrpSpPr>
          <p:cNvPr id="121895" name="Group 49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1038225" y="704850"/>
            <a:ext cx="1487488" cy="409575"/>
            <a:chOff x="503" y="417"/>
            <a:chExt cx="1405" cy="343"/>
          </a:xfrm>
        </p:grpSpPr>
        <p:sp>
          <p:nvSpPr>
            <p:cNvPr id="122102" name="AutoShape 50"/>
            <p:cNvSpPr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103" name="Text Box 51"/>
            <p:cNvSpPr txBox="1"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MARMUX</a:t>
              </a:r>
            </a:p>
          </p:txBody>
        </p:sp>
      </p:grpSp>
      <p:grpSp>
        <p:nvGrpSpPr>
          <p:cNvPr id="121896" name="Group 52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1535113" y="2492375"/>
            <a:ext cx="1487487" cy="411163"/>
            <a:chOff x="503" y="417"/>
            <a:chExt cx="1405" cy="343"/>
          </a:xfrm>
        </p:grpSpPr>
        <p:sp>
          <p:nvSpPr>
            <p:cNvPr id="122100" name="AutoShape 53"/>
            <p:cNvSpPr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101" name="Text Box 54"/>
            <p:cNvSpPr txBox="1"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641" y="502"/>
              <a:ext cx="11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ADDR2MUX</a:t>
              </a:r>
            </a:p>
          </p:txBody>
        </p:sp>
      </p:grpSp>
      <p:grpSp>
        <p:nvGrpSpPr>
          <p:cNvPr id="121897" name="Group 55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3175000" y="2493963"/>
            <a:ext cx="1487488" cy="409575"/>
            <a:chOff x="503" y="417"/>
            <a:chExt cx="1405" cy="343"/>
          </a:xfrm>
        </p:grpSpPr>
        <p:sp>
          <p:nvSpPr>
            <p:cNvPr id="122098" name="AutoShape 56"/>
            <p:cNvSpPr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099" name="Text Box 57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ADDR1MUX</a:t>
              </a:r>
            </a:p>
          </p:txBody>
        </p:sp>
      </p:grpSp>
      <p:grpSp>
        <p:nvGrpSpPr>
          <p:cNvPr id="121898" name="Group 58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3773488" y="1244600"/>
            <a:ext cx="1487487" cy="409575"/>
            <a:chOff x="503" y="417"/>
            <a:chExt cx="1405" cy="343"/>
          </a:xfrm>
        </p:grpSpPr>
        <p:sp>
          <p:nvSpPr>
            <p:cNvPr id="122096" name="AutoShape 59"/>
            <p:cNvSpPr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097" name="Text Box 60"/>
            <p:cNvSpPr txBox="1"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PCMUX</a:t>
              </a:r>
            </a:p>
          </p:txBody>
        </p:sp>
      </p:grpSp>
      <p:grpSp>
        <p:nvGrpSpPr>
          <p:cNvPr id="121899" name="Group 61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 rot="10800000">
            <a:off x="2457450" y="1936750"/>
            <a:ext cx="1508125" cy="420688"/>
            <a:chOff x="4197" y="1433"/>
            <a:chExt cx="950" cy="342"/>
          </a:xfrm>
        </p:grpSpPr>
        <p:grpSp>
          <p:nvGrpSpPr>
            <p:cNvPr id="122087" name="Group 62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122089" name="Line 63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0" name="Line 64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1" name="Line 65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2" name="Line 66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3" name="Line 67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4" name="Line 68"/>
              <p:cNvSpPr>
                <a:spLocks noChangeShapeType="1"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5" name="Line 69"/>
              <p:cNvSpPr>
                <a:spLocks noChangeShapeType="1"/>
              </p:cNvSpPr>
              <p:nvPr>
                <p:custDataLst>
                  <p:tags r:id="rId238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088" name="Text Box 70"/>
            <p:cNvSpPr txBox="1"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4576" y="1501"/>
              <a:ext cx="19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</p:grpSp>
      <p:sp>
        <p:nvSpPr>
          <p:cNvPr id="121900" name="Text Box 71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49300" y="3521075"/>
            <a:ext cx="5921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1901" name="Text Box 72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44538" y="3981450"/>
            <a:ext cx="59213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1902" name="Text Box 73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01625" y="1701800"/>
            <a:ext cx="5842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ZEXT</a:t>
            </a:r>
          </a:p>
        </p:txBody>
      </p:sp>
      <p:grpSp>
        <p:nvGrpSpPr>
          <p:cNvPr id="121903" name="Group 74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3154363" y="4105275"/>
            <a:ext cx="871537" cy="314325"/>
            <a:chOff x="1987" y="2586"/>
            <a:chExt cx="549" cy="198"/>
          </a:xfrm>
        </p:grpSpPr>
        <p:sp>
          <p:nvSpPr>
            <p:cNvPr id="122084" name="Text Box 75"/>
            <p:cNvSpPr txBox="1"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1987" y="2586"/>
              <a:ext cx="1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N</a:t>
              </a:r>
            </a:p>
          </p:txBody>
        </p:sp>
        <p:sp>
          <p:nvSpPr>
            <p:cNvPr id="122085" name="Text Box 76"/>
            <p:cNvSpPr txBox="1">
              <a:spLocks noChangeArrowheads="1"/>
            </p:cNvSpPr>
            <p:nvPr>
              <p:custDataLst>
                <p:tags r:id="rId229"/>
              </p:custDataLst>
            </p:nvPr>
          </p:nvSpPr>
          <p:spPr bwMode="auto">
            <a:xfrm>
              <a:off x="2175" y="2586"/>
              <a:ext cx="17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Z</a:t>
              </a:r>
            </a:p>
          </p:txBody>
        </p:sp>
        <p:sp>
          <p:nvSpPr>
            <p:cNvPr id="122086" name="Text Box 77"/>
            <p:cNvSpPr txBox="1"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2353" y="2586"/>
              <a:ext cx="183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P</a:t>
              </a:r>
            </a:p>
          </p:txBody>
        </p:sp>
      </p:grpSp>
      <p:sp>
        <p:nvSpPr>
          <p:cNvPr id="121904" name="Text Box 78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225800" y="4587875"/>
            <a:ext cx="7461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LOGIC</a:t>
            </a:r>
          </a:p>
        </p:txBody>
      </p:sp>
      <p:sp>
        <p:nvSpPr>
          <p:cNvPr id="121905" name="Text Box 79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898775" y="3354388"/>
            <a:ext cx="59213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1906" name="Text Box 80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275013" y="49815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1907" name="Line 81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598863" y="4902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8" name="Line 82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V="1">
            <a:off x="3519488" y="50260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9" name="Line 83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V="1">
            <a:off x="3598863" y="441960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0" name="AutoShape 84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1693863" y="344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1911" name="Text Box 85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1922463" y="344488"/>
            <a:ext cx="1155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gateMARMUX</a:t>
            </a:r>
          </a:p>
        </p:txBody>
      </p:sp>
      <p:sp>
        <p:nvSpPr>
          <p:cNvPr id="121912" name="Line 86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1882775" y="496888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3" name="Text Box 87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1828800" y="4522788"/>
            <a:ext cx="5683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  IR  </a:t>
            </a:r>
          </a:p>
        </p:txBody>
      </p:sp>
      <p:grpSp>
        <p:nvGrpSpPr>
          <p:cNvPr id="121914" name="Group 88"/>
          <p:cNvGrpSpPr>
            <a:grpSpLocks/>
          </p:cNvGrpSpPr>
          <p:nvPr>
            <p:custDataLst>
              <p:tags r:id="rId58"/>
            </p:custDataLst>
          </p:nvPr>
        </p:nvGrpSpPr>
        <p:grpSpPr bwMode="auto">
          <a:xfrm>
            <a:off x="1781175" y="4962525"/>
            <a:ext cx="412750" cy="244475"/>
            <a:chOff x="1104" y="3108"/>
            <a:chExt cx="260" cy="154"/>
          </a:xfrm>
        </p:grpSpPr>
        <p:sp>
          <p:nvSpPr>
            <p:cNvPr id="122082" name="Line 89"/>
            <p:cNvSpPr>
              <a:spLocks noChangeShapeType="1"/>
            </p:cNvSpPr>
            <p:nvPr>
              <p:custDataLst>
                <p:tags r:id="rId226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83" name="Text Box 90"/>
            <p:cNvSpPr txBox="1">
              <a:spLocks noChangeArrowheads="1"/>
            </p:cNvSpPr>
            <p:nvPr>
              <p:custDataLst>
                <p:tags r:id="rId227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1915" name="Line 9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V="1">
            <a:off x="2117725" y="4837113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6" name="Line 9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6973888" y="3979863"/>
            <a:ext cx="0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7" name="Line 93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V="1">
            <a:off x="7804150" y="198596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8" name="Line 94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7316788" y="1985963"/>
            <a:ext cx="0" cy="164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9" name="Line 95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V="1">
            <a:off x="3632200" y="2359025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0" name="Line 96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V="1">
            <a:off x="2662238" y="2357438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1" name="Line 97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>
            <a:off x="5702300" y="3760788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2" name="Line 98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5702300" y="4522788"/>
            <a:ext cx="1174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3" name="Line 99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flipH="1" flipV="1">
            <a:off x="6572250" y="5367338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4" name="Line 100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790575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5" name="Text Box 101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4713288" y="6200775"/>
            <a:ext cx="663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LD.MAR</a:t>
            </a:r>
          </a:p>
        </p:txBody>
      </p:sp>
      <p:sp>
        <p:nvSpPr>
          <p:cNvPr id="121926" name="Line 102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>
            <a:off x="4606925" y="6324600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1927" name="Group 103"/>
          <p:cNvGrpSpPr>
            <a:grpSpLocks/>
          </p:cNvGrpSpPr>
          <p:nvPr>
            <p:custDataLst>
              <p:tags r:id="rId71"/>
            </p:custDataLst>
          </p:nvPr>
        </p:nvGrpSpPr>
        <p:grpSpPr bwMode="auto">
          <a:xfrm>
            <a:off x="3930650" y="5616575"/>
            <a:ext cx="412750" cy="244475"/>
            <a:chOff x="1104" y="3108"/>
            <a:chExt cx="260" cy="154"/>
          </a:xfrm>
        </p:grpSpPr>
        <p:sp>
          <p:nvSpPr>
            <p:cNvPr id="122080" name="Line 104"/>
            <p:cNvSpPr>
              <a:spLocks noChangeShapeType="1"/>
            </p:cNvSpPr>
            <p:nvPr>
              <p:custDataLst>
                <p:tags r:id="rId224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81" name="Text Box 105"/>
            <p:cNvSpPr txBox="1">
              <a:spLocks noChangeArrowheads="1"/>
            </p:cNvSpPr>
            <p:nvPr>
              <p:custDataLst>
                <p:tags r:id="rId225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1928" name="AutoShape 106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 flipV="1">
            <a:off x="7300913" y="47815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1929" name="Text Box 107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6151563" y="4852988"/>
            <a:ext cx="774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gateALU</a:t>
            </a:r>
          </a:p>
        </p:txBody>
      </p:sp>
      <p:sp>
        <p:nvSpPr>
          <p:cNvPr id="121930" name="Line 108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7415213" y="4727575"/>
            <a:ext cx="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1" name="Line 109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7415213" y="5010150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2" name="Line 110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3490913" y="3492500"/>
            <a:ext cx="308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3" name="Line 111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6572250" y="3492500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4" name="Line 112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flipH="1" flipV="1">
            <a:off x="1720850" y="29051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5" name="Line 113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flipH="1" flipV="1">
            <a:off x="2084388" y="290671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6" name="Line 114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flipH="1" flipV="1">
            <a:off x="2447925" y="29051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7" name="Line 115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H="1" flipV="1">
            <a:off x="2811463" y="2905125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8" name="Line 116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1343025" y="32115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9" name="Line 117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1341438" y="3657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0" name="Line 118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1341438" y="4124325"/>
            <a:ext cx="110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1" name="Line 119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590550" y="198596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2" name="Line 120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590550" y="4419600"/>
            <a:ext cx="1992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3" name="Line 121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>
            <a:off x="2582863" y="34925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4" name="Line 122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2582863" y="3492500"/>
            <a:ext cx="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5" name="Line 123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2117725" y="4419600"/>
            <a:ext cx="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6" name="Line 124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582863" y="38052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7" name="Line 125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 flipV="1">
            <a:off x="3595688" y="3979863"/>
            <a:ext cx="3175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8" name="Line 126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3598863" y="3981450"/>
            <a:ext cx="108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9" name="Text Box 127"/>
          <p:cNvSpPr txBox="1"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4254500" y="4462463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</a:t>
            </a:r>
          </a:p>
        </p:txBody>
      </p:sp>
      <p:sp>
        <p:nvSpPr>
          <p:cNvPr id="121950" name="Line 128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 flipH="1">
            <a:off x="4462463" y="4600575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1" name="Line 129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590550" y="32004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2" name="Line 130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>
            <a:off x="590550" y="3657600"/>
            <a:ext cx="160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3" name="Line 131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590550" y="4124325"/>
            <a:ext cx="15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4" name="Text Box 132"/>
          <p:cNvSpPr txBox="1"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103188" y="3062288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[10:0]</a:t>
            </a:r>
          </a:p>
        </p:txBody>
      </p:sp>
      <p:sp>
        <p:nvSpPr>
          <p:cNvPr id="121955" name="Text Box 133"/>
          <p:cNvSpPr txBox="1"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176213" y="3519488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[8:0]</a:t>
            </a:r>
          </a:p>
        </p:txBody>
      </p:sp>
      <p:sp>
        <p:nvSpPr>
          <p:cNvPr id="121956" name="Text Box 134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177800" y="398780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[5:0]</a:t>
            </a:r>
          </a:p>
        </p:txBody>
      </p:sp>
      <p:sp>
        <p:nvSpPr>
          <p:cNvPr id="121957" name="Text Box 135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2533650" y="346392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[4:0]</a:t>
            </a:r>
          </a:p>
        </p:txBody>
      </p:sp>
      <p:sp>
        <p:nvSpPr>
          <p:cNvPr id="121958" name="Text Box 136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2684463" y="31750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0</a:t>
            </a:r>
          </a:p>
        </p:txBody>
      </p:sp>
      <p:grpSp>
        <p:nvGrpSpPr>
          <p:cNvPr id="121959" name="Group 137"/>
          <p:cNvGrpSpPr>
            <a:grpSpLocks/>
          </p:cNvGrpSpPr>
          <p:nvPr>
            <p:custDataLst>
              <p:tags r:id="rId103"/>
            </p:custDataLst>
          </p:nvPr>
        </p:nvGrpSpPr>
        <p:grpSpPr bwMode="auto">
          <a:xfrm>
            <a:off x="1384300" y="2947988"/>
            <a:ext cx="412750" cy="244475"/>
            <a:chOff x="1104" y="3108"/>
            <a:chExt cx="260" cy="154"/>
          </a:xfrm>
        </p:grpSpPr>
        <p:sp>
          <p:nvSpPr>
            <p:cNvPr id="122078" name="Line 138"/>
            <p:cNvSpPr>
              <a:spLocks noChangeShapeType="1"/>
            </p:cNvSpPr>
            <p:nvPr>
              <p:custDataLst>
                <p:tags r:id="rId222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9" name="Text Box 139"/>
            <p:cNvSpPr txBox="1">
              <a:spLocks noChangeArrowheads="1"/>
            </p:cNvSpPr>
            <p:nvPr>
              <p:custDataLst>
                <p:tags r:id="rId223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1960" name="Group 140"/>
          <p:cNvGrpSpPr>
            <a:grpSpLocks/>
          </p:cNvGrpSpPr>
          <p:nvPr>
            <p:custDataLst>
              <p:tags r:id="rId104"/>
            </p:custDataLst>
          </p:nvPr>
        </p:nvGrpSpPr>
        <p:grpSpPr bwMode="auto">
          <a:xfrm>
            <a:off x="1744663" y="2947988"/>
            <a:ext cx="412750" cy="244475"/>
            <a:chOff x="1104" y="3108"/>
            <a:chExt cx="260" cy="154"/>
          </a:xfrm>
        </p:grpSpPr>
        <p:sp>
          <p:nvSpPr>
            <p:cNvPr id="122076" name="Line 141"/>
            <p:cNvSpPr>
              <a:spLocks noChangeShapeType="1"/>
            </p:cNvSpPr>
            <p:nvPr>
              <p:custDataLst>
                <p:tags r:id="rId220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7" name="Text Box 142"/>
            <p:cNvSpPr txBox="1">
              <a:spLocks noChangeArrowheads="1"/>
            </p:cNvSpPr>
            <p:nvPr>
              <p:custDataLst>
                <p:tags r:id="rId221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1961" name="Group 143"/>
          <p:cNvGrpSpPr>
            <a:grpSpLocks/>
          </p:cNvGrpSpPr>
          <p:nvPr>
            <p:custDataLst>
              <p:tags r:id="rId105"/>
            </p:custDataLst>
          </p:nvPr>
        </p:nvGrpSpPr>
        <p:grpSpPr bwMode="auto">
          <a:xfrm>
            <a:off x="2106613" y="2947988"/>
            <a:ext cx="412750" cy="244475"/>
            <a:chOff x="1104" y="3108"/>
            <a:chExt cx="260" cy="154"/>
          </a:xfrm>
        </p:grpSpPr>
        <p:sp>
          <p:nvSpPr>
            <p:cNvPr id="122074" name="Line 144"/>
            <p:cNvSpPr>
              <a:spLocks noChangeShapeType="1"/>
            </p:cNvSpPr>
            <p:nvPr>
              <p:custDataLst>
                <p:tags r:id="rId218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5" name="Text Box 145"/>
            <p:cNvSpPr txBox="1">
              <a:spLocks noChangeArrowheads="1"/>
            </p:cNvSpPr>
            <p:nvPr>
              <p:custDataLst>
                <p:tags r:id="rId219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1962" name="Group 146"/>
          <p:cNvGrpSpPr>
            <a:grpSpLocks/>
          </p:cNvGrpSpPr>
          <p:nvPr>
            <p:custDataLst>
              <p:tags r:id="rId106"/>
            </p:custDataLst>
          </p:nvPr>
        </p:nvGrpSpPr>
        <p:grpSpPr bwMode="auto">
          <a:xfrm>
            <a:off x="2478088" y="2946400"/>
            <a:ext cx="412750" cy="244475"/>
            <a:chOff x="1104" y="3108"/>
            <a:chExt cx="260" cy="154"/>
          </a:xfrm>
        </p:grpSpPr>
        <p:sp>
          <p:nvSpPr>
            <p:cNvPr id="122072" name="Line 147"/>
            <p:cNvSpPr>
              <a:spLocks noChangeShapeType="1"/>
            </p:cNvSpPr>
            <p:nvPr>
              <p:custDataLst>
                <p:tags r:id="rId216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3" name="Text Box 148"/>
            <p:cNvSpPr txBox="1">
              <a:spLocks noChangeArrowheads="1"/>
            </p:cNvSpPr>
            <p:nvPr>
              <p:custDataLst>
                <p:tags r:id="rId217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1963" name="Text Box 149"/>
          <p:cNvSpPr txBox="1"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4122738" y="4129088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LD.CC</a:t>
            </a:r>
          </a:p>
        </p:txBody>
      </p:sp>
      <p:sp>
        <p:nvSpPr>
          <p:cNvPr id="121964" name="Line 150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flipH="1">
            <a:off x="4025900" y="4251325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5" name="Line 151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>
            <a:off x="5702300" y="3916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6" name="Line 152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>
            <a:off x="5702300" y="40957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7" name="Line 153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flipV="1">
            <a:off x="4606925" y="106521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8" name="Line 154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 flipV="1">
            <a:off x="4606925" y="587375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9" name="Line 155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 flipV="1">
            <a:off x="4613275" y="261938"/>
            <a:ext cx="0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0" name="Line 156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606925" y="655638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1" name="Line 157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>
            <a:off x="5603875" y="6556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2" name="Line 158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flipV="1">
            <a:off x="4343400" y="2906713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3" name="Line 159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>
            <a:off x="4343400" y="3152775"/>
            <a:ext cx="16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4" name="Line 160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>
            <a:off x="6035675" y="655638"/>
            <a:ext cx="0" cy="248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5" name="Line 161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>
            <a:off x="3155950" y="228600"/>
            <a:ext cx="0" cy="157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6" name="Line 162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 flipV="1">
            <a:off x="3971925" y="1654175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7" name="Line 163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>
            <a:off x="3155950" y="1820863"/>
            <a:ext cx="81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8" name="Line 164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 flipV="1">
            <a:off x="3225800" y="18986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9" name="Line 165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3225800" y="1898650"/>
            <a:ext cx="128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0" name="Line 166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flipV="1">
            <a:off x="4508500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1" name="Line 167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 flipV="1">
            <a:off x="5045075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2" name="Line 168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flipV="1">
            <a:off x="5045075" y="1898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3" name="Line 169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 flipV="1">
            <a:off x="5603875" y="1301750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4" name="Line 170"/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 flipV="1">
            <a:off x="1806575" y="22860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5" name="Line 171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 flipV="1">
            <a:off x="1806575" y="573088"/>
            <a:ext cx="0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6" name="Line 172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 flipV="1">
            <a:off x="1331913" y="1114425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7" name="Line 173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 flipV="1">
            <a:off x="2117725" y="1114425"/>
            <a:ext cx="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8" name="Line 174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 flipV="1">
            <a:off x="590550" y="1423988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9" name="Line 175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>
            <a:off x="590550" y="1423988"/>
            <a:ext cx="74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0" name="Line 176"/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 flipH="1">
            <a:off x="2117725" y="189865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1991" name="Group 177"/>
          <p:cNvGrpSpPr>
            <a:grpSpLocks/>
          </p:cNvGrpSpPr>
          <p:nvPr>
            <p:custDataLst>
              <p:tags r:id="rId135"/>
            </p:custDataLst>
          </p:nvPr>
        </p:nvGrpSpPr>
        <p:grpSpPr bwMode="auto">
          <a:xfrm>
            <a:off x="1776413" y="1179513"/>
            <a:ext cx="412750" cy="244475"/>
            <a:chOff x="1104" y="3108"/>
            <a:chExt cx="260" cy="154"/>
          </a:xfrm>
        </p:grpSpPr>
        <p:sp>
          <p:nvSpPr>
            <p:cNvPr id="122070" name="Line 178"/>
            <p:cNvSpPr>
              <a:spLocks noChangeShapeType="1"/>
            </p:cNvSpPr>
            <p:nvPr>
              <p:custDataLst>
                <p:tags r:id="rId214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1" name="Text Box 179"/>
            <p:cNvSpPr txBox="1">
              <a:spLocks noChangeArrowheads="1"/>
            </p:cNvSpPr>
            <p:nvPr>
              <p:custDataLst>
                <p:tags r:id="rId215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1992" name="Group 180"/>
          <p:cNvGrpSpPr>
            <a:grpSpLocks/>
          </p:cNvGrpSpPr>
          <p:nvPr>
            <p:custDataLst>
              <p:tags r:id="rId136"/>
            </p:custDataLst>
          </p:nvPr>
        </p:nvGrpSpPr>
        <p:grpSpPr bwMode="auto">
          <a:xfrm>
            <a:off x="998538" y="1179513"/>
            <a:ext cx="412750" cy="244475"/>
            <a:chOff x="1104" y="3108"/>
            <a:chExt cx="260" cy="154"/>
          </a:xfrm>
        </p:grpSpPr>
        <p:sp>
          <p:nvSpPr>
            <p:cNvPr id="122068" name="Line 181"/>
            <p:cNvSpPr>
              <a:spLocks noChangeShapeType="1"/>
            </p:cNvSpPr>
            <p:nvPr>
              <p:custDataLst>
                <p:tags r:id="rId212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9" name="Text Box 182"/>
            <p:cNvSpPr txBox="1">
              <a:spLocks noChangeArrowheads="1"/>
            </p:cNvSpPr>
            <p:nvPr>
              <p:custDataLst>
                <p:tags r:id="rId213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1993" name="Line 183"/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>
            <a:off x="6578600" y="80645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4" name="Line 184"/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>
            <a:off x="6570663" y="1301750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5" name="Line 185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>
            <a:off x="6561138" y="1819275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6" name="Text Box 186"/>
          <p:cNvSpPr txBox="1">
            <a:spLocks noChangeArrowheads="1"/>
          </p:cNvSpPr>
          <p:nvPr>
            <p:custDataLst>
              <p:tags r:id="rId140"/>
            </p:custDataLst>
          </p:nvPr>
        </p:nvSpPr>
        <p:spPr bwMode="auto">
          <a:xfrm>
            <a:off x="6278563" y="684213"/>
            <a:ext cx="368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DR</a:t>
            </a:r>
          </a:p>
        </p:txBody>
      </p:sp>
      <p:sp>
        <p:nvSpPr>
          <p:cNvPr id="121997" name="Text Box 187"/>
          <p:cNvSpPr txBox="1">
            <a:spLocks noChangeArrowheads="1"/>
          </p:cNvSpPr>
          <p:nvPr>
            <p:custDataLst>
              <p:tags r:id="rId141"/>
            </p:custDataLst>
          </p:nvPr>
        </p:nvSpPr>
        <p:spPr bwMode="auto">
          <a:xfrm>
            <a:off x="5969000" y="1179513"/>
            <a:ext cx="655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LD.REG</a:t>
            </a:r>
          </a:p>
        </p:txBody>
      </p:sp>
      <p:sp>
        <p:nvSpPr>
          <p:cNvPr id="121998" name="Text Box 188"/>
          <p:cNvSpPr txBox="1">
            <a:spLocks noChangeArrowheads="1"/>
          </p:cNvSpPr>
          <p:nvPr>
            <p:custDataLst>
              <p:tags r:id="rId142"/>
            </p:custDataLst>
          </p:nvPr>
        </p:nvSpPr>
        <p:spPr bwMode="auto">
          <a:xfrm>
            <a:off x="6216650" y="1698625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SR2</a:t>
            </a:r>
          </a:p>
        </p:txBody>
      </p:sp>
      <p:sp>
        <p:nvSpPr>
          <p:cNvPr id="121999" name="Line 189"/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 flipV="1">
            <a:off x="6646863" y="730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0" name="Line 190"/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 flipV="1">
            <a:off x="7239000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1" name="Text Box 191"/>
          <p:cNvSpPr txBox="1">
            <a:spLocks noChangeArrowheads="1"/>
          </p:cNvSpPr>
          <p:nvPr>
            <p:custDataLst>
              <p:tags r:id="rId145"/>
            </p:custDataLst>
          </p:nvPr>
        </p:nvSpPr>
        <p:spPr bwMode="auto">
          <a:xfrm>
            <a:off x="6578600" y="15748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2002" name="Text Box 192"/>
          <p:cNvSpPr txBox="1">
            <a:spLocks noChangeArrowheads="1"/>
          </p:cNvSpPr>
          <p:nvPr>
            <p:custDataLst>
              <p:tags r:id="rId146"/>
            </p:custDataLst>
          </p:nvPr>
        </p:nvSpPr>
        <p:spPr bwMode="auto">
          <a:xfrm>
            <a:off x="6578600" y="5619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2003" name="Text Box 193"/>
          <p:cNvSpPr txBox="1">
            <a:spLocks noChangeArrowheads="1"/>
          </p:cNvSpPr>
          <p:nvPr>
            <p:custDataLst>
              <p:tags r:id="rId147"/>
            </p:custDataLst>
          </p:nvPr>
        </p:nvSpPr>
        <p:spPr bwMode="auto">
          <a:xfrm>
            <a:off x="6992938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2004" name="Text Box 194"/>
          <p:cNvSpPr txBox="1">
            <a:spLocks noChangeArrowheads="1"/>
          </p:cNvSpPr>
          <p:nvPr>
            <p:custDataLst>
              <p:tags r:id="rId148"/>
            </p:custDataLst>
          </p:nvPr>
        </p:nvSpPr>
        <p:spPr bwMode="auto">
          <a:xfrm>
            <a:off x="8399463" y="1685925"/>
            <a:ext cx="430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SR1</a:t>
            </a:r>
          </a:p>
        </p:txBody>
      </p:sp>
      <p:sp>
        <p:nvSpPr>
          <p:cNvPr id="122005" name="Line 195"/>
          <p:cNvSpPr>
            <a:spLocks noChangeShapeType="1"/>
          </p:cNvSpPr>
          <p:nvPr>
            <p:custDataLst>
              <p:tags r:id="rId149"/>
            </p:custDataLst>
          </p:nvPr>
        </p:nvSpPr>
        <p:spPr bwMode="auto">
          <a:xfrm flipV="1">
            <a:off x="8224838" y="17351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6" name="Text Box 196"/>
          <p:cNvSpPr txBox="1">
            <a:spLocks noChangeArrowheads="1"/>
          </p:cNvSpPr>
          <p:nvPr>
            <p:custDataLst>
              <p:tags r:id="rId150"/>
            </p:custDataLst>
          </p:nvPr>
        </p:nvSpPr>
        <p:spPr bwMode="auto">
          <a:xfrm>
            <a:off x="8140700" y="15636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2007" name="Line 197"/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>
            <a:off x="7516813" y="228600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008" name="Group 198"/>
          <p:cNvGrpSpPr>
            <a:grpSpLocks/>
          </p:cNvGrpSpPr>
          <p:nvPr>
            <p:custDataLst>
              <p:tags r:id="rId152"/>
            </p:custDataLst>
          </p:nvPr>
        </p:nvGrpSpPr>
        <p:grpSpPr bwMode="auto">
          <a:xfrm>
            <a:off x="7181850" y="342900"/>
            <a:ext cx="412750" cy="244475"/>
            <a:chOff x="1104" y="3108"/>
            <a:chExt cx="260" cy="154"/>
          </a:xfrm>
        </p:grpSpPr>
        <p:sp>
          <p:nvSpPr>
            <p:cNvPr id="122066" name="Line 199"/>
            <p:cNvSpPr>
              <a:spLocks noChangeShapeType="1"/>
            </p:cNvSpPr>
            <p:nvPr>
              <p:custDataLst>
                <p:tags r:id="rId210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7" name="Text Box 200"/>
            <p:cNvSpPr txBox="1"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2009" name="Line 201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 flipV="1">
            <a:off x="7726363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0" name="Text Box 202"/>
          <p:cNvSpPr txBox="1">
            <a:spLocks noChangeArrowheads="1"/>
          </p:cNvSpPr>
          <p:nvPr>
            <p:custDataLst>
              <p:tags r:id="rId154"/>
            </p:custDataLst>
          </p:nvPr>
        </p:nvSpPr>
        <p:spPr bwMode="auto">
          <a:xfrm>
            <a:off x="7480300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2011" name="Line 203"/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 flipV="1">
            <a:off x="5957888" y="28003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2" name="Text Box 204"/>
          <p:cNvSpPr txBox="1">
            <a:spLocks noChangeArrowheads="1"/>
          </p:cNvSpPr>
          <p:nvPr>
            <p:custDataLst>
              <p:tags r:id="rId156"/>
            </p:custDataLst>
          </p:nvPr>
        </p:nvSpPr>
        <p:spPr bwMode="auto">
          <a:xfrm>
            <a:off x="6035675" y="27463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2013" name="Line 205"/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 flipV="1">
            <a:off x="4316413" y="3424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4" name="Text Box 206"/>
          <p:cNvSpPr txBox="1">
            <a:spLocks noChangeArrowheads="1"/>
          </p:cNvSpPr>
          <p:nvPr>
            <p:custDataLst>
              <p:tags r:id="rId158"/>
            </p:custDataLst>
          </p:nvPr>
        </p:nvSpPr>
        <p:spPr bwMode="auto">
          <a:xfrm>
            <a:off x="4184650" y="32654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2015" name="Text Box 207"/>
          <p:cNvSpPr txBox="1">
            <a:spLocks noChangeArrowheads="1"/>
          </p:cNvSpPr>
          <p:nvPr>
            <p:custDataLst>
              <p:tags r:id="rId159"/>
            </p:custDataLst>
          </p:nvPr>
        </p:nvSpPr>
        <p:spPr bwMode="auto">
          <a:xfrm>
            <a:off x="1136650" y="45577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LD.IR</a:t>
            </a:r>
          </a:p>
        </p:txBody>
      </p:sp>
      <p:sp>
        <p:nvSpPr>
          <p:cNvPr id="122016" name="Line 208"/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>
            <a:off x="1638300" y="46799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7" name="Text Box 209"/>
          <p:cNvSpPr txBox="1">
            <a:spLocks noChangeArrowheads="1"/>
          </p:cNvSpPr>
          <p:nvPr>
            <p:custDataLst>
              <p:tags r:id="rId161"/>
            </p:custDataLst>
          </p:nvPr>
        </p:nvSpPr>
        <p:spPr bwMode="auto">
          <a:xfrm>
            <a:off x="588963" y="2239963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[7:0]</a:t>
            </a:r>
          </a:p>
        </p:txBody>
      </p:sp>
      <p:sp>
        <p:nvSpPr>
          <p:cNvPr id="122018" name="Line 210"/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 flipV="1">
            <a:off x="506413" y="22939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9" name="Text Box 211"/>
          <p:cNvSpPr txBox="1">
            <a:spLocks noChangeArrowheads="1"/>
          </p:cNvSpPr>
          <p:nvPr>
            <p:custDataLst>
              <p:tags r:id="rId163"/>
            </p:custDataLst>
          </p:nvPr>
        </p:nvSpPr>
        <p:spPr bwMode="auto">
          <a:xfrm>
            <a:off x="679450" y="24193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122020" name="Line 212"/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>
            <a:off x="1127125" y="2663825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1" name="Line 213"/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 flipV="1">
            <a:off x="1258888" y="25876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2" name="Text Box 214"/>
          <p:cNvSpPr txBox="1">
            <a:spLocks noChangeArrowheads="1"/>
          </p:cNvSpPr>
          <p:nvPr>
            <p:custDataLst>
              <p:tags r:id="rId166"/>
            </p:custDataLst>
          </p:nvPr>
        </p:nvSpPr>
        <p:spPr bwMode="auto">
          <a:xfrm>
            <a:off x="1204913" y="241935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2023" name="Oval 215"/>
          <p:cNvSpPr>
            <a:spLocks noChangeArrowheads="1"/>
          </p:cNvSpPr>
          <p:nvPr>
            <p:custDataLst>
              <p:tags r:id="rId167"/>
            </p:custDataLst>
          </p:nvPr>
        </p:nvSpPr>
        <p:spPr bwMode="auto">
          <a:xfrm>
            <a:off x="2090738" y="4391025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2024" name="Oval 216"/>
          <p:cNvSpPr>
            <a:spLocks noChangeArrowheads="1"/>
          </p:cNvSpPr>
          <p:nvPr>
            <p:custDataLst>
              <p:tags r:id="rId168"/>
            </p:custDataLst>
          </p:nvPr>
        </p:nvSpPr>
        <p:spPr bwMode="auto">
          <a:xfrm>
            <a:off x="2554288" y="3776663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2025" name="Oval 217"/>
          <p:cNvSpPr>
            <a:spLocks noChangeArrowheads="1"/>
          </p:cNvSpPr>
          <p:nvPr>
            <p:custDataLst>
              <p:tags r:id="rId169"/>
            </p:custDataLst>
          </p:nvPr>
        </p:nvSpPr>
        <p:spPr bwMode="auto">
          <a:xfrm>
            <a:off x="7775575" y="3228975"/>
            <a:ext cx="52388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2026" name="Line 218"/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 flipV="1">
            <a:off x="3490913" y="3255963"/>
            <a:ext cx="3708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7" name="Line 219"/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 flipV="1">
            <a:off x="3490913" y="290671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8" name="Line 220"/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>
            <a:off x="3413125" y="1468438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9" name="Line 221"/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 flipV="1">
            <a:off x="3567113" y="1392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0" name="Text Box 222"/>
          <p:cNvSpPr txBox="1">
            <a:spLocks noChangeArrowheads="1"/>
          </p:cNvSpPr>
          <p:nvPr>
            <p:custDataLst>
              <p:tags r:id="rId174"/>
            </p:custDataLst>
          </p:nvPr>
        </p:nvSpPr>
        <p:spPr bwMode="auto">
          <a:xfrm>
            <a:off x="3506788" y="12239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2031" name="Text Box 223"/>
          <p:cNvSpPr txBox="1">
            <a:spLocks noChangeArrowheads="1"/>
          </p:cNvSpPr>
          <p:nvPr>
            <p:custDataLst>
              <p:tags r:id="rId175"/>
            </p:custDataLst>
          </p:nvPr>
        </p:nvSpPr>
        <p:spPr bwMode="auto">
          <a:xfrm>
            <a:off x="3522663" y="769938"/>
            <a:ext cx="557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LD.PC</a:t>
            </a:r>
          </a:p>
        </p:txBody>
      </p:sp>
      <p:sp>
        <p:nvSpPr>
          <p:cNvPr id="122032" name="Line 224"/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>
            <a:off x="4025900" y="8921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3" name="Line 225"/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 flipH="1">
            <a:off x="4606925" y="2663825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4" name="Text Box 226"/>
          <p:cNvSpPr txBox="1">
            <a:spLocks noChangeArrowheads="1"/>
          </p:cNvSpPr>
          <p:nvPr>
            <p:custDataLst>
              <p:tags r:id="rId178"/>
            </p:custDataLst>
          </p:nvPr>
        </p:nvSpPr>
        <p:spPr bwMode="auto">
          <a:xfrm>
            <a:off x="995363" y="2108200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ADDR2MUX</a:t>
            </a:r>
          </a:p>
        </p:txBody>
      </p:sp>
      <p:sp>
        <p:nvSpPr>
          <p:cNvPr id="122035" name="Line 227"/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 flipV="1">
            <a:off x="1127125" y="22939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6" name="Text Box 228"/>
          <p:cNvSpPr txBox="1">
            <a:spLocks noChangeArrowheads="1"/>
          </p:cNvSpPr>
          <p:nvPr>
            <p:custDataLst>
              <p:tags r:id="rId180"/>
            </p:custDataLst>
          </p:nvPr>
        </p:nvSpPr>
        <p:spPr bwMode="auto">
          <a:xfrm>
            <a:off x="4824413" y="2541588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ADDR1MUX</a:t>
            </a:r>
          </a:p>
        </p:txBody>
      </p:sp>
      <p:sp>
        <p:nvSpPr>
          <p:cNvPr id="122037" name="Oval 229"/>
          <p:cNvSpPr>
            <a:spLocks noChangeArrowheads="1"/>
          </p:cNvSpPr>
          <p:nvPr>
            <p:custDataLst>
              <p:tags r:id="rId181"/>
            </p:custDataLst>
          </p:nvPr>
        </p:nvSpPr>
        <p:spPr bwMode="auto">
          <a:xfrm>
            <a:off x="3198813" y="1868488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2038" name="Line 230"/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 flipV="1">
            <a:off x="3074988" y="10271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9" name="Text Box 231"/>
          <p:cNvSpPr txBox="1">
            <a:spLocks noChangeArrowheads="1"/>
          </p:cNvSpPr>
          <p:nvPr>
            <p:custDataLst>
              <p:tags r:id="rId183"/>
            </p:custDataLst>
          </p:nvPr>
        </p:nvSpPr>
        <p:spPr bwMode="auto">
          <a:xfrm>
            <a:off x="2844800" y="9715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2040" name="Line 232"/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 flipV="1">
            <a:off x="5526088" y="16303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1" name="Text Box 233"/>
          <p:cNvSpPr txBox="1">
            <a:spLocks noChangeArrowheads="1"/>
          </p:cNvSpPr>
          <p:nvPr>
            <p:custDataLst>
              <p:tags r:id="rId185"/>
            </p:custDataLst>
          </p:nvPr>
        </p:nvSpPr>
        <p:spPr bwMode="auto">
          <a:xfrm>
            <a:off x="5603875" y="15763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2042" name="Line 234"/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 flipV="1">
            <a:off x="3783013" y="3173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3" name="Text Box 235"/>
          <p:cNvSpPr txBox="1">
            <a:spLocks noChangeArrowheads="1"/>
          </p:cNvSpPr>
          <p:nvPr>
            <p:custDataLst>
              <p:tags r:id="rId187"/>
            </p:custDataLst>
          </p:nvPr>
        </p:nvSpPr>
        <p:spPr bwMode="auto">
          <a:xfrm>
            <a:off x="3651250" y="301466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2044" name="Line 236"/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 flipV="1">
            <a:off x="6202363" y="44497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5" name="Line 237"/>
          <p:cNvSpPr>
            <a:spLocks noChangeShapeType="1"/>
          </p:cNvSpPr>
          <p:nvPr>
            <p:custDataLst>
              <p:tags r:id="rId189"/>
            </p:custDataLst>
          </p:nvPr>
        </p:nvSpPr>
        <p:spPr bwMode="auto">
          <a:xfrm flipV="1">
            <a:off x="7334250" y="50831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6" name="Text Box 238"/>
          <p:cNvSpPr txBox="1">
            <a:spLocks noChangeArrowheads="1"/>
          </p:cNvSpPr>
          <p:nvPr>
            <p:custDataLst>
              <p:tags r:id="rId190"/>
            </p:custDataLst>
          </p:nvPr>
        </p:nvSpPr>
        <p:spPr bwMode="auto">
          <a:xfrm>
            <a:off x="6151563" y="42814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2047" name="Text Box 239"/>
          <p:cNvSpPr txBox="1">
            <a:spLocks noChangeArrowheads="1"/>
          </p:cNvSpPr>
          <p:nvPr>
            <p:custDataLst>
              <p:tags r:id="rId191"/>
            </p:custDataLst>
          </p:nvPr>
        </p:nvSpPr>
        <p:spPr bwMode="auto">
          <a:xfrm>
            <a:off x="7073900" y="502602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grpSp>
        <p:nvGrpSpPr>
          <p:cNvPr id="122048" name="Group 240"/>
          <p:cNvGrpSpPr>
            <a:grpSpLocks/>
          </p:cNvGrpSpPr>
          <p:nvPr>
            <p:custDataLst>
              <p:tags r:id="rId192"/>
            </p:custDataLst>
          </p:nvPr>
        </p:nvGrpSpPr>
        <p:grpSpPr bwMode="auto">
          <a:xfrm>
            <a:off x="5837238" y="4164013"/>
            <a:ext cx="52387" cy="250825"/>
            <a:chOff x="3678" y="3044"/>
            <a:chExt cx="33" cy="158"/>
          </a:xfrm>
        </p:grpSpPr>
        <p:sp>
          <p:nvSpPr>
            <p:cNvPr id="122063" name="Oval 241"/>
            <p:cNvSpPr>
              <a:spLocks noChangeArrowheads="1"/>
            </p:cNvSpPr>
            <p:nvPr>
              <p:custDataLst>
                <p:tags r:id="rId207"/>
              </p:custDataLst>
            </p:nvPr>
          </p:nvSpPr>
          <p:spPr bwMode="auto">
            <a:xfrm>
              <a:off x="3678" y="3105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2064" name="Oval 242"/>
            <p:cNvSpPr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3678" y="3044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2065" name="Oval 243"/>
            <p:cNvSpPr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3678" y="3166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2049" name="Line 244"/>
          <p:cNvSpPr>
            <a:spLocks noChangeShapeType="1"/>
          </p:cNvSpPr>
          <p:nvPr>
            <p:custDataLst>
              <p:tags r:id="rId193"/>
            </p:custDataLst>
          </p:nvPr>
        </p:nvSpPr>
        <p:spPr bwMode="auto">
          <a:xfrm>
            <a:off x="823913" y="882650"/>
            <a:ext cx="271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0" name="Line 245"/>
          <p:cNvSpPr>
            <a:spLocks noChangeShapeType="1"/>
          </p:cNvSpPr>
          <p:nvPr>
            <p:custDataLst>
              <p:tags r:id="rId194"/>
            </p:custDataLst>
          </p:nvPr>
        </p:nvSpPr>
        <p:spPr bwMode="auto">
          <a:xfrm flipH="1">
            <a:off x="8074025" y="1808163"/>
            <a:ext cx="34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1" name="Text Box 246"/>
          <p:cNvSpPr txBox="1">
            <a:spLocks noChangeArrowheads="1"/>
          </p:cNvSpPr>
          <p:nvPr>
            <p:custDataLst>
              <p:tags r:id="rId195"/>
            </p:custDataLst>
          </p:nvPr>
        </p:nvSpPr>
        <p:spPr bwMode="auto">
          <a:xfrm>
            <a:off x="7673975" y="4175125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122052" name="Text Box 247"/>
          <p:cNvSpPr txBox="1">
            <a:spLocks noChangeArrowheads="1"/>
          </p:cNvSpPr>
          <p:nvPr>
            <p:custDataLst>
              <p:tags r:id="rId196"/>
            </p:custDataLst>
          </p:nvPr>
        </p:nvSpPr>
        <p:spPr bwMode="auto">
          <a:xfrm>
            <a:off x="6838950" y="4170363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122053" name="Line 248"/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 flipH="1">
            <a:off x="6035675" y="48895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4" name="Line 249"/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>
            <a:off x="5702300" y="4648200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5" name="Line 250"/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>
            <a:off x="6035675" y="46482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6" name="Text Box 251"/>
          <p:cNvSpPr txBox="1">
            <a:spLocks noChangeArrowheads="1"/>
          </p:cNvSpPr>
          <p:nvPr>
            <p:custDataLst>
              <p:tags r:id="rId200"/>
            </p:custDataLst>
          </p:nvPr>
        </p:nvSpPr>
        <p:spPr bwMode="auto">
          <a:xfrm>
            <a:off x="146050" y="760413"/>
            <a:ext cx="749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MARMUX</a:t>
            </a:r>
          </a:p>
        </p:txBody>
      </p:sp>
      <p:sp>
        <p:nvSpPr>
          <p:cNvPr id="122057" name="Text Box 252"/>
          <p:cNvSpPr txBox="1">
            <a:spLocks noChangeArrowheads="1"/>
          </p:cNvSpPr>
          <p:nvPr>
            <p:custDataLst>
              <p:tags r:id="rId201"/>
            </p:custDataLst>
          </p:nvPr>
        </p:nvSpPr>
        <p:spPr bwMode="auto">
          <a:xfrm>
            <a:off x="3154363" y="1057275"/>
            <a:ext cx="642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PCMUX</a:t>
            </a:r>
          </a:p>
        </p:txBody>
      </p:sp>
      <p:sp>
        <p:nvSpPr>
          <p:cNvPr id="122058" name="Line 253"/>
          <p:cNvSpPr>
            <a:spLocks noChangeShapeType="1"/>
          </p:cNvSpPr>
          <p:nvPr>
            <p:custDataLst>
              <p:tags r:id="rId202"/>
            </p:custDataLst>
          </p:nvPr>
        </p:nvSpPr>
        <p:spPr bwMode="auto">
          <a:xfrm>
            <a:off x="3413125" y="1244600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059" name="Group 254"/>
          <p:cNvGrpSpPr>
            <a:grpSpLocks/>
          </p:cNvGrpSpPr>
          <p:nvPr>
            <p:custDataLst>
              <p:tags r:id="rId203"/>
            </p:custDataLst>
          </p:nvPr>
        </p:nvGrpSpPr>
        <p:grpSpPr bwMode="auto">
          <a:xfrm>
            <a:off x="7199313" y="3141663"/>
            <a:ext cx="234950" cy="114300"/>
            <a:chOff x="4327" y="1929"/>
            <a:chExt cx="148" cy="72"/>
          </a:xfrm>
        </p:grpSpPr>
        <p:sp>
          <p:nvSpPr>
            <p:cNvPr id="122061" name="Arc 255"/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4403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062" name="Arc 256"/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 flipH="1">
              <a:off x="4327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060" name="Line 257"/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>
            <a:off x="7434263" y="3255963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87975" y="955675"/>
            <a:ext cx="4254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+1</a:t>
            </a:r>
          </a:p>
        </p:txBody>
      </p:sp>
      <p:sp>
        <p:nvSpPr>
          <p:cNvPr id="122882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54500" y="719138"/>
            <a:ext cx="7032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PC  </a:t>
            </a:r>
          </a:p>
        </p:txBody>
      </p:sp>
      <p:sp>
        <p:nvSpPr>
          <p:cNvPr id="122883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87888" y="3625850"/>
            <a:ext cx="1014412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FINITE</a:t>
            </a:r>
          </a:p>
          <a:p>
            <a:pPr algn="ctr" eaLnBrk="1" hangingPunct="1"/>
            <a:r>
              <a:rPr lang="en-US" sz="1400"/>
              <a:t>STATE</a:t>
            </a:r>
          </a:p>
          <a:p>
            <a:pPr algn="ctr" eaLnBrk="1" hangingPunct="1"/>
            <a:r>
              <a:rPr lang="en-US" sz="1400"/>
              <a:t>MACHINE</a:t>
            </a:r>
          </a:p>
          <a:p>
            <a:pPr algn="ctr" eaLnBrk="1" hangingPunct="1"/>
            <a:endParaRPr lang="en-US" sz="1400"/>
          </a:p>
          <a:p>
            <a:pPr algn="ctr" eaLnBrk="1" hangingPunct="1"/>
            <a:endParaRPr lang="en-US" sz="1400"/>
          </a:p>
        </p:txBody>
      </p:sp>
      <p:sp>
        <p:nvSpPr>
          <p:cNvPr id="122884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0888" y="3062288"/>
            <a:ext cx="59213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2885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65950" y="661988"/>
            <a:ext cx="110807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REG</a:t>
            </a:r>
          </a:p>
          <a:p>
            <a:pPr algn="ctr" eaLnBrk="1" hangingPunct="1"/>
            <a:r>
              <a:rPr lang="en-US" sz="1600"/>
              <a:t>FILE</a:t>
            </a:r>
          </a:p>
          <a:p>
            <a:pPr algn="ctr" eaLnBrk="1" hangingPunct="1"/>
            <a:endParaRPr lang="en-US" sz="1600"/>
          </a:p>
          <a:p>
            <a:pPr algn="ctr" eaLnBrk="1" hangingPunct="1"/>
            <a:r>
              <a:rPr lang="en-US" sz="1600"/>
              <a:t>SR2  SR1</a:t>
            </a:r>
          </a:p>
          <a:p>
            <a:pPr algn="ctr" eaLnBrk="1" hangingPunct="1"/>
            <a:r>
              <a:rPr lang="en-US" sz="1600"/>
              <a:t>OUT OUT</a:t>
            </a:r>
          </a:p>
        </p:txBody>
      </p:sp>
      <p:sp>
        <p:nvSpPr>
          <p:cNvPr id="122886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7125" y="6196013"/>
            <a:ext cx="65563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MDR</a:t>
            </a:r>
          </a:p>
        </p:txBody>
      </p:sp>
      <p:sp>
        <p:nvSpPr>
          <p:cNvPr id="122887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62400" y="6196013"/>
            <a:ext cx="6445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MAR</a:t>
            </a:r>
          </a:p>
        </p:txBody>
      </p:sp>
      <p:sp>
        <p:nvSpPr>
          <p:cNvPr id="122888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70125" y="6196013"/>
            <a:ext cx="11080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MEMORY</a:t>
            </a:r>
          </a:p>
        </p:txBody>
      </p:sp>
      <p:sp>
        <p:nvSpPr>
          <p:cNvPr id="122889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196013"/>
            <a:ext cx="8016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INPUT</a:t>
            </a:r>
          </a:p>
        </p:txBody>
      </p:sp>
      <p:sp>
        <p:nvSpPr>
          <p:cNvPr id="122890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1400" y="6196013"/>
            <a:ext cx="10271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OUTPUT</a:t>
            </a:r>
          </a:p>
        </p:txBody>
      </p:sp>
      <p:sp>
        <p:nvSpPr>
          <p:cNvPr id="122891" name="Freeform 12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38138" y="228600"/>
            <a:ext cx="8534400" cy="5105400"/>
          </a:xfrm>
          <a:custGeom>
            <a:avLst/>
            <a:gdLst>
              <a:gd name="T0" fmla="*/ 2147483647 w 5376"/>
              <a:gd name="T1" fmla="*/ 2147483647 h 3216"/>
              <a:gd name="T2" fmla="*/ 2147483647 w 5376"/>
              <a:gd name="T3" fmla="*/ 2147483647 h 3216"/>
              <a:gd name="T4" fmla="*/ 2147483647 w 5376"/>
              <a:gd name="T5" fmla="*/ 0 h 3216"/>
              <a:gd name="T6" fmla="*/ 0 w 5376"/>
              <a:gd name="T7" fmla="*/ 0 h 3216"/>
              <a:gd name="T8" fmla="*/ 0 60000 65536"/>
              <a:gd name="T9" fmla="*/ 0 60000 65536"/>
              <a:gd name="T10" fmla="*/ 0 60000 65536"/>
              <a:gd name="T11" fmla="*/ 0 60000 65536"/>
              <a:gd name="T12" fmla="*/ 0 w 5376"/>
              <a:gd name="T13" fmla="*/ 0 h 3216"/>
              <a:gd name="T14" fmla="*/ 5376 w 5376"/>
              <a:gd name="T15" fmla="*/ 3216 h 3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6" h="3216">
                <a:moveTo>
                  <a:pt x="96" y="3216"/>
                </a:moveTo>
                <a:lnTo>
                  <a:pt x="5376" y="3216"/>
                </a:lnTo>
                <a:lnTo>
                  <a:pt x="53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782763" y="62484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1782763" y="64770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378200" y="62484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5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3378200" y="64770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6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7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6662738" y="1746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8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52400" y="6197600"/>
            <a:ext cx="671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LD.MDR</a:t>
            </a:r>
          </a:p>
        </p:txBody>
      </p:sp>
      <p:sp>
        <p:nvSpPr>
          <p:cNvPr id="122899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38200" y="6324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0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286000" y="6608763"/>
            <a:ext cx="1009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MEM.EN, R.W</a:t>
            </a:r>
          </a:p>
        </p:txBody>
      </p:sp>
      <p:sp>
        <p:nvSpPr>
          <p:cNvPr id="122901" name="AutoShap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524000" y="55562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2902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1638300" y="57848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03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1638300" y="5334000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04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752600" y="5556250"/>
            <a:ext cx="86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GateMDR</a:t>
            </a:r>
          </a:p>
        </p:txBody>
      </p:sp>
      <p:sp>
        <p:nvSpPr>
          <p:cNvPr id="122905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712913" y="5708650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06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255713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07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V="1">
            <a:off x="1562100" y="59134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08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1179513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09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919163" y="558641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2910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638300" y="58610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2911" name="AutoShape 32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498975" y="358775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2912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7575" y="358775"/>
            <a:ext cx="690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gatePC</a:t>
            </a:r>
          </a:p>
        </p:txBody>
      </p:sp>
      <p:sp>
        <p:nvSpPr>
          <p:cNvPr id="122913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687888" y="511175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4" name="Line 3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2800350" y="6542088"/>
            <a:ext cx="0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15" name="Group 36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6662738" y="4232275"/>
            <a:ext cx="1508125" cy="495300"/>
            <a:chOff x="4197" y="1433"/>
            <a:chExt cx="950" cy="312"/>
          </a:xfrm>
        </p:grpSpPr>
        <p:grpSp>
          <p:nvGrpSpPr>
            <p:cNvPr id="123129" name="Group 37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123131" name="Line 38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2" name="Line 39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3" name="Line 40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4" name="Line 41"/>
              <p:cNvSpPr>
                <a:spLocks noChangeShapeType="1"/>
              </p:cNvSpPr>
              <p:nvPr>
                <p:custDataLst>
                  <p:tags r:id="rId252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5" name="Line 42"/>
              <p:cNvSpPr>
                <a:spLocks noChangeShapeType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6" name="Line 43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7" name="Line 44"/>
              <p:cNvSpPr>
                <a:spLocks noChangeShapeType="1"/>
              </p:cNvSpPr>
              <p:nvPr>
                <p:custDataLst>
                  <p:tags r:id="rId255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30" name="Text Box 45"/>
            <p:cNvSpPr txBox="1"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4490" y="1503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ALU</a:t>
              </a:r>
            </a:p>
          </p:txBody>
        </p:sp>
      </p:grpSp>
      <p:sp>
        <p:nvSpPr>
          <p:cNvPr id="122916" name="AutoShape 4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216650" y="3630613"/>
            <a:ext cx="1300163" cy="3492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65 w 21600"/>
              <a:gd name="T13" fmla="*/ 2565 h 21600"/>
              <a:gd name="T14" fmla="*/ 19035 w 21600"/>
              <a:gd name="T15" fmla="*/ 190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30" y="21600"/>
                </a:lnTo>
                <a:lnTo>
                  <a:pt x="2007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/>
              <a:t>SR2MUX</a:t>
            </a:r>
          </a:p>
        </p:txBody>
      </p:sp>
      <p:sp>
        <p:nvSpPr>
          <p:cNvPr id="122917" name="Text Box 47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570663" y="35782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122918" name="Text Box 48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 rot="10800000">
            <a:off x="3462338" y="3198813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/>
          </a:p>
        </p:txBody>
      </p:sp>
      <p:grpSp>
        <p:nvGrpSpPr>
          <p:cNvPr id="122919" name="Group 49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1038225" y="704850"/>
            <a:ext cx="1487488" cy="409575"/>
            <a:chOff x="503" y="417"/>
            <a:chExt cx="1405" cy="343"/>
          </a:xfrm>
        </p:grpSpPr>
        <p:sp>
          <p:nvSpPr>
            <p:cNvPr id="123127" name="AutoShape 50"/>
            <p:cNvSpPr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8" name="Text Box 51"/>
            <p:cNvSpPr txBox="1"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MARMUX</a:t>
              </a:r>
            </a:p>
          </p:txBody>
        </p:sp>
      </p:grpSp>
      <p:grpSp>
        <p:nvGrpSpPr>
          <p:cNvPr id="122920" name="Group 52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1535113" y="2492375"/>
            <a:ext cx="1487487" cy="411163"/>
            <a:chOff x="503" y="417"/>
            <a:chExt cx="1405" cy="343"/>
          </a:xfrm>
        </p:grpSpPr>
        <p:sp>
          <p:nvSpPr>
            <p:cNvPr id="123125" name="AutoShape 53"/>
            <p:cNvSpPr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6" name="Text Box 54"/>
            <p:cNvSpPr txBox="1"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641" y="502"/>
              <a:ext cx="1128" cy="22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ADDR2MUX</a:t>
              </a:r>
            </a:p>
          </p:txBody>
        </p:sp>
      </p:grpSp>
      <p:grpSp>
        <p:nvGrpSpPr>
          <p:cNvPr id="122921" name="Group 55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3175000" y="2493963"/>
            <a:ext cx="1487488" cy="409575"/>
            <a:chOff x="503" y="417"/>
            <a:chExt cx="1405" cy="343"/>
          </a:xfrm>
        </p:grpSpPr>
        <p:sp>
          <p:nvSpPr>
            <p:cNvPr id="123123" name="AutoShape 56"/>
            <p:cNvSpPr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4" name="Text Box 57"/>
            <p:cNvSpPr txBox="1"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ADDR1MUX</a:t>
              </a:r>
            </a:p>
          </p:txBody>
        </p:sp>
      </p:grpSp>
      <p:grpSp>
        <p:nvGrpSpPr>
          <p:cNvPr id="122922" name="Group 58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3773488" y="1244600"/>
            <a:ext cx="1487487" cy="409575"/>
            <a:chOff x="503" y="417"/>
            <a:chExt cx="1405" cy="343"/>
          </a:xfrm>
        </p:grpSpPr>
        <p:sp>
          <p:nvSpPr>
            <p:cNvPr id="123121" name="AutoShape 59"/>
            <p:cNvSpPr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2" name="Text Box 60"/>
            <p:cNvSpPr txBox="1"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PCMUX</a:t>
              </a:r>
            </a:p>
          </p:txBody>
        </p:sp>
      </p:grpSp>
      <p:grpSp>
        <p:nvGrpSpPr>
          <p:cNvPr id="122923" name="Group 61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 rot="10800000">
            <a:off x="2457450" y="1936750"/>
            <a:ext cx="1508125" cy="420688"/>
            <a:chOff x="4197" y="1433"/>
            <a:chExt cx="950" cy="342"/>
          </a:xfrm>
        </p:grpSpPr>
        <p:grpSp>
          <p:nvGrpSpPr>
            <p:cNvPr id="123112" name="Group 62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123114" name="Line 63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15" name="Line 64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16" name="Line 65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17" name="Line 66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18" name="Line 67"/>
              <p:cNvSpPr>
                <a:spLocks noChangeShapeType="1"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19" name="Line 68"/>
              <p:cNvSpPr>
                <a:spLocks noChangeShapeType="1"/>
              </p:cNvSpPr>
              <p:nvPr>
                <p:custDataLst>
                  <p:tags r:id="rId238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20" name="Line 69"/>
              <p:cNvSpPr>
                <a:spLocks noChangeShapeType="1"/>
              </p:cNvSpPr>
              <p:nvPr>
                <p:custDataLst>
                  <p:tags r:id="rId239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13" name="Text Box 70"/>
            <p:cNvSpPr txBox="1"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4576" y="1501"/>
              <a:ext cx="19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</p:grpSp>
      <p:sp>
        <p:nvSpPr>
          <p:cNvPr id="122924" name="Text Box 71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49300" y="3521075"/>
            <a:ext cx="5921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2925" name="Text Box 72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44538" y="3981450"/>
            <a:ext cx="59213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2926" name="Text Box 73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01625" y="1701800"/>
            <a:ext cx="5842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ZEXT</a:t>
            </a:r>
          </a:p>
        </p:txBody>
      </p:sp>
      <p:grpSp>
        <p:nvGrpSpPr>
          <p:cNvPr id="122927" name="Group 74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3154363" y="4105275"/>
            <a:ext cx="871537" cy="314325"/>
            <a:chOff x="1987" y="2586"/>
            <a:chExt cx="549" cy="198"/>
          </a:xfrm>
        </p:grpSpPr>
        <p:sp>
          <p:nvSpPr>
            <p:cNvPr id="123109" name="Text Box 75"/>
            <p:cNvSpPr txBox="1">
              <a:spLocks noChangeArrowheads="1"/>
            </p:cNvSpPr>
            <p:nvPr>
              <p:custDataLst>
                <p:tags r:id="rId229"/>
              </p:custDataLst>
            </p:nvPr>
          </p:nvSpPr>
          <p:spPr bwMode="auto">
            <a:xfrm>
              <a:off x="1987" y="2586"/>
              <a:ext cx="1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N</a:t>
              </a:r>
            </a:p>
          </p:txBody>
        </p:sp>
        <p:sp>
          <p:nvSpPr>
            <p:cNvPr id="123110" name="Text Box 76"/>
            <p:cNvSpPr txBox="1"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2175" y="2586"/>
              <a:ext cx="17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Z</a:t>
              </a:r>
            </a:p>
          </p:txBody>
        </p:sp>
        <p:sp>
          <p:nvSpPr>
            <p:cNvPr id="123111" name="Text Box 77"/>
            <p:cNvSpPr txBox="1"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2353" y="2586"/>
              <a:ext cx="183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P</a:t>
              </a:r>
            </a:p>
          </p:txBody>
        </p:sp>
      </p:grpSp>
      <p:sp>
        <p:nvSpPr>
          <p:cNvPr id="122928" name="Text Box 78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225800" y="4587875"/>
            <a:ext cx="7461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LOGIC</a:t>
            </a:r>
          </a:p>
        </p:txBody>
      </p:sp>
      <p:sp>
        <p:nvSpPr>
          <p:cNvPr id="122929" name="Text Box 79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898775" y="3354388"/>
            <a:ext cx="59213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2930" name="Text Box 80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275013" y="49815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2931" name="Line 81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598863" y="4902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2" name="Line 82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V="1">
            <a:off x="3519488" y="50260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3" name="Line 83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V="1">
            <a:off x="3598863" y="441960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4" name="AutoShape 84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1693863" y="344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2935" name="Text Box 85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1922463" y="344488"/>
            <a:ext cx="1155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gateMARMUX</a:t>
            </a:r>
          </a:p>
        </p:txBody>
      </p:sp>
      <p:sp>
        <p:nvSpPr>
          <p:cNvPr id="122936" name="Line 86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1882775" y="496888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7" name="Text Box 87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1828800" y="4522788"/>
            <a:ext cx="5683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  IR  </a:t>
            </a:r>
          </a:p>
        </p:txBody>
      </p:sp>
      <p:grpSp>
        <p:nvGrpSpPr>
          <p:cNvPr id="122938" name="Group 88"/>
          <p:cNvGrpSpPr>
            <a:grpSpLocks/>
          </p:cNvGrpSpPr>
          <p:nvPr>
            <p:custDataLst>
              <p:tags r:id="rId58"/>
            </p:custDataLst>
          </p:nvPr>
        </p:nvGrpSpPr>
        <p:grpSpPr bwMode="auto">
          <a:xfrm>
            <a:off x="1781175" y="4962525"/>
            <a:ext cx="412750" cy="244475"/>
            <a:chOff x="1104" y="3108"/>
            <a:chExt cx="260" cy="154"/>
          </a:xfrm>
        </p:grpSpPr>
        <p:sp>
          <p:nvSpPr>
            <p:cNvPr id="123107" name="Line 89"/>
            <p:cNvSpPr>
              <a:spLocks noChangeShapeType="1"/>
            </p:cNvSpPr>
            <p:nvPr>
              <p:custDataLst>
                <p:tags r:id="rId227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8" name="Text Box 90"/>
            <p:cNvSpPr txBox="1"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2939" name="Line 9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V="1">
            <a:off x="2117725" y="4837113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0" name="Line 9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6973888" y="3979863"/>
            <a:ext cx="0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1" name="Line 93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V="1">
            <a:off x="7804150" y="198596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2" name="Line 94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7316788" y="1985963"/>
            <a:ext cx="0" cy="164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3" name="Line 95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V="1">
            <a:off x="3632200" y="2359025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4" name="Line 96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V="1">
            <a:off x="2662238" y="2357438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5" name="Line 97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>
            <a:off x="5702300" y="3760788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6" name="Line 98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5702300" y="4522788"/>
            <a:ext cx="1174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7" name="Line 99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flipH="1" flipV="1">
            <a:off x="6572250" y="5367338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8" name="Line 100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790575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9" name="Text Box 101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4713288" y="6200775"/>
            <a:ext cx="663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LD.MAR</a:t>
            </a:r>
          </a:p>
        </p:txBody>
      </p:sp>
      <p:sp>
        <p:nvSpPr>
          <p:cNvPr id="122950" name="Line 102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>
            <a:off x="4606925" y="6324600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51" name="Group 103"/>
          <p:cNvGrpSpPr>
            <a:grpSpLocks/>
          </p:cNvGrpSpPr>
          <p:nvPr>
            <p:custDataLst>
              <p:tags r:id="rId71"/>
            </p:custDataLst>
          </p:nvPr>
        </p:nvGrpSpPr>
        <p:grpSpPr bwMode="auto">
          <a:xfrm>
            <a:off x="3930650" y="5616575"/>
            <a:ext cx="412750" cy="244475"/>
            <a:chOff x="1104" y="3108"/>
            <a:chExt cx="260" cy="154"/>
          </a:xfrm>
        </p:grpSpPr>
        <p:sp>
          <p:nvSpPr>
            <p:cNvPr id="123105" name="Line 104"/>
            <p:cNvSpPr>
              <a:spLocks noChangeShapeType="1"/>
            </p:cNvSpPr>
            <p:nvPr>
              <p:custDataLst>
                <p:tags r:id="rId225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6" name="Text Box 105"/>
            <p:cNvSpPr txBox="1">
              <a:spLocks noChangeArrowheads="1"/>
            </p:cNvSpPr>
            <p:nvPr>
              <p:custDataLst>
                <p:tags r:id="rId226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2952" name="AutoShape 106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 flipV="1">
            <a:off x="7300913" y="47815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2953" name="Text Box 107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6151563" y="4852988"/>
            <a:ext cx="774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gateALU</a:t>
            </a:r>
          </a:p>
        </p:txBody>
      </p:sp>
      <p:sp>
        <p:nvSpPr>
          <p:cNvPr id="122954" name="Line 108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7415213" y="4727575"/>
            <a:ext cx="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5" name="Line 109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7415213" y="5010150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6" name="Line 110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3490913" y="3492500"/>
            <a:ext cx="308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7" name="Line 111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6572250" y="3492500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8" name="Line 112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flipH="1" flipV="1">
            <a:off x="1720850" y="29051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9" name="Line 113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flipH="1" flipV="1">
            <a:off x="2084388" y="290671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0" name="Line 114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flipH="1" flipV="1">
            <a:off x="2447925" y="29051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1" name="Line 115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H="1" flipV="1">
            <a:off x="2811463" y="2905125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2" name="Line 116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1343025" y="32115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3" name="Line 117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1341438" y="3657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4" name="Line 118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1341438" y="4124325"/>
            <a:ext cx="110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5" name="Line 119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590550" y="198596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6" name="Line 120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590550" y="4419600"/>
            <a:ext cx="1992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7" name="Line 121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>
            <a:off x="2582863" y="34925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8" name="Line 122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2582863" y="3492500"/>
            <a:ext cx="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9" name="Line 123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2117725" y="4419600"/>
            <a:ext cx="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0" name="Line 124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582863" y="38052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1" name="Line 125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 flipV="1">
            <a:off x="3595688" y="3979863"/>
            <a:ext cx="3175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2" name="Line 126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3598863" y="3981450"/>
            <a:ext cx="108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3" name="Text Box 127"/>
          <p:cNvSpPr txBox="1"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4254500" y="4462463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</a:t>
            </a:r>
          </a:p>
        </p:txBody>
      </p:sp>
      <p:sp>
        <p:nvSpPr>
          <p:cNvPr id="122974" name="Line 128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 flipH="1">
            <a:off x="4462463" y="4600575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5" name="Line 129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590550" y="32004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6" name="Line 130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>
            <a:off x="590550" y="3657600"/>
            <a:ext cx="160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7" name="Line 131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590550" y="4124325"/>
            <a:ext cx="15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8" name="Text Box 132"/>
          <p:cNvSpPr txBox="1"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103188" y="3062288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[10:0]</a:t>
            </a:r>
          </a:p>
        </p:txBody>
      </p:sp>
      <p:sp>
        <p:nvSpPr>
          <p:cNvPr id="122979" name="Text Box 133"/>
          <p:cNvSpPr txBox="1"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176213" y="3519488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[8:0]</a:t>
            </a:r>
          </a:p>
        </p:txBody>
      </p:sp>
      <p:sp>
        <p:nvSpPr>
          <p:cNvPr id="122980" name="Text Box 134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177800" y="398780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[5:0]</a:t>
            </a:r>
          </a:p>
        </p:txBody>
      </p:sp>
      <p:sp>
        <p:nvSpPr>
          <p:cNvPr id="122981" name="Text Box 135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2533650" y="346392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[4:0]</a:t>
            </a:r>
          </a:p>
        </p:txBody>
      </p:sp>
      <p:sp>
        <p:nvSpPr>
          <p:cNvPr id="122982" name="Text Box 136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2684463" y="31750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0</a:t>
            </a:r>
          </a:p>
        </p:txBody>
      </p:sp>
      <p:grpSp>
        <p:nvGrpSpPr>
          <p:cNvPr id="122983" name="Group 137"/>
          <p:cNvGrpSpPr>
            <a:grpSpLocks/>
          </p:cNvGrpSpPr>
          <p:nvPr>
            <p:custDataLst>
              <p:tags r:id="rId103"/>
            </p:custDataLst>
          </p:nvPr>
        </p:nvGrpSpPr>
        <p:grpSpPr bwMode="auto">
          <a:xfrm>
            <a:off x="1384300" y="2947988"/>
            <a:ext cx="412750" cy="244475"/>
            <a:chOff x="1104" y="3108"/>
            <a:chExt cx="260" cy="154"/>
          </a:xfrm>
        </p:grpSpPr>
        <p:sp>
          <p:nvSpPr>
            <p:cNvPr id="123103" name="Line 138"/>
            <p:cNvSpPr>
              <a:spLocks noChangeShapeType="1"/>
            </p:cNvSpPr>
            <p:nvPr>
              <p:custDataLst>
                <p:tags r:id="rId223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4" name="Text Box 139"/>
            <p:cNvSpPr txBox="1">
              <a:spLocks noChangeArrowheads="1"/>
            </p:cNvSpPr>
            <p:nvPr>
              <p:custDataLst>
                <p:tags r:id="rId224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2984" name="Group 140"/>
          <p:cNvGrpSpPr>
            <a:grpSpLocks/>
          </p:cNvGrpSpPr>
          <p:nvPr>
            <p:custDataLst>
              <p:tags r:id="rId104"/>
            </p:custDataLst>
          </p:nvPr>
        </p:nvGrpSpPr>
        <p:grpSpPr bwMode="auto">
          <a:xfrm>
            <a:off x="1744663" y="2947988"/>
            <a:ext cx="412750" cy="244475"/>
            <a:chOff x="1104" y="3108"/>
            <a:chExt cx="260" cy="154"/>
          </a:xfrm>
        </p:grpSpPr>
        <p:sp>
          <p:nvSpPr>
            <p:cNvPr id="123101" name="Line 141"/>
            <p:cNvSpPr>
              <a:spLocks noChangeShapeType="1"/>
            </p:cNvSpPr>
            <p:nvPr>
              <p:custDataLst>
                <p:tags r:id="rId221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2" name="Text Box 142"/>
            <p:cNvSpPr txBox="1">
              <a:spLocks noChangeArrowheads="1"/>
            </p:cNvSpPr>
            <p:nvPr>
              <p:custDataLst>
                <p:tags r:id="rId222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2985" name="Group 143"/>
          <p:cNvGrpSpPr>
            <a:grpSpLocks/>
          </p:cNvGrpSpPr>
          <p:nvPr>
            <p:custDataLst>
              <p:tags r:id="rId105"/>
            </p:custDataLst>
          </p:nvPr>
        </p:nvGrpSpPr>
        <p:grpSpPr bwMode="auto">
          <a:xfrm>
            <a:off x="2106613" y="2947988"/>
            <a:ext cx="412750" cy="244475"/>
            <a:chOff x="1104" y="3108"/>
            <a:chExt cx="260" cy="154"/>
          </a:xfrm>
        </p:grpSpPr>
        <p:sp>
          <p:nvSpPr>
            <p:cNvPr id="123099" name="Line 144"/>
            <p:cNvSpPr>
              <a:spLocks noChangeShapeType="1"/>
            </p:cNvSpPr>
            <p:nvPr>
              <p:custDataLst>
                <p:tags r:id="rId219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0" name="Text Box 145"/>
            <p:cNvSpPr txBox="1">
              <a:spLocks noChangeArrowheads="1"/>
            </p:cNvSpPr>
            <p:nvPr>
              <p:custDataLst>
                <p:tags r:id="rId220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2986" name="Group 146"/>
          <p:cNvGrpSpPr>
            <a:grpSpLocks/>
          </p:cNvGrpSpPr>
          <p:nvPr>
            <p:custDataLst>
              <p:tags r:id="rId106"/>
            </p:custDataLst>
          </p:nvPr>
        </p:nvGrpSpPr>
        <p:grpSpPr bwMode="auto">
          <a:xfrm>
            <a:off x="2478088" y="2946400"/>
            <a:ext cx="412750" cy="244475"/>
            <a:chOff x="1104" y="3108"/>
            <a:chExt cx="260" cy="154"/>
          </a:xfrm>
        </p:grpSpPr>
        <p:sp>
          <p:nvSpPr>
            <p:cNvPr id="123097" name="Line 147"/>
            <p:cNvSpPr>
              <a:spLocks noChangeShapeType="1"/>
            </p:cNvSpPr>
            <p:nvPr>
              <p:custDataLst>
                <p:tags r:id="rId217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8" name="Text Box 148"/>
            <p:cNvSpPr txBox="1">
              <a:spLocks noChangeArrowheads="1"/>
            </p:cNvSpPr>
            <p:nvPr>
              <p:custDataLst>
                <p:tags r:id="rId218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2987" name="Text Box 149"/>
          <p:cNvSpPr txBox="1"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4122738" y="4129088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LD.CC</a:t>
            </a:r>
          </a:p>
        </p:txBody>
      </p:sp>
      <p:sp>
        <p:nvSpPr>
          <p:cNvPr id="122988" name="Line 150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flipH="1">
            <a:off x="4025900" y="4251325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9" name="Line 151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>
            <a:off x="5702300" y="3916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0" name="Line 152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>
            <a:off x="5702300" y="40957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1" name="Line 153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flipV="1">
            <a:off x="4606925" y="106521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2" name="Line 154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 flipV="1">
            <a:off x="4606925" y="587375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3" name="Line 155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 flipV="1">
            <a:off x="4613275" y="261938"/>
            <a:ext cx="0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4" name="Line 156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606925" y="655638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5" name="Line 157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>
            <a:off x="5603875" y="6556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6" name="Line 158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flipV="1">
            <a:off x="4343400" y="2906713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7" name="Line 159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>
            <a:off x="4343400" y="3152775"/>
            <a:ext cx="16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8" name="Line 160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>
            <a:off x="6035675" y="655638"/>
            <a:ext cx="0" cy="248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9" name="Line 161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>
            <a:off x="3155950" y="228600"/>
            <a:ext cx="0" cy="157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0" name="Line 162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 flipV="1">
            <a:off x="3971925" y="1654175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1" name="Line 163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>
            <a:off x="3155950" y="1820863"/>
            <a:ext cx="81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2" name="Line 164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 flipV="1">
            <a:off x="3225800" y="18986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3" name="Line 165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3225800" y="1898650"/>
            <a:ext cx="128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4" name="Line 166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flipV="1">
            <a:off x="4508500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5" name="Line 167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 flipV="1">
            <a:off x="5045075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6" name="Line 168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flipV="1">
            <a:off x="5045075" y="1898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7" name="Line 169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 flipV="1">
            <a:off x="5603875" y="1301750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8" name="Line 170"/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 flipV="1">
            <a:off x="1806575" y="22860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9" name="Line 171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 flipV="1">
            <a:off x="1806575" y="573088"/>
            <a:ext cx="0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0" name="Line 172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 flipV="1">
            <a:off x="1331913" y="1114425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1" name="Line 173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 flipV="1">
            <a:off x="2117725" y="1114425"/>
            <a:ext cx="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2" name="Line 174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 flipV="1">
            <a:off x="590550" y="1423988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3" name="Line 175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>
            <a:off x="590550" y="1423988"/>
            <a:ext cx="74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4" name="Line 176"/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 flipH="1">
            <a:off x="2117725" y="189865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15" name="Group 177"/>
          <p:cNvGrpSpPr>
            <a:grpSpLocks/>
          </p:cNvGrpSpPr>
          <p:nvPr>
            <p:custDataLst>
              <p:tags r:id="rId135"/>
            </p:custDataLst>
          </p:nvPr>
        </p:nvGrpSpPr>
        <p:grpSpPr bwMode="auto">
          <a:xfrm>
            <a:off x="1776413" y="1179513"/>
            <a:ext cx="412750" cy="244475"/>
            <a:chOff x="1104" y="3108"/>
            <a:chExt cx="260" cy="154"/>
          </a:xfrm>
        </p:grpSpPr>
        <p:sp>
          <p:nvSpPr>
            <p:cNvPr id="123095" name="Line 178"/>
            <p:cNvSpPr>
              <a:spLocks noChangeShapeType="1"/>
            </p:cNvSpPr>
            <p:nvPr>
              <p:custDataLst>
                <p:tags r:id="rId215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6" name="Text Box 179"/>
            <p:cNvSpPr txBox="1">
              <a:spLocks noChangeArrowheads="1"/>
            </p:cNvSpPr>
            <p:nvPr>
              <p:custDataLst>
                <p:tags r:id="rId216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3016" name="Group 180"/>
          <p:cNvGrpSpPr>
            <a:grpSpLocks/>
          </p:cNvGrpSpPr>
          <p:nvPr>
            <p:custDataLst>
              <p:tags r:id="rId136"/>
            </p:custDataLst>
          </p:nvPr>
        </p:nvGrpSpPr>
        <p:grpSpPr bwMode="auto">
          <a:xfrm>
            <a:off x="998538" y="1179513"/>
            <a:ext cx="412750" cy="244475"/>
            <a:chOff x="1104" y="3108"/>
            <a:chExt cx="260" cy="154"/>
          </a:xfrm>
        </p:grpSpPr>
        <p:sp>
          <p:nvSpPr>
            <p:cNvPr id="123093" name="Line 181"/>
            <p:cNvSpPr>
              <a:spLocks noChangeShapeType="1"/>
            </p:cNvSpPr>
            <p:nvPr>
              <p:custDataLst>
                <p:tags r:id="rId213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4" name="Text Box 182"/>
            <p:cNvSpPr txBox="1">
              <a:spLocks noChangeArrowheads="1"/>
            </p:cNvSpPr>
            <p:nvPr>
              <p:custDataLst>
                <p:tags r:id="rId214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3017" name="Line 183"/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>
            <a:off x="6578600" y="80645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8" name="Line 184"/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>
            <a:off x="6570663" y="1301750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9" name="Line 185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>
            <a:off x="6561138" y="1819275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0" name="Text Box 186"/>
          <p:cNvSpPr txBox="1">
            <a:spLocks noChangeArrowheads="1"/>
          </p:cNvSpPr>
          <p:nvPr>
            <p:custDataLst>
              <p:tags r:id="rId140"/>
            </p:custDataLst>
          </p:nvPr>
        </p:nvSpPr>
        <p:spPr bwMode="auto">
          <a:xfrm>
            <a:off x="6278563" y="684213"/>
            <a:ext cx="368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DR</a:t>
            </a:r>
          </a:p>
        </p:txBody>
      </p:sp>
      <p:sp>
        <p:nvSpPr>
          <p:cNvPr id="123021" name="Text Box 187"/>
          <p:cNvSpPr txBox="1">
            <a:spLocks noChangeArrowheads="1"/>
          </p:cNvSpPr>
          <p:nvPr>
            <p:custDataLst>
              <p:tags r:id="rId141"/>
            </p:custDataLst>
          </p:nvPr>
        </p:nvSpPr>
        <p:spPr bwMode="auto">
          <a:xfrm>
            <a:off x="5969000" y="1179513"/>
            <a:ext cx="655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LD.REG</a:t>
            </a:r>
          </a:p>
        </p:txBody>
      </p:sp>
      <p:sp>
        <p:nvSpPr>
          <p:cNvPr id="123022" name="Text Box 188"/>
          <p:cNvSpPr txBox="1">
            <a:spLocks noChangeArrowheads="1"/>
          </p:cNvSpPr>
          <p:nvPr>
            <p:custDataLst>
              <p:tags r:id="rId142"/>
            </p:custDataLst>
          </p:nvPr>
        </p:nvSpPr>
        <p:spPr bwMode="auto">
          <a:xfrm>
            <a:off x="6216650" y="1698625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SR2</a:t>
            </a:r>
          </a:p>
        </p:txBody>
      </p:sp>
      <p:sp>
        <p:nvSpPr>
          <p:cNvPr id="123023" name="Line 189"/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 flipV="1">
            <a:off x="6646863" y="730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4" name="Line 190"/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 flipV="1">
            <a:off x="7239000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5" name="Text Box 191"/>
          <p:cNvSpPr txBox="1">
            <a:spLocks noChangeArrowheads="1"/>
          </p:cNvSpPr>
          <p:nvPr>
            <p:custDataLst>
              <p:tags r:id="rId145"/>
            </p:custDataLst>
          </p:nvPr>
        </p:nvSpPr>
        <p:spPr bwMode="auto">
          <a:xfrm>
            <a:off x="6578600" y="15748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3026" name="Text Box 192"/>
          <p:cNvSpPr txBox="1">
            <a:spLocks noChangeArrowheads="1"/>
          </p:cNvSpPr>
          <p:nvPr>
            <p:custDataLst>
              <p:tags r:id="rId146"/>
            </p:custDataLst>
          </p:nvPr>
        </p:nvSpPr>
        <p:spPr bwMode="auto">
          <a:xfrm>
            <a:off x="6578600" y="5619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3027" name="Text Box 193"/>
          <p:cNvSpPr txBox="1">
            <a:spLocks noChangeArrowheads="1"/>
          </p:cNvSpPr>
          <p:nvPr>
            <p:custDataLst>
              <p:tags r:id="rId147"/>
            </p:custDataLst>
          </p:nvPr>
        </p:nvSpPr>
        <p:spPr bwMode="auto">
          <a:xfrm>
            <a:off x="6992938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3028" name="Text Box 194"/>
          <p:cNvSpPr txBox="1">
            <a:spLocks noChangeArrowheads="1"/>
          </p:cNvSpPr>
          <p:nvPr>
            <p:custDataLst>
              <p:tags r:id="rId148"/>
            </p:custDataLst>
          </p:nvPr>
        </p:nvSpPr>
        <p:spPr bwMode="auto">
          <a:xfrm>
            <a:off x="8399463" y="1685925"/>
            <a:ext cx="430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SR1</a:t>
            </a:r>
          </a:p>
        </p:txBody>
      </p:sp>
      <p:sp>
        <p:nvSpPr>
          <p:cNvPr id="123029" name="Line 195"/>
          <p:cNvSpPr>
            <a:spLocks noChangeShapeType="1"/>
          </p:cNvSpPr>
          <p:nvPr>
            <p:custDataLst>
              <p:tags r:id="rId149"/>
            </p:custDataLst>
          </p:nvPr>
        </p:nvSpPr>
        <p:spPr bwMode="auto">
          <a:xfrm flipV="1">
            <a:off x="8224838" y="17351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0" name="Text Box 196"/>
          <p:cNvSpPr txBox="1">
            <a:spLocks noChangeArrowheads="1"/>
          </p:cNvSpPr>
          <p:nvPr>
            <p:custDataLst>
              <p:tags r:id="rId150"/>
            </p:custDataLst>
          </p:nvPr>
        </p:nvSpPr>
        <p:spPr bwMode="auto">
          <a:xfrm>
            <a:off x="8140700" y="15636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3031" name="Line 197"/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>
            <a:off x="7516813" y="228600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32" name="Group 198"/>
          <p:cNvGrpSpPr>
            <a:grpSpLocks/>
          </p:cNvGrpSpPr>
          <p:nvPr>
            <p:custDataLst>
              <p:tags r:id="rId152"/>
            </p:custDataLst>
          </p:nvPr>
        </p:nvGrpSpPr>
        <p:grpSpPr bwMode="auto">
          <a:xfrm>
            <a:off x="7181850" y="342900"/>
            <a:ext cx="412750" cy="244475"/>
            <a:chOff x="1104" y="3108"/>
            <a:chExt cx="260" cy="154"/>
          </a:xfrm>
        </p:grpSpPr>
        <p:sp>
          <p:nvSpPr>
            <p:cNvPr id="123091" name="Line 199"/>
            <p:cNvSpPr>
              <a:spLocks noChangeShapeType="1"/>
            </p:cNvSpPr>
            <p:nvPr>
              <p:custDataLst>
                <p:tags r:id="rId211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2" name="Text Box 200"/>
            <p:cNvSpPr txBox="1"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3033" name="Line 201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 flipV="1">
            <a:off x="7726363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4" name="Text Box 202"/>
          <p:cNvSpPr txBox="1">
            <a:spLocks noChangeArrowheads="1"/>
          </p:cNvSpPr>
          <p:nvPr>
            <p:custDataLst>
              <p:tags r:id="rId154"/>
            </p:custDataLst>
          </p:nvPr>
        </p:nvSpPr>
        <p:spPr bwMode="auto">
          <a:xfrm>
            <a:off x="7480300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3035" name="Line 203"/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 flipV="1">
            <a:off x="5957888" y="28003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6" name="Text Box 204"/>
          <p:cNvSpPr txBox="1">
            <a:spLocks noChangeArrowheads="1"/>
          </p:cNvSpPr>
          <p:nvPr>
            <p:custDataLst>
              <p:tags r:id="rId156"/>
            </p:custDataLst>
          </p:nvPr>
        </p:nvSpPr>
        <p:spPr bwMode="auto">
          <a:xfrm>
            <a:off x="6035675" y="27463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3037" name="Line 205"/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 flipV="1">
            <a:off x="4316413" y="3424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8" name="Text Box 206"/>
          <p:cNvSpPr txBox="1">
            <a:spLocks noChangeArrowheads="1"/>
          </p:cNvSpPr>
          <p:nvPr>
            <p:custDataLst>
              <p:tags r:id="rId158"/>
            </p:custDataLst>
          </p:nvPr>
        </p:nvSpPr>
        <p:spPr bwMode="auto">
          <a:xfrm>
            <a:off x="4184650" y="32654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3039" name="Text Box 207"/>
          <p:cNvSpPr txBox="1">
            <a:spLocks noChangeArrowheads="1"/>
          </p:cNvSpPr>
          <p:nvPr>
            <p:custDataLst>
              <p:tags r:id="rId159"/>
            </p:custDataLst>
          </p:nvPr>
        </p:nvSpPr>
        <p:spPr bwMode="auto">
          <a:xfrm>
            <a:off x="1136650" y="45577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LD.IR</a:t>
            </a:r>
          </a:p>
        </p:txBody>
      </p:sp>
      <p:sp>
        <p:nvSpPr>
          <p:cNvPr id="123040" name="Line 208"/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>
            <a:off x="1638300" y="46799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1" name="Text Box 209"/>
          <p:cNvSpPr txBox="1">
            <a:spLocks noChangeArrowheads="1"/>
          </p:cNvSpPr>
          <p:nvPr>
            <p:custDataLst>
              <p:tags r:id="rId161"/>
            </p:custDataLst>
          </p:nvPr>
        </p:nvSpPr>
        <p:spPr bwMode="auto">
          <a:xfrm>
            <a:off x="588963" y="2239963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[7:0]</a:t>
            </a:r>
          </a:p>
        </p:txBody>
      </p:sp>
      <p:sp>
        <p:nvSpPr>
          <p:cNvPr id="123042" name="Line 210"/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 flipV="1">
            <a:off x="506413" y="22939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3" name="Text Box 211"/>
          <p:cNvSpPr txBox="1">
            <a:spLocks noChangeArrowheads="1"/>
          </p:cNvSpPr>
          <p:nvPr>
            <p:custDataLst>
              <p:tags r:id="rId163"/>
            </p:custDataLst>
          </p:nvPr>
        </p:nvSpPr>
        <p:spPr bwMode="auto">
          <a:xfrm>
            <a:off x="679450" y="24193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123044" name="Line 212"/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>
            <a:off x="1127125" y="2663825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5" name="Line 213"/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 flipV="1">
            <a:off x="1258888" y="25876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6" name="Text Box 214"/>
          <p:cNvSpPr txBox="1">
            <a:spLocks noChangeArrowheads="1"/>
          </p:cNvSpPr>
          <p:nvPr>
            <p:custDataLst>
              <p:tags r:id="rId166"/>
            </p:custDataLst>
          </p:nvPr>
        </p:nvSpPr>
        <p:spPr bwMode="auto">
          <a:xfrm>
            <a:off x="1204913" y="241935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3047" name="Oval 215"/>
          <p:cNvSpPr>
            <a:spLocks noChangeArrowheads="1"/>
          </p:cNvSpPr>
          <p:nvPr>
            <p:custDataLst>
              <p:tags r:id="rId167"/>
            </p:custDataLst>
          </p:nvPr>
        </p:nvSpPr>
        <p:spPr bwMode="auto">
          <a:xfrm>
            <a:off x="2090738" y="4391025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3048" name="Oval 216"/>
          <p:cNvSpPr>
            <a:spLocks noChangeArrowheads="1"/>
          </p:cNvSpPr>
          <p:nvPr>
            <p:custDataLst>
              <p:tags r:id="rId168"/>
            </p:custDataLst>
          </p:nvPr>
        </p:nvSpPr>
        <p:spPr bwMode="auto">
          <a:xfrm>
            <a:off x="2554288" y="3776663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3049" name="Oval 217"/>
          <p:cNvSpPr>
            <a:spLocks noChangeArrowheads="1"/>
          </p:cNvSpPr>
          <p:nvPr>
            <p:custDataLst>
              <p:tags r:id="rId169"/>
            </p:custDataLst>
          </p:nvPr>
        </p:nvSpPr>
        <p:spPr bwMode="auto">
          <a:xfrm>
            <a:off x="7775575" y="3228975"/>
            <a:ext cx="52388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3050" name="Line 218"/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 flipV="1">
            <a:off x="3490913" y="3255963"/>
            <a:ext cx="3708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1" name="Line 219"/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 flipV="1">
            <a:off x="3490913" y="290671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2" name="Line 220"/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>
            <a:off x="3413125" y="1468438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3" name="Line 221"/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 flipV="1">
            <a:off x="3567113" y="1392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4" name="Text Box 222"/>
          <p:cNvSpPr txBox="1">
            <a:spLocks noChangeArrowheads="1"/>
          </p:cNvSpPr>
          <p:nvPr>
            <p:custDataLst>
              <p:tags r:id="rId174"/>
            </p:custDataLst>
          </p:nvPr>
        </p:nvSpPr>
        <p:spPr bwMode="auto">
          <a:xfrm>
            <a:off x="3506788" y="12239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3055" name="Text Box 223"/>
          <p:cNvSpPr txBox="1">
            <a:spLocks noChangeArrowheads="1"/>
          </p:cNvSpPr>
          <p:nvPr>
            <p:custDataLst>
              <p:tags r:id="rId175"/>
            </p:custDataLst>
          </p:nvPr>
        </p:nvSpPr>
        <p:spPr bwMode="auto">
          <a:xfrm>
            <a:off x="3522663" y="769938"/>
            <a:ext cx="557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LD.PC</a:t>
            </a:r>
          </a:p>
        </p:txBody>
      </p:sp>
      <p:sp>
        <p:nvSpPr>
          <p:cNvPr id="123056" name="Line 224"/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>
            <a:off x="4025900" y="8921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7" name="Line 225"/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 flipH="1">
            <a:off x="4606925" y="2663825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8" name="Text Box 226"/>
          <p:cNvSpPr txBox="1">
            <a:spLocks noChangeArrowheads="1"/>
          </p:cNvSpPr>
          <p:nvPr>
            <p:custDataLst>
              <p:tags r:id="rId178"/>
            </p:custDataLst>
          </p:nvPr>
        </p:nvSpPr>
        <p:spPr bwMode="auto">
          <a:xfrm>
            <a:off x="995363" y="2108200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ADDR2MUX</a:t>
            </a:r>
          </a:p>
        </p:txBody>
      </p:sp>
      <p:sp>
        <p:nvSpPr>
          <p:cNvPr id="123059" name="Line 227"/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 flipV="1">
            <a:off x="1127125" y="22939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0" name="Text Box 228"/>
          <p:cNvSpPr txBox="1">
            <a:spLocks noChangeArrowheads="1"/>
          </p:cNvSpPr>
          <p:nvPr>
            <p:custDataLst>
              <p:tags r:id="rId180"/>
            </p:custDataLst>
          </p:nvPr>
        </p:nvSpPr>
        <p:spPr bwMode="auto">
          <a:xfrm>
            <a:off x="4824413" y="2541588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ADDR1MUX</a:t>
            </a:r>
          </a:p>
        </p:txBody>
      </p:sp>
      <p:sp>
        <p:nvSpPr>
          <p:cNvPr id="123061" name="Oval 229"/>
          <p:cNvSpPr>
            <a:spLocks noChangeArrowheads="1"/>
          </p:cNvSpPr>
          <p:nvPr>
            <p:custDataLst>
              <p:tags r:id="rId181"/>
            </p:custDataLst>
          </p:nvPr>
        </p:nvSpPr>
        <p:spPr bwMode="auto">
          <a:xfrm>
            <a:off x="3198813" y="1868488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3062" name="Line 230"/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 flipV="1">
            <a:off x="3074988" y="10271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3" name="Text Box 231"/>
          <p:cNvSpPr txBox="1">
            <a:spLocks noChangeArrowheads="1"/>
          </p:cNvSpPr>
          <p:nvPr>
            <p:custDataLst>
              <p:tags r:id="rId183"/>
            </p:custDataLst>
          </p:nvPr>
        </p:nvSpPr>
        <p:spPr bwMode="auto">
          <a:xfrm>
            <a:off x="2844800" y="9715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3064" name="Line 232"/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 flipV="1">
            <a:off x="5526088" y="16303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5" name="Text Box 233"/>
          <p:cNvSpPr txBox="1">
            <a:spLocks noChangeArrowheads="1"/>
          </p:cNvSpPr>
          <p:nvPr>
            <p:custDataLst>
              <p:tags r:id="rId185"/>
            </p:custDataLst>
          </p:nvPr>
        </p:nvSpPr>
        <p:spPr bwMode="auto">
          <a:xfrm>
            <a:off x="5603875" y="15763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3066" name="Line 234"/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 flipV="1">
            <a:off x="3783013" y="3173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7" name="Text Box 235"/>
          <p:cNvSpPr txBox="1">
            <a:spLocks noChangeArrowheads="1"/>
          </p:cNvSpPr>
          <p:nvPr>
            <p:custDataLst>
              <p:tags r:id="rId187"/>
            </p:custDataLst>
          </p:nvPr>
        </p:nvSpPr>
        <p:spPr bwMode="auto">
          <a:xfrm>
            <a:off x="3651250" y="301466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3068" name="Line 236"/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 flipV="1">
            <a:off x="6202363" y="44497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9" name="Line 237"/>
          <p:cNvSpPr>
            <a:spLocks noChangeShapeType="1"/>
          </p:cNvSpPr>
          <p:nvPr>
            <p:custDataLst>
              <p:tags r:id="rId189"/>
            </p:custDataLst>
          </p:nvPr>
        </p:nvSpPr>
        <p:spPr bwMode="auto">
          <a:xfrm flipV="1">
            <a:off x="7334250" y="50831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0" name="Text Box 238"/>
          <p:cNvSpPr txBox="1">
            <a:spLocks noChangeArrowheads="1"/>
          </p:cNvSpPr>
          <p:nvPr>
            <p:custDataLst>
              <p:tags r:id="rId190"/>
            </p:custDataLst>
          </p:nvPr>
        </p:nvSpPr>
        <p:spPr bwMode="auto">
          <a:xfrm>
            <a:off x="6151563" y="42814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3071" name="Text Box 239"/>
          <p:cNvSpPr txBox="1">
            <a:spLocks noChangeArrowheads="1"/>
          </p:cNvSpPr>
          <p:nvPr>
            <p:custDataLst>
              <p:tags r:id="rId191"/>
            </p:custDataLst>
          </p:nvPr>
        </p:nvSpPr>
        <p:spPr bwMode="auto">
          <a:xfrm>
            <a:off x="7073900" y="502602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grpSp>
        <p:nvGrpSpPr>
          <p:cNvPr id="123072" name="Group 240"/>
          <p:cNvGrpSpPr>
            <a:grpSpLocks/>
          </p:cNvGrpSpPr>
          <p:nvPr>
            <p:custDataLst>
              <p:tags r:id="rId192"/>
            </p:custDataLst>
          </p:nvPr>
        </p:nvGrpSpPr>
        <p:grpSpPr bwMode="auto">
          <a:xfrm>
            <a:off x="5837238" y="4164013"/>
            <a:ext cx="52387" cy="250825"/>
            <a:chOff x="3678" y="3044"/>
            <a:chExt cx="33" cy="158"/>
          </a:xfrm>
        </p:grpSpPr>
        <p:sp>
          <p:nvSpPr>
            <p:cNvPr id="123088" name="Oval 241"/>
            <p:cNvSpPr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3678" y="3105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089" name="Oval 242"/>
            <p:cNvSpPr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3678" y="3044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090" name="Oval 243"/>
            <p:cNvSpPr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3678" y="3166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3073" name="Line 244"/>
          <p:cNvSpPr>
            <a:spLocks noChangeShapeType="1"/>
          </p:cNvSpPr>
          <p:nvPr>
            <p:custDataLst>
              <p:tags r:id="rId193"/>
            </p:custDataLst>
          </p:nvPr>
        </p:nvSpPr>
        <p:spPr bwMode="auto">
          <a:xfrm>
            <a:off x="823913" y="882650"/>
            <a:ext cx="271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4" name="Line 245"/>
          <p:cNvSpPr>
            <a:spLocks noChangeShapeType="1"/>
          </p:cNvSpPr>
          <p:nvPr>
            <p:custDataLst>
              <p:tags r:id="rId194"/>
            </p:custDataLst>
          </p:nvPr>
        </p:nvSpPr>
        <p:spPr bwMode="auto">
          <a:xfrm flipH="1">
            <a:off x="8074025" y="1808163"/>
            <a:ext cx="34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5" name="Text Box 246"/>
          <p:cNvSpPr txBox="1">
            <a:spLocks noChangeArrowheads="1"/>
          </p:cNvSpPr>
          <p:nvPr>
            <p:custDataLst>
              <p:tags r:id="rId195"/>
            </p:custDataLst>
          </p:nvPr>
        </p:nvSpPr>
        <p:spPr bwMode="auto">
          <a:xfrm>
            <a:off x="7673975" y="4175125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123076" name="Text Box 247"/>
          <p:cNvSpPr txBox="1">
            <a:spLocks noChangeArrowheads="1"/>
          </p:cNvSpPr>
          <p:nvPr>
            <p:custDataLst>
              <p:tags r:id="rId196"/>
            </p:custDataLst>
          </p:nvPr>
        </p:nvSpPr>
        <p:spPr bwMode="auto">
          <a:xfrm>
            <a:off x="6838950" y="4170363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123077" name="Line 248"/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 flipH="1">
            <a:off x="6035675" y="48895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8" name="Line 249"/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>
            <a:off x="5702300" y="4648200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9" name="Line 250"/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>
            <a:off x="6035675" y="46482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0" name="Text Box 251"/>
          <p:cNvSpPr txBox="1">
            <a:spLocks noChangeArrowheads="1"/>
          </p:cNvSpPr>
          <p:nvPr>
            <p:custDataLst>
              <p:tags r:id="rId200"/>
            </p:custDataLst>
          </p:nvPr>
        </p:nvSpPr>
        <p:spPr bwMode="auto">
          <a:xfrm>
            <a:off x="146050" y="760413"/>
            <a:ext cx="749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MARMUX</a:t>
            </a:r>
          </a:p>
        </p:txBody>
      </p:sp>
      <p:sp>
        <p:nvSpPr>
          <p:cNvPr id="123081" name="Text Box 252"/>
          <p:cNvSpPr txBox="1">
            <a:spLocks noChangeArrowheads="1"/>
          </p:cNvSpPr>
          <p:nvPr>
            <p:custDataLst>
              <p:tags r:id="rId201"/>
            </p:custDataLst>
          </p:nvPr>
        </p:nvSpPr>
        <p:spPr bwMode="auto">
          <a:xfrm>
            <a:off x="3154363" y="1057275"/>
            <a:ext cx="642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PCMUX</a:t>
            </a:r>
          </a:p>
        </p:txBody>
      </p:sp>
      <p:sp>
        <p:nvSpPr>
          <p:cNvPr id="123082" name="Line 253"/>
          <p:cNvSpPr>
            <a:spLocks noChangeShapeType="1"/>
          </p:cNvSpPr>
          <p:nvPr>
            <p:custDataLst>
              <p:tags r:id="rId202"/>
            </p:custDataLst>
          </p:nvPr>
        </p:nvSpPr>
        <p:spPr bwMode="auto">
          <a:xfrm>
            <a:off x="3413125" y="1244600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83" name="Group 254"/>
          <p:cNvGrpSpPr>
            <a:grpSpLocks/>
          </p:cNvGrpSpPr>
          <p:nvPr>
            <p:custDataLst>
              <p:tags r:id="rId203"/>
            </p:custDataLst>
          </p:nvPr>
        </p:nvGrpSpPr>
        <p:grpSpPr bwMode="auto">
          <a:xfrm>
            <a:off x="7199313" y="3141663"/>
            <a:ext cx="234950" cy="114300"/>
            <a:chOff x="4327" y="1929"/>
            <a:chExt cx="148" cy="72"/>
          </a:xfrm>
        </p:grpSpPr>
        <p:sp>
          <p:nvSpPr>
            <p:cNvPr id="123086" name="Arc 255"/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4403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7" name="Arc 256"/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 flipH="1">
              <a:off x="4327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84" name="Line 257"/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>
            <a:off x="7434263" y="3255963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5" name="Text Box 258"/>
          <p:cNvSpPr txBox="1">
            <a:spLocks noChangeArrowheads="1"/>
          </p:cNvSpPr>
          <p:nvPr>
            <p:custDataLst>
              <p:tags r:id="rId205"/>
            </p:custDataLst>
          </p:nvPr>
        </p:nvSpPr>
        <p:spPr bwMode="auto">
          <a:xfrm>
            <a:off x="8107363" y="5634038"/>
            <a:ext cx="914400" cy="346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MUXES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87975" y="955675"/>
            <a:ext cx="4254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+1</a:t>
            </a:r>
          </a:p>
        </p:txBody>
      </p:sp>
      <p:sp>
        <p:nvSpPr>
          <p:cNvPr id="123906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54500" y="719138"/>
            <a:ext cx="703263" cy="3460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PC  </a:t>
            </a:r>
          </a:p>
        </p:txBody>
      </p:sp>
      <p:sp>
        <p:nvSpPr>
          <p:cNvPr id="123907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87888" y="3625850"/>
            <a:ext cx="1014412" cy="11652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FINITE</a:t>
            </a:r>
          </a:p>
          <a:p>
            <a:pPr algn="ctr" eaLnBrk="1" hangingPunct="1"/>
            <a:r>
              <a:rPr lang="en-US" sz="1400"/>
              <a:t>STATE</a:t>
            </a:r>
          </a:p>
          <a:p>
            <a:pPr algn="ctr" eaLnBrk="1" hangingPunct="1"/>
            <a:r>
              <a:rPr lang="en-US" sz="1400"/>
              <a:t>MACHINE</a:t>
            </a:r>
          </a:p>
          <a:p>
            <a:pPr algn="ctr" eaLnBrk="1" hangingPunct="1"/>
            <a:endParaRPr lang="en-US" sz="1400"/>
          </a:p>
          <a:p>
            <a:pPr algn="ctr" eaLnBrk="1" hangingPunct="1"/>
            <a:endParaRPr lang="en-US" sz="1400"/>
          </a:p>
        </p:txBody>
      </p:sp>
      <p:sp>
        <p:nvSpPr>
          <p:cNvPr id="123908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0888" y="3062288"/>
            <a:ext cx="59213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3909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65950" y="661988"/>
            <a:ext cx="1108075" cy="1323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REG</a:t>
            </a:r>
          </a:p>
          <a:p>
            <a:pPr algn="ctr" eaLnBrk="1" hangingPunct="1"/>
            <a:r>
              <a:rPr lang="en-US" sz="1600"/>
              <a:t>FILE</a:t>
            </a:r>
          </a:p>
          <a:p>
            <a:pPr algn="ctr" eaLnBrk="1" hangingPunct="1"/>
            <a:endParaRPr lang="en-US" sz="1600"/>
          </a:p>
          <a:p>
            <a:pPr algn="ctr" eaLnBrk="1" hangingPunct="1"/>
            <a:r>
              <a:rPr lang="en-US" sz="1600"/>
              <a:t>SR2  SR1</a:t>
            </a:r>
          </a:p>
          <a:p>
            <a:pPr algn="ctr" eaLnBrk="1" hangingPunct="1"/>
            <a:r>
              <a:rPr lang="en-US" sz="1600"/>
              <a:t>OUT OUT</a:t>
            </a:r>
          </a:p>
        </p:txBody>
      </p:sp>
      <p:sp>
        <p:nvSpPr>
          <p:cNvPr id="123910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7125" y="6196013"/>
            <a:ext cx="655638" cy="3460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MDR</a:t>
            </a:r>
          </a:p>
        </p:txBody>
      </p:sp>
      <p:sp>
        <p:nvSpPr>
          <p:cNvPr id="123911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62400" y="6196013"/>
            <a:ext cx="644525" cy="3460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MAR</a:t>
            </a:r>
          </a:p>
        </p:txBody>
      </p:sp>
      <p:sp>
        <p:nvSpPr>
          <p:cNvPr id="123912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70125" y="6196013"/>
            <a:ext cx="1108075" cy="3460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MEMORY</a:t>
            </a:r>
          </a:p>
        </p:txBody>
      </p:sp>
      <p:sp>
        <p:nvSpPr>
          <p:cNvPr id="123913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196013"/>
            <a:ext cx="8016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INPUT</a:t>
            </a:r>
          </a:p>
        </p:txBody>
      </p:sp>
      <p:sp>
        <p:nvSpPr>
          <p:cNvPr id="123914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1400" y="6196013"/>
            <a:ext cx="10271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OUTPUT</a:t>
            </a:r>
          </a:p>
        </p:txBody>
      </p:sp>
      <p:sp>
        <p:nvSpPr>
          <p:cNvPr id="123915" name="Freeform 12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38138" y="228600"/>
            <a:ext cx="8534400" cy="5105400"/>
          </a:xfrm>
          <a:custGeom>
            <a:avLst/>
            <a:gdLst>
              <a:gd name="T0" fmla="*/ 2147483647 w 5376"/>
              <a:gd name="T1" fmla="*/ 2147483647 h 3216"/>
              <a:gd name="T2" fmla="*/ 2147483647 w 5376"/>
              <a:gd name="T3" fmla="*/ 2147483647 h 3216"/>
              <a:gd name="T4" fmla="*/ 2147483647 w 5376"/>
              <a:gd name="T5" fmla="*/ 0 h 3216"/>
              <a:gd name="T6" fmla="*/ 0 w 5376"/>
              <a:gd name="T7" fmla="*/ 0 h 3216"/>
              <a:gd name="T8" fmla="*/ 0 60000 65536"/>
              <a:gd name="T9" fmla="*/ 0 60000 65536"/>
              <a:gd name="T10" fmla="*/ 0 60000 65536"/>
              <a:gd name="T11" fmla="*/ 0 60000 65536"/>
              <a:gd name="T12" fmla="*/ 0 w 5376"/>
              <a:gd name="T13" fmla="*/ 0 h 3216"/>
              <a:gd name="T14" fmla="*/ 5376 w 5376"/>
              <a:gd name="T15" fmla="*/ 3216 h 3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6" h="3216">
                <a:moveTo>
                  <a:pt x="96" y="3216"/>
                </a:moveTo>
                <a:lnTo>
                  <a:pt x="5376" y="3216"/>
                </a:lnTo>
                <a:lnTo>
                  <a:pt x="53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782763" y="62484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1782763" y="64770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378200" y="62484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9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3378200" y="64770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0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1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6662738" y="1746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52400" y="6197600"/>
            <a:ext cx="671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LD.MDR</a:t>
            </a:r>
          </a:p>
        </p:txBody>
      </p:sp>
      <p:sp>
        <p:nvSpPr>
          <p:cNvPr id="123923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38200" y="6324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4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286000" y="6608763"/>
            <a:ext cx="1009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MEM.EN, R.W</a:t>
            </a:r>
          </a:p>
        </p:txBody>
      </p:sp>
      <p:sp>
        <p:nvSpPr>
          <p:cNvPr id="123925" name="AutoShap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524000" y="55562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3926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1638300" y="57848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7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1638300" y="5334000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752600" y="5556250"/>
            <a:ext cx="86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GateMDR</a:t>
            </a:r>
          </a:p>
        </p:txBody>
      </p:sp>
      <p:sp>
        <p:nvSpPr>
          <p:cNvPr id="123929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712913" y="5708650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30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255713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31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V="1">
            <a:off x="1562100" y="59134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32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1179513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33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919163" y="558641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393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638300" y="58610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3935" name="AutoShape 32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498975" y="358775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3936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7575" y="358775"/>
            <a:ext cx="690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gatePC</a:t>
            </a:r>
          </a:p>
        </p:txBody>
      </p:sp>
      <p:sp>
        <p:nvSpPr>
          <p:cNvPr id="123937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687888" y="511175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38" name="Line 3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2800350" y="6542088"/>
            <a:ext cx="0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939" name="Group 36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6662738" y="4232275"/>
            <a:ext cx="1508125" cy="495300"/>
            <a:chOff x="4197" y="1433"/>
            <a:chExt cx="950" cy="312"/>
          </a:xfrm>
        </p:grpSpPr>
        <p:grpSp>
          <p:nvGrpSpPr>
            <p:cNvPr id="124153" name="Group 37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124155" name="Line 38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56" name="Line 39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57" name="Line 40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58" name="Line 41"/>
              <p:cNvSpPr>
                <a:spLocks noChangeShapeType="1"/>
              </p:cNvSpPr>
              <p:nvPr>
                <p:custDataLst>
                  <p:tags r:id="rId252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59" name="Line 42"/>
              <p:cNvSpPr>
                <a:spLocks noChangeShapeType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60" name="Line 43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61" name="Line 44"/>
              <p:cNvSpPr>
                <a:spLocks noChangeShapeType="1"/>
              </p:cNvSpPr>
              <p:nvPr>
                <p:custDataLst>
                  <p:tags r:id="rId255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154" name="Text Box 45"/>
            <p:cNvSpPr txBox="1"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4490" y="1503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ALU</a:t>
              </a:r>
            </a:p>
          </p:txBody>
        </p:sp>
      </p:grpSp>
      <p:sp>
        <p:nvSpPr>
          <p:cNvPr id="123940" name="AutoShape 4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216650" y="3630613"/>
            <a:ext cx="1300163" cy="3492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65 w 21600"/>
              <a:gd name="T13" fmla="*/ 2565 h 21600"/>
              <a:gd name="T14" fmla="*/ 19035 w 21600"/>
              <a:gd name="T15" fmla="*/ 190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30" y="21600"/>
                </a:lnTo>
                <a:lnTo>
                  <a:pt x="2007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SR2MUX</a:t>
            </a:r>
          </a:p>
        </p:txBody>
      </p:sp>
      <p:sp>
        <p:nvSpPr>
          <p:cNvPr id="123941" name="Text Box 47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570663" y="35782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123942" name="Text Box 48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 rot="10800000">
            <a:off x="3462338" y="3198813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/>
          </a:p>
        </p:txBody>
      </p:sp>
      <p:grpSp>
        <p:nvGrpSpPr>
          <p:cNvPr id="123943" name="Group 49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1038225" y="704850"/>
            <a:ext cx="1487488" cy="409575"/>
            <a:chOff x="503" y="417"/>
            <a:chExt cx="1405" cy="343"/>
          </a:xfrm>
        </p:grpSpPr>
        <p:sp>
          <p:nvSpPr>
            <p:cNvPr id="124151" name="AutoShape 50"/>
            <p:cNvSpPr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52" name="Text Box 51"/>
            <p:cNvSpPr txBox="1"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MARMUX</a:t>
              </a:r>
            </a:p>
          </p:txBody>
        </p:sp>
      </p:grpSp>
      <p:grpSp>
        <p:nvGrpSpPr>
          <p:cNvPr id="123944" name="Group 52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1535113" y="2492375"/>
            <a:ext cx="1487487" cy="411163"/>
            <a:chOff x="503" y="417"/>
            <a:chExt cx="1405" cy="343"/>
          </a:xfrm>
        </p:grpSpPr>
        <p:sp>
          <p:nvSpPr>
            <p:cNvPr id="124149" name="AutoShape 53"/>
            <p:cNvSpPr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50" name="Text Box 54"/>
            <p:cNvSpPr txBox="1"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641" y="502"/>
              <a:ext cx="11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ADDR2MUX</a:t>
              </a:r>
            </a:p>
          </p:txBody>
        </p:sp>
      </p:grpSp>
      <p:grpSp>
        <p:nvGrpSpPr>
          <p:cNvPr id="123945" name="Group 55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3175000" y="2493963"/>
            <a:ext cx="1487488" cy="409575"/>
            <a:chOff x="503" y="417"/>
            <a:chExt cx="1405" cy="343"/>
          </a:xfrm>
        </p:grpSpPr>
        <p:sp>
          <p:nvSpPr>
            <p:cNvPr id="124147" name="AutoShape 56"/>
            <p:cNvSpPr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48" name="Text Box 57"/>
            <p:cNvSpPr txBox="1"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ADDR1MUX</a:t>
              </a:r>
            </a:p>
          </p:txBody>
        </p:sp>
      </p:grpSp>
      <p:grpSp>
        <p:nvGrpSpPr>
          <p:cNvPr id="123946" name="Group 58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3773488" y="1244600"/>
            <a:ext cx="1487487" cy="409575"/>
            <a:chOff x="503" y="417"/>
            <a:chExt cx="1405" cy="343"/>
          </a:xfrm>
        </p:grpSpPr>
        <p:sp>
          <p:nvSpPr>
            <p:cNvPr id="124145" name="AutoShape 59"/>
            <p:cNvSpPr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46" name="Text Box 60"/>
            <p:cNvSpPr txBox="1"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PCMUX</a:t>
              </a:r>
            </a:p>
          </p:txBody>
        </p:sp>
      </p:grpSp>
      <p:grpSp>
        <p:nvGrpSpPr>
          <p:cNvPr id="123947" name="Group 61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 rot="10800000">
            <a:off x="2457450" y="1936750"/>
            <a:ext cx="1508125" cy="420688"/>
            <a:chOff x="4197" y="1433"/>
            <a:chExt cx="950" cy="342"/>
          </a:xfrm>
        </p:grpSpPr>
        <p:grpSp>
          <p:nvGrpSpPr>
            <p:cNvPr id="124136" name="Group 62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124138" name="Line 63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39" name="Line 64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40" name="Line 65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41" name="Line 66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42" name="Line 67"/>
              <p:cNvSpPr>
                <a:spLocks noChangeShapeType="1"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43" name="Line 68"/>
              <p:cNvSpPr>
                <a:spLocks noChangeShapeType="1"/>
              </p:cNvSpPr>
              <p:nvPr>
                <p:custDataLst>
                  <p:tags r:id="rId238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44" name="Line 69"/>
              <p:cNvSpPr>
                <a:spLocks noChangeShapeType="1"/>
              </p:cNvSpPr>
              <p:nvPr>
                <p:custDataLst>
                  <p:tags r:id="rId239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137" name="Text Box 70"/>
            <p:cNvSpPr txBox="1"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4576" y="1501"/>
              <a:ext cx="19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</p:grpSp>
      <p:sp>
        <p:nvSpPr>
          <p:cNvPr id="123948" name="Text Box 71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49300" y="3521075"/>
            <a:ext cx="5921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3949" name="Text Box 72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44538" y="3981450"/>
            <a:ext cx="59213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3950" name="Text Box 73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01625" y="1701800"/>
            <a:ext cx="5842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ZEXT</a:t>
            </a:r>
          </a:p>
        </p:txBody>
      </p:sp>
      <p:grpSp>
        <p:nvGrpSpPr>
          <p:cNvPr id="123951" name="Group 74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3154363" y="4105275"/>
            <a:ext cx="871537" cy="314325"/>
            <a:chOff x="1987" y="2586"/>
            <a:chExt cx="549" cy="198"/>
          </a:xfrm>
        </p:grpSpPr>
        <p:sp>
          <p:nvSpPr>
            <p:cNvPr id="124133" name="Text Box 75"/>
            <p:cNvSpPr txBox="1">
              <a:spLocks noChangeArrowheads="1"/>
            </p:cNvSpPr>
            <p:nvPr>
              <p:custDataLst>
                <p:tags r:id="rId229"/>
              </p:custDataLst>
            </p:nvPr>
          </p:nvSpPr>
          <p:spPr bwMode="auto">
            <a:xfrm>
              <a:off x="1987" y="2586"/>
              <a:ext cx="188" cy="1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N</a:t>
              </a:r>
            </a:p>
          </p:txBody>
        </p:sp>
        <p:sp>
          <p:nvSpPr>
            <p:cNvPr id="124134" name="Text Box 76"/>
            <p:cNvSpPr txBox="1"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2175" y="2586"/>
              <a:ext cx="178" cy="1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Z</a:t>
              </a:r>
            </a:p>
          </p:txBody>
        </p:sp>
        <p:sp>
          <p:nvSpPr>
            <p:cNvPr id="124135" name="Text Box 77"/>
            <p:cNvSpPr txBox="1"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2353" y="2586"/>
              <a:ext cx="183" cy="1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P</a:t>
              </a:r>
            </a:p>
          </p:txBody>
        </p:sp>
      </p:grpSp>
      <p:sp>
        <p:nvSpPr>
          <p:cNvPr id="123952" name="Text Box 78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225800" y="4587875"/>
            <a:ext cx="7461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LOGIC</a:t>
            </a:r>
          </a:p>
        </p:txBody>
      </p:sp>
      <p:sp>
        <p:nvSpPr>
          <p:cNvPr id="123953" name="Text Box 79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898775" y="3354388"/>
            <a:ext cx="59213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3954" name="Text Box 80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275013" y="49815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3955" name="Line 81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598863" y="4902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56" name="Line 82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V="1">
            <a:off x="3519488" y="50260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57" name="Line 83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V="1">
            <a:off x="3598863" y="441960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58" name="AutoShape 84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1693863" y="344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3959" name="Text Box 85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1922463" y="344488"/>
            <a:ext cx="1155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gateMARMUX</a:t>
            </a:r>
          </a:p>
        </p:txBody>
      </p:sp>
      <p:sp>
        <p:nvSpPr>
          <p:cNvPr id="123960" name="Line 86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1882775" y="496888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61" name="Text Box 87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1828800" y="4522788"/>
            <a:ext cx="568325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  IR  </a:t>
            </a:r>
          </a:p>
        </p:txBody>
      </p:sp>
      <p:grpSp>
        <p:nvGrpSpPr>
          <p:cNvPr id="123962" name="Group 88"/>
          <p:cNvGrpSpPr>
            <a:grpSpLocks/>
          </p:cNvGrpSpPr>
          <p:nvPr>
            <p:custDataLst>
              <p:tags r:id="rId58"/>
            </p:custDataLst>
          </p:nvPr>
        </p:nvGrpSpPr>
        <p:grpSpPr bwMode="auto">
          <a:xfrm>
            <a:off x="1781175" y="4962525"/>
            <a:ext cx="412750" cy="244475"/>
            <a:chOff x="1104" y="3108"/>
            <a:chExt cx="260" cy="154"/>
          </a:xfrm>
        </p:grpSpPr>
        <p:sp>
          <p:nvSpPr>
            <p:cNvPr id="124131" name="Line 89"/>
            <p:cNvSpPr>
              <a:spLocks noChangeShapeType="1"/>
            </p:cNvSpPr>
            <p:nvPr>
              <p:custDataLst>
                <p:tags r:id="rId227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32" name="Text Box 90"/>
            <p:cNvSpPr txBox="1"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3963" name="Line 9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V="1">
            <a:off x="2117725" y="4837113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64" name="Line 9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6973888" y="3979863"/>
            <a:ext cx="0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65" name="Line 93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V="1">
            <a:off x="7804150" y="198596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66" name="Line 94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7316788" y="1985963"/>
            <a:ext cx="0" cy="164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67" name="Line 95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V="1">
            <a:off x="3632200" y="2359025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68" name="Line 96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V="1">
            <a:off x="2662238" y="2357438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69" name="Line 97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>
            <a:off x="5702300" y="3760788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70" name="Line 98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5702300" y="4522788"/>
            <a:ext cx="1174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71" name="Line 99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flipH="1" flipV="1">
            <a:off x="6572250" y="5367338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72" name="Line 100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790575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73" name="Text Box 101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4713288" y="6200775"/>
            <a:ext cx="663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LD.MAR</a:t>
            </a:r>
          </a:p>
        </p:txBody>
      </p:sp>
      <p:sp>
        <p:nvSpPr>
          <p:cNvPr id="123974" name="Line 102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>
            <a:off x="4606925" y="6324600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975" name="Group 103"/>
          <p:cNvGrpSpPr>
            <a:grpSpLocks/>
          </p:cNvGrpSpPr>
          <p:nvPr>
            <p:custDataLst>
              <p:tags r:id="rId71"/>
            </p:custDataLst>
          </p:nvPr>
        </p:nvGrpSpPr>
        <p:grpSpPr bwMode="auto">
          <a:xfrm>
            <a:off x="3930650" y="5616575"/>
            <a:ext cx="412750" cy="244475"/>
            <a:chOff x="1104" y="3108"/>
            <a:chExt cx="260" cy="154"/>
          </a:xfrm>
        </p:grpSpPr>
        <p:sp>
          <p:nvSpPr>
            <p:cNvPr id="124129" name="Line 104"/>
            <p:cNvSpPr>
              <a:spLocks noChangeShapeType="1"/>
            </p:cNvSpPr>
            <p:nvPr>
              <p:custDataLst>
                <p:tags r:id="rId225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30" name="Text Box 105"/>
            <p:cNvSpPr txBox="1">
              <a:spLocks noChangeArrowheads="1"/>
            </p:cNvSpPr>
            <p:nvPr>
              <p:custDataLst>
                <p:tags r:id="rId226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3976" name="AutoShape 106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 flipV="1">
            <a:off x="7300913" y="47815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3977" name="Text Box 107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6151563" y="4852988"/>
            <a:ext cx="774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gateALU</a:t>
            </a:r>
          </a:p>
        </p:txBody>
      </p:sp>
      <p:sp>
        <p:nvSpPr>
          <p:cNvPr id="123978" name="Line 108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7415213" y="4727575"/>
            <a:ext cx="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79" name="Line 109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7415213" y="5010150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80" name="Line 110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3490913" y="3492500"/>
            <a:ext cx="308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81" name="Line 111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6572250" y="3492500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82" name="Line 112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flipH="1" flipV="1">
            <a:off x="1720850" y="29051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83" name="Line 113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flipH="1" flipV="1">
            <a:off x="2084388" y="290671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84" name="Line 114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flipH="1" flipV="1">
            <a:off x="2447925" y="29051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85" name="Line 115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H="1" flipV="1">
            <a:off x="2811463" y="2905125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86" name="Line 116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1343025" y="32115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87" name="Line 117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1341438" y="3657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88" name="Line 118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1341438" y="4124325"/>
            <a:ext cx="110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89" name="Line 119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590550" y="198596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90" name="Line 120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590550" y="4419600"/>
            <a:ext cx="1992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91" name="Line 121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>
            <a:off x="2582863" y="34925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92" name="Line 122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2582863" y="3492500"/>
            <a:ext cx="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93" name="Line 123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2117725" y="4419600"/>
            <a:ext cx="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94" name="Line 124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582863" y="38052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95" name="Line 125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 flipV="1">
            <a:off x="3595688" y="3979863"/>
            <a:ext cx="3175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96" name="Line 126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3598863" y="3981450"/>
            <a:ext cx="108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97" name="Text Box 127"/>
          <p:cNvSpPr txBox="1"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4254500" y="4462463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</a:t>
            </a:r>
          </a:p>
        </p:txBody>
      </p:sp>
      <p:sp>
        <p:nvSpPr>
          <p:cNvPr id="123998" name="Line 128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 flipH="1">
            <a:off x="4462463" y="4600575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99" name="Line 129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590550" y="32004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00" name="Line 130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>
            <a:off x="590550" y="3657600"/>
            <a:ext cx="160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01" name="Line 131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590550" y="4124325"/>
            <a:ext cx="15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02" name="Text Box 132"/>
          <p:cNvSpPr txBox="1"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103188" y="3062288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[10:0]</a:t>
            </a:r>
          </a:p>
        </p:txBody>
      </p:sp>
      <p:sp>
        <p:nvSpPr>
          <p:cNvPr id="124003" name="Text Box 133"/>
          <p:cNvSpPr txBox="1"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176213" y="3519488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[8:0]</a:t>
            </a:r>
          </a:p>
        </p:txBody>
      </p:sp>
      <p:sp>
        <p:nvSpPr>
          <p:cNvPr id="124004" name="Text Box 134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177800" y="398780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[5:0]</a:t>
            </a:r>
          </a:p>
        </p:txBody>
      </p:sp>
      <p:sp>
        <p:nvSpPr>
          <p:cNvPr id="124005" name="Text Box 135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2533650" y="346392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[4:0]</a:t>
            </a:r>
          </a:p>
        </p:txBody>
      </p:sp>
      <p:sp>
        <p:nvSpPr>
          <p:cNvPr id="124006" name="Text Box 136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2684463" y="31750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0</a:t>
            </a:r>
          </a:p>
        </p:txBody>
      </p:sp>
      <p:grpSp>
        <p:nvGrpSpPr>
          <p:cNvPr id="124007" name="Group 137"/>
          <p:cNvGrpSpPr>
            <a:grpSpLocks/>
          </p:cNvGrpSpPr>
          <p:nvPr>
            <p:custDataLst>
              <p:tags r:id="rId103"/>
            </p:custDataLst>
          </p:nvPr>
        </p:nvGrpSpPr>
        <p:grpSpPr bwMode="auto">
          <a:xfrm>
            <a:off x="1384300" y="2947988"/>
            <a:ext cx="412750" cy="244475"/>
            <a:chOff x="1104" y="3108"/>
            <a:chExt cx="260" cy="154"/>
          </a:xfrm>
        </p:grpSpPr>
        <p:sp>
          <p:nvSpPr>
            <p:cNvPr id="124127" name="Line 138"/>
            <p:cNvSpPr>
              <a:spLocks noChangeShapeType="1"/>
            </p:cNvSpPr>
            <p:nvPr>
              <p:custDataLst>
                <p:tags r:id="rId223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28" name="Text Box 139"/>
            <p:cNvSpPr txBox="1">
              <a:spLocks noChangeArrowheads="1"/>
            </p:cNvSpPr>
            <p:nvPr>
              <p:custDataLst>
                <p:tags r:id="rId224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4008" name="Group 140"/>
          <p:cNvGrpSpPr>
            <a:grpSpLocks/>
          </p:cNvGrpSpPr>
          <p:nvPr>
            <p:custDataLst>
              <p:tags r:id="rId104"/>
            </p:custDataLst>
          </p:nvPr>
        </p:nvGrpSpPr>
        <p:grpSpPr bwMode="auto">
          <a:xfrm>
            <a:off x="1744663" y="2947988"/>
            <a:ext cx="412750" cy="244475"/>
            <a:chOff x="1104" y="3108"/>
            <a:chExt cx="260" cy="154"/>
          </a:xfrm>
        </p:grpSpPr>
        <p:sp>
          <p:nvSpPr>
            <p:cNvPr id="124125" name="Line 141"/>
            <p:cNvSpPr>
              <a:spLocks noChangeShapeType="1"/>
            </p:cNvSpPr>
            <p:nvPr>
              <p:custDataLst>
                <p:tags r:id="rId221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26" name="Text Box 142"/>
            <p:cNvSpPr txBox="1">
              <a:spLocks noChangeArrowheads="1"/>
            </p:cNvSpPr>
            <p:nvPr>
              <p:custDataLst>
                <p:tags r:id="rId222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4009" name="Group 143"/>
          <p:cNvGrpSpPr>
            <a:grpSpLocks/>
          </p:cNvGrpSpPr>
          <p:nvPr>
            <p:custDataLst>
              <p:tags r:id="rId105"/>
            </p:custDataLst>
          </p:nvPr>
        </p:nvGrpSpPr>
        <p:grpSpPr bwMode="auto">
          <a:xfrm>
            <a:off x="2106613" y="2947988"/>
            <a:ext cx="412750" cy="244475"/>
            <a:chOff x="1104" y="3108"/>
            <a:chExt cx="260" cy="154"/>
          </a:xfrm>
        </p:grpSpPr>
        <p:sp>
          <p:nvSpPr>
            <p:cNvPr id="124123" name="Line 144"/>
            <p:cNvSpPr>
              <a:spLocks noChangeShapeType="1"/>
            </p:cNvSpPr>
            <p:nvPr>
              <p:custDataLst>
                <p:tags r:id="rId219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24" name="Text Box 145"/>
            <p:cNvSpPr txBox="1">
              <a:spLocks noChangeArrowheads="1"/>
            </p:cNvSpPr>
            <p:nvPr>
              <p:custDataLst>
                <p:tags r:id="rId220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4010" name="Group 146"/>
          <p:cNvGrpSpPr>
            <a:grpSpLocks/>
          </p:cNvGrpSpPr>
          <p:nvPr>
            <p:custDataLst>
              <p:tags r:id="rId106"/>
            </p:custDataLst>
          </p:nvPr>
        </p:nvGrpSpPr>
        <p:grpSpPr bwMode="auto">
          <a:xfrm>
            <a:off x="2478088" y="2946400"/>
            <a:ext cx="412750" cy="244475"/>
            <a:chOff x="1104" y="3108"/>
            <a:chExt cx="260" cy="154"/>
          </a:xfrm>
        </p:grpSpPr>
        <p:sp>
          <p:nvSpPr>
            <p:cNvPr id="124121" name="Line 147"/>
            <p:cNvSpPr>
              <a:spLocks noChangeShapeType="1"/>
            </p:cNvSpPr>
            <p:nvPr>
              <p:custDataLst>
                <p:tags r:id="rId217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22" name="Text Box 148"/>
            <p:cNvSpPr txBox="1">
              <a:spLocks noChangeArrowheads="1"/>
            </p:cNvSpPr>
            <p:nvPr>
              <p:custDataLst>
                <p:tags r:id="rId218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4011" name="Text Box 149"/>
          <p:cNvSpPr txBox="1"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4122738" y="4129088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LD.CC</a:t>
            </a:r>
          </a:p>
        </p:txBody>
      </p:sp>
      <p:sp>
        <p:nvSpPr>
          <p:cNvPr id="124012" name="Line 150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flipH="1">
            <a:off x="4025900" y="4251325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13" name="Line 151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>
            <a:off x="5702300" y="3916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14" name="Line 152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>
            <a:off x="5702300" y="40957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15" name="Line 153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flipV="1">
            <a:off x="4606925" y="106521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16" name="Line 154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 flipV="1">
            <a:off x="4606925" y="587375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17" name="Line 155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 flipV="1">
            <a:off x="4613275" y="261938"/>
            <a:ext cx="0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18" name="Line 156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606925" y="655638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19" name="Line 157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>
            <a:off x="5603875" y="6556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20" name="Line 158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flipV="1">
            <a:off x="4343400" y="2906713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21" name="Line 159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>
            <a:off x="4343400" y="3152775"/>
            <a:ext cx="16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22" name="Line 160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>
            <a:off x="6035675" y="655638"/>
            <a:ext cx="0" cy="248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23" name="Line 161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>
            <a:off x="3155950" y="228600"/>
            <a:ext cx="0" cy="157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24" name="Line 162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 flipV="1">
            <a:off x="3971925" y="1654175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25" name="Line 163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>
            <a:off x="3155950" y="1820863"/>
            <a:ext cx="81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26" name="Line 164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 flipV="1">
            <a:off x="3225800" y="18986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27" name="Line 165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3225800" y="1898650"/>
            <a:ext cx="128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28" name="Line 166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flipV="1">
            <a:off x="4508500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29" name="Line 167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 flipV="1">
            <a:off x="5045075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30" name="Line 168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flipV="1">
            <a:off x="5045075" y="1898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31" name="Line 169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 flipV="1">
            <a:off x="5603875" y="1301750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32" name="Line 170"/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 flipV="1">
            <a:off x="1806575" y="22860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33" name="Line 171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 flipV="1">
            <a:off x="1806575" y="573088"/>
            <a:ext cx="0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34" name="Line 172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 flipV="1">
            <a:off x="1331913" y="1114425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35" name="Line 173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 flipV="1">
            <a:off x="2117725" y="1114425"/>
            <a:ext cx="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36" name="Line 174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 flipV="1">
            <a:off x="590550" y="1423988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37" name="Line 175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>
            <a:off x="590550" y="1423988"/>
            <a:ext cx="74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38" name="Line 176"/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 flipH="1">
            <a:off x="2117725" y="189865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4039" name="Group 177"/>
          <p:cNvGrpSpPr>
            <a:grpSpLocks/>
          </p:cNvGrpSpPr>
          <p:nvPr>
            <p:custDataLst>
              <p:tags r:id="rId135"/>
            </p:custDataLst>
          </p:nvPr>
        </p:nvGrpSpPr>
        <p:grpSpPr bwMode="auto">
          <a:xfrm>
            <a:off x="1776413" y="1179513"/>
            <a:ext cx="412750" cy="244475"/>
            <a:chOff x="1104" y="3108"/>
            <a:chExt cx="260" cy="154"/>
          </a:xfrm>
        </p:grpSpPr>
        <p:sp>
          <p:nvSpPr>
            <p:cNvPr id="124119" name="Line 178"/>
            <p:cNvSpPr>
              <a:spLocks noChangeShapeType="1"/>
            </p:cNvSpPr>
            <p:nvPr>
              <p:custDataLst>
                <p:tags r:id="rId215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20" name="Text Box 179"/>
            <p:cNvSpPr txBox="1">
              <a:spLocks noChangeArrowheads="1"/>
            </p:cNvSpPr>
            <p:nvPr>
              <p:custDataLst>
                <p:tags r:id="rId216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4040" name="Group 180"/>
          <p:cNvGrpSpPr>
            <a:grpSpLocks/>
          </p:cNvGrpSpPr>
          <p:nvPr>
            <p:custDataLst>
              <p:tags r:id="rId136"/>
            </p:custDataLst>
          </p:nvPr>
        </p:nvGrpSpPr>
        <p:grpSpPr bwMode="auto">
          <a:xfrm>
            <a:off x="998538" y="1179513"/>
            <a:ext cx="412750" cy="244475"/>
            <a:chOff x="1104" y="3108"/>
            <a:chExt cx="260" cy="154"/>
          </a:xfrm>
        </p:grpSpPr>
        <p:sp>
          <p:nvSpPr>
            <p:cNvPr id="124117" name="Line 181"/>
            <p:cNvSpPr>
              <a:spLocks noChangeShapeType="1"/>
            </p:cNvSpPr>
            <p:nvPr>
              <p:custDataLst>
                <p:tags r:id="rId213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18" name="Text Box 182"/>
            <p:cNvSpPr txBox="1">
              <a:spLocks noChangeArrowheads="1"/>
            </p:cNvSpPr>
            <p:nvPr>
              <p:custDataLst>
                <p:tags r:id="rId214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4041" name="Line 183"/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>
            <a:off x="6578600" y="80645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42" name="Line 184"/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>
            <a:off x="6570663" y="1301750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43" name="Line 185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>
            <a:off x="6561138" y="1819275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44" name="Text Box 186"/>
          <p:cNvSpPr txBox="1">
            <a:spLocks noChangeArrowheads="1"/>
          </p:cNvSpPr>
          <p:nvPr>
            <p:custDataLst>
              <p:tags r:id="rId140"/>
            </p:custDataLst>
          </p:nvPr>
        </p:nvSpPr>
        <p:spPr bwMode="auto">
          <a:xfrm>
            <a:off x="6278563" y="684213"/>
            <a:ext cx="368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DR</a:t>
            </a:r>
          </a:p>
        </p:txBody>
      </p:sp>
      <p:sp>
        <p:nvSpPr>
          <p:cNvPr id="124045" name="Text Box 187"/>
          <p:cNvSpPr txBox="1">
            <a:spLocks noChangeArrowheads="1"/>
          </p:cNvSpPr>
          <p:nvPr>
            <p:custDataLst>
              <p:tags r:id="rId141"/>
            </p:custDataLst>
          </p:nvPr>
        </p:nvSpPr>
        <p:spPr bwMode="auto">
          <a:xfrm>
            <a:off x="5969000" y="1179513"/>
            <a:ext cx="655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LD.REG</a:t>
            </a:r>
          </a:p>
        </p:txBody>
      </p:sp>
      <p:sp>
        <p:nvSpPr>
          <p:cNvPr id="124046" name="Text Box 188"/>
          <p:cNvSpPr txBox="1">
            <a:spLocks noChangeArrowheads="1"/>
          </p:cNvSpPr>
          <p:nvPr>
            <p:custDataLst>
              <p:tags r:id="rId142"/>
            </p:custDataLst>
          </p:nvPr>
        </p:nvSpPr>
        <p:spPr bwMode="auto">
          <a:xfrm>
            <a:off x="6216650" y="1698625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SR2</a:t>
            </a:r>
          </a:p>
        </p:txBody>
      </p:sp>
      <p:sp>
        <p:nvSpPr>
          <p:cNvPr id="124047" name="Line 189"/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 flipV="1">
            <a:off x="6646863" y="730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48" name="Line 190"/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 flipV="1">
            <a:off x="7239000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49" name="Text Box 191"/>
          <p:cNvSpPr txBox="1">
            <a:spLocks noChangeArrowheads="1"/>
          </p:cNvSpPr>
          <p:nvPr>
            <p:custDataLst>
              <p:tags r:id="rId145"/>
            </p:custDataLst>
          </p:nvPr>
        </p:nvSpPr>
        <p:spPr bwMode="auto">
          <a:xfrm>
            <a:off x="6578600" y="15748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4050" name="Text Box 192"/>
          <p:cNvSpPr txBox="1">
            <a:spLocks noChangeArrowheads="1"/>
          </p:cNvSpPr>
          <p:nvPr>
            <p:custDataLst>
              <p:tags r:id="rId146"/>
            </p:custDataLst>
          </p:nvPr>
        </p:nvSpPr>
        <p:spPr bwMode="auto">
          <a:xfrm>
            <a:off x="6578600" y="5619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4051" name="Text Box 193"/>
          <p:cNvSpPr txBox="1">
            <a:spLocks noChangeArrowheads="1"/>
          </p:cNvSpPr>
          <p:nvPr>
            <p:custDataLst>
              <p:tags r:id="rId147"/>
            </p:custDataLst>
          </p:nvPr>
        </p:nvSpPr>
        <p:spPr bwMode="auto">
          <a:xfrm>
            <a:off x="6992938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4052" name="Text Box 194"/>
          <p:cNvSpPr txBox="1">
            <a:spLocks noChangeArrowheads="1"/>
          </p:cNvSpPr>
          <p:nvPr>
            <p:custDataLst>
              <p:tags r:id="rId148"/>
            </p:custDataLst>
          </p:nvPr>
        </p:nvSpPr>
        <p:spPr bwMode="auto">
          <a:xfrm>
            <a:off x="8399463" y="1685925"/>
            <a:ext cx="430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SR1</a:t>
            </a:r>
          </a:p>
        </p:txBody>
      </p:sp>
      <p:sp>
        <p:nvSpPr>
          <p:cNvPr id="124053" name="Line 195"/>
          <p:cNvSpPr>
            <a:spLocks noChangeShapeType="1"/>
          </p:cNvSpPr>
          <p:nvPr>
            <p:custDataLst>
              <p:tags r:id="rId149"/>
            </p:custDataLst>
          </p:nvPr>
        </p:nvSpPr>
        <p:spPr bwMode="auto">
          <a:xfrm flipV="1">
            <a:off x="8224838" y="17351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54" name="Text Box 196"/>
          <p:cNvSpPr txBox="1">
            <a:spLocks noChangeArrowheads="1"/>
          </p:cNvSpPr>
          <p:nvPr>
            <p:custDataLst>
              <p:tags r:id="rId150"/>
            </p:custDataLst>
          </p:nvPr>
        </p:nvSpPr>
        <p:spPr bwMode="auto">
          <a:xfrm>
            <a:off x="8140700" y="15636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4055" name="Line 197"/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>
            <a:off x="7516813" y="228600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4056" name="Group 198"/>
          <p:cNvGrpSpPr>
            <a:grpSpLocks/>
          </p:cNvGrpSpPr>
          <p:nvPr>
            <p:custDataLst>
              <p:tags r:id="rId152"/>
            </p:custDataLst>
          </p:nvPr>
        </p:nvGrpSpPr>
        <p:grpSpPr bwMode="auto">
          <a:xfrm>
            <a:off x="7181850" y="342900"/>
            <a:ext cx="412750" cy="244475"/>
            <a:chOff x="1104" y="3108"/>
            <a:chExt cx="260" cy="154"/>
          </a:xfrm>
        </p:grpSpPr>
        <p:sp>
          <p:nvSpPr>
            <p:cNvPr id="124115" name="Line 199"/>
            <p:cNvSpPr>
              <a:spLocks noChangeShapeType="1"/>
            </p:cNvSpPr>
            <p:nvPr>
              <p:custDataLst>
                <p:tags r:id="rId211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16" name="Text Box 200"/>
            <p:cNvSpPr txBox="1"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4057" name="Line 201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 flipV="1">
            <a:off x="7726363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58" name="Text Box 202"/>
          <p:cNvSpPr txBox="1">
            <a:spLocks noChangeArrowheads="1"/>
          </p:cNvSpPr>
          <p:nvPr>
            <p:custDataLst>
              <p:tags r:id="rId154"/>
            </p:custDataLst>
          </p:nvPr>
        </p:nvSpPr>
        <p:spPr bwMode="auto">
          <a:xfrm>
            <a:off x="7480300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4059" name="Line 203"/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 flipV="1">
            <a:off x="5957888" y="28003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60" name="Text Box 204"/>
          <p:cNvSpPr txBox="1">
            <a:spLocks noChangeArrowheads="1"/>
          </p:cNvSpPr>
          <p:nvPr>
            <p:custDataLst>
              <p:tags r:id="rId156"/>
            </p:custDataLst>
          </p:nvPr>
        </p:nvSpPr>
        <p:spPr bwMode="auto">
          <a:xfrm>
            <a:off x="6035675" y="27463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4061" name="Line 205"/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 flipV="1">
            <a:off x="4316413" y="3424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62" name="Text Box 206"/>
          <p:cNvSpPr txBox="1">
            <a:spLocks noChangeArrowheads="1"/>
          </p:cNvSpPr>
          <p:nvPr>
            <p:custDataLst>
              <p:tags r:id="rId158"/>
            </p:custDataLst>
          </p:nvPr>
        </p:nvSpPr>
        <p:spPr bwMode="auto">
          <a:xfrm>
            <a:off x="4184650" y="32654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4063" name="Text Box 207"/>
          <p:cNvSpPr txBox="1">
            <a:spLocks noChangeArrowheads="1"/>
          </p:cNvSpPr>
          <p:nvPr>
            <p:custDataLst>
              <p:tags r:id="rId159"/>
            </p:custDataLst>
          </p:nvPr>
        </p:nvSpPr>
        <p:spPr bwMode="auto">
          <a:xfrm>
            <a:off x="1136650" y="45577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LD.IR</a:t>
            </a:r>
          </a:p>
        </p:txBody>
      </p:sp>
      <p:sp>
        <p:nvSpPr>
          <p:cNvPr id="124064" name="Line 208"/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>
            <a:off x="1638300" y="46799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65" name="Text Box 209"/>
          <p:cNvSpPr txBox="1">
            <a:spLocks noChangeArrowheads="1"/>
          </p:cNvSpPr>
          <p:nvPr>
            <p:custDataLst>
              <p:tags r:id="rId161"/>
            </p:custDataLst>
          </p:nvPr>
        </p:nvSpPr>
        <p:spPr bwMode="auto">
          <a:xfrm>
            <a:off x="588963" y="2239963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[7:0]</a:t>
            </a:r>
          </a:p>
        </p:txBody>
      </p:sp>
      <p:sp>
        <p:nvSpPr>
          <p:cNvPr id="124066" name="Line 210"/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 flipV="1">
            <a:off x="506413" y="22939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67" name="Text Box 211"/>
          <p:cNvSpPr txBox="1">
            <a:spLocks noChangeArrowheads="1"/>
          </p:cNvSpPr>
          <p:nvPr>
            <p:custDataLst>
              <p:tags r:id="rId163"/>
            </p:custDataLst>
          </p:nvPr>
        </p:nvSpPr>
        <p:spPr bwMode="auto">
          <a:xfrm>
            <a:off x="679450" y="24193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124068" name="Line 212"/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>
            <a:off x="1127125" y="2663825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69" name="Line 213"/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 flipV="1">
            <a:off x="1258888" y="25876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70" name="Text Box 214"/>
          <p:cNvSpPr txBox="1">
            <a:spLocks noChangeArrowheads="1"/>
          </p:cNvSpPr>
          <p:nvPr>
            <p:custDataLst>
              <p:tags r:id="rId166"/>
            </p:custDataLst>
          </p:nvPr>
        </p:nvSpPr>
        <p:spPr bwMode="auto">
          <a:xfrm>
            <a:off x="1204913" y="241935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4071" name="Oval 215"/>
          <p:cNvSpPr>
            <a:spLocks noChangeArrowheads="1"/>
          </p:cNvSpPr>
          <p:nvPr>
            <p:custDataLst>
              <p:tags r:id="rId167"/>
            </p:custDataLst>
          </p:nvPr>
        </p:nvSpPr>
        <p:spPr bwMode="auto">
          <a:xfrm>
            <a:off x="2090738" y="4391025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4072" name="Oval 216"/>
          <p:cNvSpPr>
            <a:spLocks noChangeArrowheads="1"/>
          </p:cNvSpPr>
          <p:nvPr>
            <p:custDataLst>
              <p:tags r:id="rId168"/>
            </p:custDataLst>
          </p:nvPr>
        </p:nvSpPr>
        <p:spPr bwMode="auto">
          <a:xfrm>
            <a:off x="2554288" y="3776663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4073" name="Oval 217"/>
          <p:cNvSpPr>
            <a:spLocks noChangeArrowheads="1"/>
          </p:cNvSpPr>
          <p:nvPr>
            <p:custDataLst>
              <p:tags r:id="rId169"/>
            </p:custDataLst>
          </p:nvPr>
        </p:nvSpPr>
        <p:spPr bwMode="auto">
          <a:xfrm>
            <a:off x="7775575" y="3228975"/>
            <a:ext cx="52388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4074" name="Line 218"/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 flipV="1">
            <a:off x="3490913" y="3255963"/>
            <a:ext cx="3708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75" name="Line 219"/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 flipV="1">
            <a:off x="3490913" y="290671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76" name="Line 220"/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>
            <a:off x="3413125" y="1468438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77" name="Line 221"/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 flipV="1">
            <a:off x="3567113" y="1392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78" name="Text Box 222"/>
          <p:cNvSpPr txBox="1">
            <a:spLocks noChangeArrowheads="1"/>
          </p:cNvSpPr>
          <p:nvPr>
            <p:custDataLst>
              <p:tags r:id="rId174"/>
            </p:custDataLst>
          </p:nvPr>
        </p:nvSpPr>
        <p:spPr bwMode="auto">
          <a:xfrm>
            <a:off x="3506788" y="12239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4079" name="Text Box 223"/>
          <p:cNvSpPr txBox="1">
            <a:spLocks noChangeArrowheads="1"/>
          </p:cNvSpPr>
          <p:nvPr>
            <p:custDataLst>
              <p:tags r:id="rId175"/>
            </p:custDataLst>
          </p:nvPr>
        </p:nvSpPr>
        <p:spPr bwMode="auto">
          <a:xfrm>
            <a:off x="3522663" y="769938"/>
            <a:ext cx="557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LD.PC</a:t>
            </a:r>
          </a:p>
        </p:txBody>
      </p:sp>
      <p:sp>
        <p:nvSpPr>
          <p:cNvPr id="124080" name="Line 224"/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>
            <a:off x="4025900" y="8921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81" name="Line 225"/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 flipH="1">
            <a:off x="4606925" y="2663825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82" name="Text Box 226"/>
          <p:cNvSpPr txBox="1">
            <a:spLocks noChangeArrowheads="1"/>
          </p:cNvSpPr>
          <p:nvPr>
            <p:custDataLst>
              <p:tags r:id="rId178"/>
            </p:custDataLst>
          </p:nvPr>
        </p:nvSpPr>
        <p:spPr bwMode="auto">
          <a:xfrm>
            <a:off x="995363" y="2108200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ADDR2MUX</a:t>
            </a:r>
          </a:p>
        </p:txBody>
      </p:sp>
      <p:sp>
        <p:nvSpPr>
          <p:cNvPr id="124083" name="Line 227"/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 flipV="1">
            <a:off x="1127125" y="22939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84" name="Text Box 228"/>
          <p:cNvSpPr txBox="1">
            <a:spLocks noChangeArrowheads="1"/>
          </p:cNvSpPr>
          <p:nvPr>
            <p:custDataLst>
              <p:tags r:id="rId180"/>
            </p:custDataLst>
          </p:nvPr>
        </p:nvSpPr>
        <p:spPr bwMode="auto">
          <a:xfrm>
            <a:off x="4824413" y="2541588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ADDR1MUX</a:t>
            </a:r>
          </a:p>
        </p:txBody>
      </p:sp>
      <p:sp>
        <p:nvSpPr>
          <p:cNvPr id="124085" name="Oval 229"/>
          <p:cNvSpPr>
            <a:spLocks noChangeArrowheads="1"/>
          </p:cNvSpPr>
          <p:nvPr>
            <p:custDataLst>
              <p:tags r:id="rId181"/>
            </p:custDataLst>
          </p:nvPr>
        </p:nvSpPr>
        <p:spPr bwMode="auto">
          <a:xfrm>
            <a:off x="3198813" y="1868488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4086" name="Line 230"/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 flipV="1">
            <a:off x="3074988" y="10271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87" name="Text Box 231"/>
          <p:cNvSpPr txBox="1">
            <a:spLocks noChangeArrowheads="1"/>
          </p:cNvSpPr>
          <p:nvPr>
            <p:custDataLst>
              <p:tags r:id="rId183"/>
            </p:custDataLst>
          </p:nvPr>
        </p:nvSpPr>
        <p:spPr bwMode="auto">
          <a:xfrm>
            <a:off x="2844800" y="9715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4088" name="Line 232"/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 flipV="1">
            <a:off x="5526088" y="16303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89" name="Text Box 233"/>
          <p:cNvSpPr txBox="1">
            <a:spLocks noChangeArrowheads="1"/>
          </p:cNvSpPr>
          <p:nvPr>
            <p:custDataLst>
              <p:tags r:id="rId185"/>
            </p:custDataLst>
          </p:nvPr>
        </p:nvSpPr>
        <p:spPr bwMode="auto">
          <a:xfrm>
            <a:off x="5603875" y="15763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4090" name="Line 234"/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 flipV="1">
            <a:off x="3783013" y="3173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91" name="Text Box 235"/>
          <p:cNvSpPr txBox="1">
            <a:spLocks noChangeArrowheads="1"/>
          </p:cNvSpPr>
          <p:nvPr>
            <p:custDataLst>
              <p:tags r:id="rId187"/>
            </p:custDataLst>
          </p:nvPr>
        </p:nvSpPr>
        <p:spPr bwMode="auto">
          <a:xfrm>
            <a:off x="3651250" y="301466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4092" name="Line 236"/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 flipV="1">
            <a:off x="6202363" y="44497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93" name="Line 237"/>
          <p:cNvSpPr>
            <a:spLocks noChangeShapeType="1"/>
          </p:cNvSpPr>
          <p:nvPr>
            <p:custDataLst>
              <p:tags r:id="rId189"/>
            </p:custDataLst>
          </p:nvPr>
        </p:nvSpPr>
        <p:spPr bwMode="auto">
          <a:xfrm flipV="1">
            <a:off x="7334250" y="50831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94" name="Text Box 238"/>
          <p:cNvSpPr txBox="1">
            <a:spLocks noChangeArrowheads="1"/>
          </p:cNvSpPr>
          <p:nvPr>
            <p:custDataLst>
              <p:tags r:id="rId190"/>
            </p:custDataLst>
          </p:nvPr>
        </p:nvSpPr>
        <p:spPr bwMode="auto">
          <a:xfrm>
            <a:off x="6151563" y="42814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4095" name="Text Box 239"/>
          <p:cNvSpPr txBox="1">
            <a:spLocks noChangeArrowheads="1"/>
          </p:cNvSpPr>
          <p:nvPr>
            <p:custDataLst>
              <p:tags r:id="rId191"/>
            </p:custDataLst>
          </p:nvPr>
        </p:nvSpPr>
        <p:spPr bwMode="auto">
          <a:xfrm>
            <a:off x="7073900" y="502602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grpSp>
        <p:nvGrpSpPr>
          <p:cNvPr id="124096" name="Group 240"/>
          <p:cNvGrpSpPr>
            <a:grpSpLocks/>
          </p:cNvGrpSpPr>
          <p:nvPr>
            <p:custDataLst>
              <p:tags r:id="rId192"/>
            </p:custDataLst>
          </p:nvPr>
        </p:nvGrpSpPr>
        <p:grpSpPr bwMode="auto">
          <a:xfrm>
            <a:off x="5837238" y="4164013"/>
            <a:ext cx="52387" cy="250825"/>
            <a:chOff x="3678" y="3044"/>
            <a:chExt cx="33" cy="158"/>
          </a:xfrm>
        </p:grpSpPr>
        <p:sp>
          <p:nvSpPr>
            <p:cNvPr id="124112" name="Oval 241"/>
            <p:cNvSpPr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3678" y="3105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4113" name="Oval 242"/>
            <p:cNvSpPr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3678" y="3044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4114" name="Oval 243"/>
            <p:cNvSpPr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3678" y="3166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4097" name="Line 244"/>
          <p:cNvSpPr>
            <a:spLocks noChangeShapeType="1"/>
          </p:cNvSpPr>
          <p:nvPr>
            <p:custDataLst>
              <p:tags r:id="rId193"/>
            </p:custDataLst>
          </p:nvPr>
        </p:nvSpPr>
        <p:spPr bwMode="auto">
          <a:xfrm>
            <a:off x="823913" y="882650"/>
            <a:ext cx="271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98" name="Line 245"/>
          <p:cNvSpPr>
            <a:spLocks noChangeShapeType="1"/>
          </p:cNvSpPr>
          <p:nvPr>
            <p:custDataLst>
              <p:tags r:id="rId194"/>
            </p:custDataLst>
          </p:nvPr>
        </p:nvSpPr>
        <p:spPr bwMode="auto">
          <a:xfrm flipH="1">
            <a:off x="8074025" y="1808163"/>
            <a:ext cx="34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99" name="Text Box 246"/>
          <p:cNvSpPr txBox="1">
            <a:spLocks noChangeArrowheads="1"/>
          </p:cNvSpPr>
          <p:nvPr>
            <p:custDataLst>
              <p:tags r:id="rId195"/>
            </p:custDataLst>
          </p:nvPr>
        </p:nvSpPr>
        <p:spPr bwMode="auto">
          <a:xfrm>
            <a:off x="7673975" y="4175125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124100" name="Text Box 247"/>
          <p:cNvSpPr txBox="1">
            <a:spLocks noChangeArrowheads="1"/>
          </p:cNvSpPr>
          <p:nvPr>
            <p:custDataLst>
              <p:tags r:id="rId196"/>
            </p:custDataLst>
          </p:nvPr>
        </p:nvSpPr>
        <p:spPr bwMode="auto">
          <a:xfrm>
            <a:off x="6838950" y="4170363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124101" name="Line 248"/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 flipH="1">
            <a:off x="6035675" y="48895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102" name="Line 249"/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>
            <a:off x="5702300" y="4648200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103" name="Line 250"/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>
            <a:off x="6035675" y="46482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104" name="Text Box 251"/>
          <p:cNvSpPr txBox="1">
            <a:spLocks noChangeArrowheads="1"/>
          </p:cNvSpPr>
          <p:nvPr>
            <p:custDataLst>
              <p:tags r:id="rId200"/>
            </p:custDataLst>
          </p:nvPr>
        </p:nvSpPr>
        <p:spPr bwMode="auto">
          <a:xfrm>
            <a:off x="146050" y="760413"/>
            <a:ext cx="749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MARMUX</a:t>
            </a:r>
          </a:p>
        </p:txBody>
      </p:sp>
      <p:sp>
        <p:nvSpPr>
          <p:cNvPr id="124105" name="Text Box 252"/>
          <p:cNvSpPr txBox="1">
            <a:spLocks noChangeArrowheads="1"/>
          </p:cNvSpPr>
          <p:nvPr>
            <p:custDataLst>
              <p:tags r:id="rId201"/>
            </p:custDataLst>
          </p:nvPr>
        </p:nvSpPr>
        <p:spPr bwMode="auto">
          <a:xfrm>
            <a:off x="3154363" y="1057275"/>
            <a:ext cx="642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PCMUX</a:t>
            </a:r>
          </a:p>
        </p:txBody>
      </p:sp>
      <p:sp>
        <p:nvSpPr>
          <p:cNvPr id="124106" name="Line 253"/>
          <p:cNvSpPr>
            <a:spLocks noChangeShapeType="1"/>
          </p:cNvSpPr>
          <p:nvPr>
            <p:custDataLst>
              <p:tags r:id="rId202"/>
            </p:custDataLst>
          </p:nvPr>
        </p:nvSpPr>
        <p:spPr bwMode="auto">
          <a:xfrm>
            <a:off x="3413125" y="1244600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4107" name="Group 254"/>
          <p:cNvGrpSpPr>
            <a:grpSpLocks/>
          </p:cNvGrpSpPr>
          <p:nvPr>
            <p:custDataLst>
              <p:tags r:id="rId203"/>
            </p:custDataLst>
          </p:nvPr>
        </p:nvGrpSpPr>
        <p:grpSpPr bwMode="auto">
          <a:xfrm>
            <a:off x="7199313" y="3141663"/>
            <a:ext cx="234950" cy="114300"/>
            <a:chOff x="4327" y="1929"/>
            <a:chExt cx="148" cy="72"/>
          </a:xfrm>
        </p:grpSpPr>
        <p:sp>
          <p:nvSpPr>
            <p:cNvPr id="124110" name="Arc 255"/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4403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1" name="Arc 256"/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 flipH="1">
              <a:off x="4327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108" name="Line 257"/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>
            <a:off x="7434263" y="3255963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109" name="Text Box 258"/>
          <p:cNvSpPr txBox="1">
            <a:spLocks noChangeArrowheads="1"/>
          </p:cNvSpPr>
          <p:nvPr>
            <p:custDataLst>
              <p:tags r:id="rId205"/>
            </p:custDataLst>
          </p:nvPr>
        </p:nvSpPr>
        <p:spPr bwMode="auto">
          <a:xfrm>
            <a:off x="8107363" y="5634038"/>
            <a:ext cx="846137" cy="3460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STATE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Freeform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452688" y="1974850"/>
            <a:ext cx="1509712" cy="385763"/>
          </a:xfrm>
          <a:custGeom>
            <a:avLst/>
            <a:gdLst>
              <a:gd name="T0" fmla="*/ 0 w 951"/>
              <a:gd name="T1" fmla="*/ 2147483647 h 243"/>
              <a:gd name="T2" fmla="*/ 2147483647 w 951"/>
              <a:gd name="T3" fmla="*/ 0 h 243"/>
              <a:gd name="T4" fmla="*/ 2147483647 w 951"/>
              <a:gd name="T5" fmla="*/ 0 h 243"/>
              <a:gd name="T6" fmla="*/ 2147483647 w 951"/>
              <a:gd name="T7" fmla="*/ 2147483647 h 243"/>
              <a:gd name="T8" fmla="*/ 2147483647 w 951"/>
              <a:gd name="T9" fmla="*/ 2147483647 h 243"/>
              <a:gd name="T10" fmla="*/ 2147483647 w 951"/>
              <a:gd name="T11" fmla="*/ 2147483647 h 243"/>
              <a:gd name="T12" fmla="*/ 2147483647 w 951"/>
              <a:gd name="T13" fmla="*/ 2147483647 h 243"/>
              <a:gd name="T14" fmla="*/ 0 w 951"/>
              <a:gd name="T15" fmla="*/ 2147483647 h 2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51"/>
              <a:gd name="T25" fmla="*/ 0 h 243"/>
              <a:gd name="T26" fmla="*/ 951 w 951"/>
              <a:gd name="T27" fmla="*/ 243 h 2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51" h="243">
                <a:moveTo>
                  <a:pt x="0" y="241"/>
                </a:moveTo>
                <a:lnTo>
                  <a:pt x="231" y="0"/>
                </a:lnTo>
                <a:lnTo>
                  <a:pt x="723" y="0"/>
                </a:lnTo>
                <a:lnTo>
                  <a:pt x="951" y="243"/>
                </a:lnTo>
                <a:lnTo>
                  <a:pt x="539" y="241"/>
                </a:lnTo>
                <a:lnTo>
                  <a:pt x="471" y="189"/>
                </a:lnTo>
                <a:lnTo>
                  <a:pt x="413" y="240"/>
                </a:lnTo>
                <a:lnTo>
                  <a:pt x="0" y="241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930" name="Freeform 3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662738" y="4229100"/>
            <a:ext cx="1508125" cy="500063"/>
          </a:xfrm>
          <a:custGeom>
            <a:avLst/>
            <a:gdLst>
              <a:gd name="T0" fmla="*/ 0 w 950"/>
              <a:gd name="T1" fmla="*/ 2147483647 h 315"/>
              <a:gd name="T2" fmla="*/ 2147483647 w 950"/>
              <a:gd name="T3" fmla="*/ 0 h 315"/>
              <a:gd name="T4" fmla="*/ 2147483647 w 950"/>
              <a:gd name="T5" fmla="*/ 2147483647 h 315"/>
              <a:gd name="T6" fmla="*/ 2147483647 w 950"/>
              <a:gd name="T7" fmla="*/ 2147483647 h 315"/>
              <a:gd name="T8" fmla="*/ 2147483647 w 950"/>
              <a:gd name="T9" fmla="*/ 2147483647 h 315"/>
              <a:gd name="T10" fmla="*/ 2147483647 w 950"/>
              <a:gd name="T11" fmla="*/ 2147483647 h 315"/>
              <a:gd name="T12" fmla="*/ 2147483647 w 950"/>
              <a:gd name="T13" fmla="*/ 2147483647 h 315"/>
              <a:gd name="T14" fmla="*/ 0 w 950"/>
              <a:gd name="T15" fmla="*/ 2147483647 h 3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50"/>
              <a:gd name="T25" fmla="*/ 0 h 315"/>
              <a:gd name="T26" fmla="*/ 950 w 950"/>
              <a:gd name="T27" fmla="*/ 315 h 3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50" h="315">
                <a:moveTo>
                  <a:pt x="0" y="2"/>
                </a:moveTo>
                <a:lnTo>
                  <a:pt x="408" y="0"/>
                </a:lnTo>
                <a:lnTo>
                  <a:pt x="480" y="69"/>
                </a:lnTo>
                <a:lnTo>
                  <a:pt x="537" y="2"/>
                </a:lnTo>
                <a:lnTo>
                  <a:pt x="950" y="2"/>
                </a:lnTo>
                <a:lnTo>
                  <a:pt x="719" y="314"/>
                </a:lnTo>
                <a:lnTo>
                  <a:pt x="231" y="315"/>
                </a:lnTo>
                <a:lnTo>
                  <a:pt x="0" y="2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931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87975" y="955675"/>
            <a:ext cx="425450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+1</a:t>
            </a:r>
          </a:p>
        </p:txBody>
      </p:sp>
      <p:sp>
        <p:nvSpPr>
          <p:cNvPr id="124932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54500" y="719138"/>
            <a:ext cx="7032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PC  </a:t>
            </a:r>
          </a:p>
        </p:txBody>
      </p:sp>
      <p:sp>
        <p:nvSpPr>
          <p:cNvPr id="124933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87888" y="3625850"/>
            <a:ext cx="1014412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FINITE</a:t>
            </a:r>
          </a:p>
          <a:p>
            <a:pPr algn="ctr" eaLnBrk="1" hangingPunct="1"/>
            <a:r>
              <a:rPr lang="en-US" sz="1400"/>
              <a:t>STATE</a:t>
            </a:r>
          </a:p>
          <a:p>
            <a:pPr algn="ctr" eaLnBrk="1" hangingPunct="1"/>
            <a:r>
              <a:rPr lang="en-US" sz="1400"/>
              <a:t>MACHINE</a:t>
            </a:r>
          </a:p>
          <a:p>
            <a:pPr algn="ctr" eaLnBrk="1" hangingPunct="1"/>
            <a:endParaRPr lang="en-US" sz="1400"/>
          </a:p>
          <a:p>
            <a:pPr algn="ctr" eaLnBrk="1" hangingPunct="1"/>
            <a:endParaRPr lang="en-US" sz="1400"/>
          </a:p>
        </p:txBody>
      </p:sp>
      <p:sp>
        <p:nvSpPr>
          <p:cNvPr id="124934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0888" y="3062288"/>
            <a:ext cx="59213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4935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65950" y="661988"/>
            <a:ext cx="110807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REG</a:t>
            </a:r>
          </a:p>
          <a:p>
            <a:pPr algn="ctr" eaLnBrk="1" hangingPunct="1"/>
            <a:r>
              <a:rPr lang="en-US" sz="1600"/>
              <a:t>FILE</a:t>
            </a:r>
          </a:p>
          <a:p>
            <a:pPr algn="ctr" eaLnBrk="1" hangingPunct="1"/>
            <a:endParaRPr lang="en-US" sz="1600"/>
          </a:p>
          <a:p>
            <a:pPr algn="ctr" eaLnBrk="1" hangingPunct="1"/>
            <a:r>
              <a:rPr lang="en-US" sz="1600"/>
              <a:t>SR2  SR1</a:t>
            </a:r>
          </a:p>
          <a:p>
            <a:pPr algn="ctr" eaLnBrk="1" hangingPunct="1"/>
            <a:r>
              <a:rPr lang="en-US" sz="1600"/>
              <a:t>OUT OUT</a:t>
            </a:r>
          </a:p>
        </p:txBody>
      </p:sp>
      <p:sp>
        <p:nvSpPr>
          <p:cNvPr id="124936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27125" y="6196013"/>
            <a:ext cx="65563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MDR</a:t>
            </a:r>
          </a:p>
        </p:txBody>
      </p:sp>
      <p:sp>
        <p:nvSpPr>
          <p:cNvPr id="124937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962400" y="6196013"/>
            <a:ext cx="6445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MAR</a:t>
            </a:r>
          </a:p>
        </p:txBody>
      </p:sp>
      <p:sp>
        <p:nvSpPr>
          <p:cNvPr id="124938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270125" y="6196013"/>
            <a:ext cx="11080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MEMORY</a:t>
            </a:r>
          </a:p>
        </p:txBody>
      </p:sp>
      <p:sp>
        <p:nvSpPr>
          <p:cNvPr id="124939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196013"/>
            <a:ext cx="8016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INPUT</a:t>
            </a:r>
          </a:p>
        </p:txBody>
      </p:sp>
      <p:sp>
        <p:nvSpPr>
          <p:cNvPr id="124940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91400" y="6196013"/>
            <a:ext cx="10271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OUTPUT</a:t>
            </a:r>
          </a:p>
        </p:txBody>
      </p:sp>
      <p:sp>
        <p:nvSpPr>
          <p:cNvPr id="124941" name="Freeform 14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38138" y="228600"/>
            <a:ext cx="8534400" cy="5105400"/>
          </a:xfrm>
          <a:custGeom>
            <a:avLst/>
            <a:gdLst>
              <a:gd name="T0" fmla="*/ 2147483647 w 5376"/>
              <a:gd name="T1" fmla="*/ 2147483647 h 3216"/>
              <a:gd name="T2" fmla="*/ 2147483647 w 5376"/>
              <a:gd name="T3" fmla="*/ 2147483647 h 3216"/>
              <a:gd name="T4" fmla="*/ 2147483647 w 5376"/>
              <a:gd name="T5" fmla="*/ 0 h 3216"/>
              <a:gd name="T6" fmla="*/ 0 w 5376"/>
              <a:gd name="T7" fmla="*/ 0 h 3216"/>
              <a:gd name="T8" fmla="*/ 0 60000 65536"/>
              <a:gd name="T9" fmla="*/ 0 60000 65536"/>
              <a:gd name="T10" fmla="*/ 0 60000 65536"/>
              <a:gd name="T11" fmla="*/ 0 60000 65536"/>
              <a:gd name="T12" fmla="*/ 0 w 5376"/>
              <a:gd name="T13" fmla="*/ 0 h 3216"/>
              <a:gd name="T14" fmla="*/ 5376 w 5376"/>
              <a:gd name="T15" fmla="*/ 3216 h 3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6" h="3216">
                <a:moveTo>
                  <a:pt x="96" y="3216"/>
                </a:moveTo>
                <a:lnTo>
                  <a:pt x="5376" y="3216"/>
                </a:lnTo>
                <a:lnTo>
                  <a:pt x="53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782763" y="62484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3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1782763" y="64770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4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378200" y="62484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5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3378200" y="64770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6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26720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7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6662738" y="1746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52400" y="6197600"/>
            <a:ext cx="671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LD.MDR</a:t>
            </a:r>
          </a:p>
        </p:txBody>
      </p:sp>
      <p:sp>
        <p:nvSpPr>
          <p:cNvPr id="124949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838200" y="6324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5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286000" y="6608763"/>
            <a:ext cx="1009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MEM.EN, R.W</a:t>
            </a:r>
          </a:p>
        </p:txBody>
      </p:sp>
      <p:sp>
        <p:nvSpPr>
          <p:cNvPr id="124951" name="AutoShape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524000" y="55562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4952" name="Line 2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638300" y="57848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53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V="1">
            <a:off x="1638300" y="5334000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5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52600" y="5556250"/>
            <a:ext cx="86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GateMDR</a:t>
            </a:r>
          </a:p>
        </p:txBody>
      </p:sp>
      <p:sp>
        <p:nvSpPr>
          <p:cNvPr id="124955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1712913" y="5708650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56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1255713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57" name="Line 3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V="1">
            <a:off x="1562100" y="59134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58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V="1">
            <a:off x="1179513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5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919163" y="558641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496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638300" y="58610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4961" name="AutoShape 34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98975" y="358775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496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7575" y="358775"/>
            <a:ext cx="690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gatePC</a:t>
            </a:r>
          </a:p>
        </p:txBody>
      </p:sp>
      <p:sp>
        <p:nvSpPr>
          <p:cNvPr id="124963" name="Line 3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4687888" y="511175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64" name="Line 37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2800350" y="6542088"/>
            <a:ext cx="0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6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127875" y="4343400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ALU</a:t>
            </a:r>
          </a:p>
        </p:txBody>
      </p:sp>
      <p:sp>
        <p:nvSpPr>
          <p:cNvPr id="124966" name="AutoShape 39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16650" y="3630613"/>
            <a:ext cx="1300163" cy="3492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65 w 21600"/>
              <a:gd name="T13" fmla="*/ 2565 h 21600"/>
              <a:gd name="T14" fmla="*/ 19035 w 21600"/>
              <a:gd name="T15" fmla="*/ 190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30" y="21600"/>
                </a:lnTo>
                <a:lnTo>
                  <a:pt x="2007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SR2MUX</a:t>
            </a:r>
          </a:p>
        </p:txBody>
      </p:sp>
      <p:sp>
        <p:nvSpPr>
          <p:cNvPr id="124967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6570663" y="35782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12496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 rot="10800000">
            <a:off x="3462338" y="3198813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/>
          </a:p>
        </p:txBody>
      </p:sp>
      <p:grpSp>
        <p:nvGrpSpPr>
          <p:cNvPr id="124969" name="Group 42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1038225" y="704850"/>
            <a:ext cx="1487488" cy="409575"/>
            <a:chOff x="503" y="417"/>
            <a:chExt cx="1405" cy="343"/>
          </a:xfrm>
        </p:grpSpPr>
        <p:sp>
          <p:nvSpPr>
            <p:cNvPr id="125168" name="AutoShape 43"/>
            <p:cNvSpPr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69" name="Text Box 44"/>
            <p:cNvSpPr txBox="1"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MARMUX</a:t>
              </a:r>
            </a:p>
          </p:txBody>
        </p:sp>
      </p:grpSp>
      <p:grpSp>
        <p:nvGrpSpPr>
          <p:cNvPr id="124970" name="Group 45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1535113" y="2492375"/>
            <a:ext cx="1487487" cy="411163"/>
            <a:chOff x="503" y="417"/>
            <a:chExt cx="1405" cy="343"/>
          </a:xfrm>
        </p:grpSpPr>
        <p:sp>
          <p:nvSpPr>
            <p:cNvPr id="125166" name="AutoShape 46"/>
            <p:cNvSpPr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67" name="Text Box 47"/>
            <p:cNvSpPr txBox="1"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641" y="502"/>
              <a:ext cx="11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ADDR2MUX</a:t>
              </a:r>
            </a:p>
          </p:txBody>
        </p:sp>
      </p:grpSp>
      <p:grpSp>
        <p:nvGrpSpPr>
          <p:cNvPr id="124971" name="Group 48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3175000" y="2493963"/>
            <a:ext cx="1487488" cy="409575"/>
            <a:chOff x="503" y="417"/>
            <a:chExt cx="1405" cy="343"/>
          </a:xfrm>
        </p:grpSpPr>
        <p:sp>
          <p:nvSpPr>
            <p:cNvPr id="125164" name="AutoShape 49"/>
            <p:cNvSpPr>
              <a:spLocks noChangeArrowheads="1"/>
            </p:cNvSpPr>
            <p:nvPr>
              <p:custDataLst>
                <p:tags r:id="rId236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65" name="Text Box 50"/>
            <p:cNvSpPr txBox="1"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ADDR1MUX</a:t>
              </a:r>
            </a:p>
          </p:txBody>
        </p:sp>
      </p:grpSp>
      <p:grpSp>
        <p:nvGrpSpPr>
          <p:cNvPr id="124972" name="Group 51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3773488" y="1244600"/>
            <a:ext cx="1487487" cy="409575"/>
            <a:chOff x="503" y="417"/>
            <a:chExt cx="1405" cy="343"/>
          </a:xfrm>
        </p:grpSpPr>
        <p:sp>
          <p:nvSpPr>
            <p:cNvPr id="125162" name="AutoShape 52"/>
            <p:cNvSpPr>
              <a:spLocks noChangeArrowheads="1"/>
            </p:cNvSpPr>
            <p:nvPr>
              <p:custDataLst>
                <p:tags r:id="rId234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63" name="Text Box 53"/>
            <p:cNvSpPr txBox="1">
              <a:spLocks noChangeArrowheads="1"/>
            </p:cNvSpPr>
            <p:nvPr>
              <p:custDataLst>
                <p:tags r:id="rId235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PCMUX</a:t>
              </a:r>
            </a:p>
          </p:txBody>
        </p:sp>
      </p:grpSp>
      <p:sp>
        <p:nvSpPr>
          <p:cNvPr id="124973" name="Text Box 5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 rot="10800000">
            <a:off x="3057525" y="1938338"/>
            <a:ext cx="303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124974" name="Text Box 5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49300" y="3521075"/>
            <a:ext cx="5921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4975" name="Text Box 5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44538" y="3981450"/>
            <a:ext cx="59213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4976" name="Text Box 57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01625" y="1701800"/>
            <a:ext cx="5842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ZEXT</a:t>
            </a:r>
          </a:p>
        </p:txBody>
      </p:sp>
      <p:grpSp>
        <p:nvGrpSpPr>
          <p:cNvPr id="124977" name="Group 58"/>
          <p:cNvGrpSpPr>
            <a:grpSpLocks/>
          </p:cNvGrpSpPr>
          <p:nvPr>
            <p:custDataLst>
              <p:tags r:id="rId49"/>
            </p:custDataLst>
          </p:nvPr>
        </p:nvGrpSpPr>
        <p:grpSpPr bwMode="auto">
          <a:xfrm>
            <a:off x="3154363" y="4105275"/>
            <a:ext cx="871537" cy="314325"/>
            <a:chOff x="1987" y="2586"/>
            <a:chExt cx="549" cy="198"/>
          </a:xfrm>
        </p:grpSpPr>
        <p:sp>
          <p:nvSpPr>
            <p:cNvPr id="125159" name="Text Box 59"/>
            <p:cNvSpPr txBox="1"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1987" y="2586"/>
              <a:ext cx="1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N</a:t>
              </a:r>
            </a:p>
          </p:txBody>
        </p:sp>
        <p:sp>
          <p:nvSpPr>
            <p:cNvPr id="125160" name="Text Box 60"/>
            <p:cNvSpPr txBox="1"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2175" y="2586"/>
              <a:ext cx="17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Z</a:t>
              </a:r>
            </a:p>
          </p:txBody>
        </p:sp>
        <p:sp>
          <p:nvSpPr>
            <p:cNvPr id="125161" name="Text Box 61"/>
            <p:cNvSpPr txBox="1">
              <a:spLocks noChangeArrowheads="1"/>
            </p:cNvSpPr>
            <p:nvPr>
              <p:custDataLst>
                <p:tags r:id="rId233"/>
              </p:custDataLst>
            </p:nvPr>
          </p:nvSpPr>
          <p:spPr bwMode="auto">
            <a:xfrm>
              <a:off x="2353" y="2586"/>
              <a:ext cx="183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P</a:t>
              </a:r>
            </a:p>
          </p:txBody>
        </p:sp>
      </p:grpSp>
      <p:sp>
        <p:nvSpPr>
          <p:cNvPr id="124978" name="Text Box 62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225800" y="4587875"/>
            <a:ext cx="7461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LOGIC</a:t>
            </a:r>
          </a:p>
        </p:txBody>
      </p:sp>
      <p:sp>
        <p:nvSpPr>
          <p:cNvPr id="124979" name="Text Box 63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2898775" y="3354388"/>
            <a:ext cx="59213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4980" name="Text Box 6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275013" y="49815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4981" name="Line 65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3598863" y="4902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82" name="Line 66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V="1">
            <a:off x="3519488" y="50260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83" name="Line 67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V="1">
            <a:off x="3598863" y="441960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84" name="AutoShape 68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1693863" y="344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4985" name="Text Box 6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1922463" y="344488"/>
            <a:ext cx="1155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gateMARMUX</a:t>
            </a:r>
          </a:p>
        </p:txBody>
      </p:sp>
      <p:sp>
        <p:nvSpPr>
          <p:cNvPr id="124986" name="Line 70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1882775" y="496888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87" name="Text Box 71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1828800" y="4522788"/>
            <a:ext cx="5683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  IR  </a:t>
            </a:r>
          </a:p>
        </p:txBody>
      </p:sp>
      <p:grpSp>
        <p:nvGrpSpPr>
          <p:cNvPr id="124988" name="Group 72"/>
          <p:cNvGrpSpPr>
            <a:grpSpLocks/>
          </p:cNvGrpSpPr>
          <p:nvPr>
            <p:custDataLst>
              <p:tags r:id="rId60"/>
            </p:custDataLst>
          </p:nvPr>
        </p:nvGrpSpPr>
        <p:grpSpPr bwMode="auto">
          <a:xfrm>
            <a:off x="1781175" y="4962525"/>
            <a:ext cx="412750" cy="244475"/>
            <a:chOff x="1104" y="3108"/>
            <a:chExt cx="260" cy="154"/>
          </a:xfrm>
        </p:grpSpPr>
        <p:sp>
          <p:nvSpPr>
            <p:cNvPr id="125157" name="Line 73"/>
            <p:cNvSpPr>
              <a:spLocks noChangeShapeType="1"/>
            </p:cNvSpPr>
            <p:nvPr>
              <p:custDataLst>
                <p:tags r:id="rId229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58" name="Text Box 74"/>
            <p:cNvSpPr txBox="1"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4989" name="Line 75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V="1">
            <a:off x="2117725" y="4837113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90" name="Line 76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6973888" y="3979863"/>
            <a:ext cx="0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91" name="Line 77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V="1">
            <a:off x="7804150" y="198596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92" name="Line 78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7316788" y="1985963"/>
            <a:ext cx="0" cy="164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93" name="Line 79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V="1">
            <a:off x="3632200" y="2359025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94" name="Line 80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V="1">
            <a:off x="2662238" y="2357438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95" name="Line 81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5702300" y="3760788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96" name="Line 82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5702300" y="4522788"/>
            <a:ext cx="1174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97" name="Line 83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 flipH="1" flipV="1">
            <a:off x="6572250" y="5367338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98" name="Line 84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>
            <a:off x="790575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99" name="Text Box 85"/>
          <p:cNvSpPr txBox="1"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4713288" y="6200775"/>
            <a:ext cx="663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LD.MAR</a:t>
            </a:r>
          </a:p>
        </p:txBody>
      </p:sp>
      <p:sp>
        <p:nvSpPr>
          <p:cNvPr id="125000" name="Line 86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 flipH="1">
            <a:off x="4606925" y="6324600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5001" name="Group 87"/>
          <p:cNvGrpSpPr>
            <a:grpSpLocks/>
          </p:cNvGrpSpPr>
          <p:nvPr>
            <p:custDataLst>
              <p:tags r:id="rId73"/>
            </p:custDataLst>
          </p:nvPr>
        </p:nvGrpSpPr>
        <p:grpSpPr bwMode="auto">
          <a:xfrm>
            <a:off x="3930650" y="5616575"/>
            <a:ext cx="412750" cy="244475"/>
            <a:chOff x="1104" y="3108"/>
            <a:chExt cx="260" cy="154"/>
          </a:xfrm>
        </p:grpSpPr>
        <p:sp>
          <p:nvSpPr>
            <p:cNvPr id="125155" name="Line 88"/>
            <p:cNvSpPr>
              <a:spLocks noChangeShapeType="1"/>
            </p:cNvSpPr>
            <p:nvPr>
              <p:custDataLst>
                <p:tags r:id="rId227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56" name="Text Box 89"/>
            <p:cNvSpPr txBox="1"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5002" name="AutoShape 90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 flipV="1">
            <a:off x="7300913" y="47815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5003" name="Text Box 91"/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6151563" y="4852988"/>
            <a:ext cx="774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gateALU</a:t>
            </a:r>
          </a:p>
        </p:txBody>
      </p:sp>
      <p:sp>
        <p:nvSpPr>
          <p:cNvPr id="125004" name="Line 92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7415213" y="4727575"/>
            <a:ext cx="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05" name="Line 93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7415213" y="5010150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06" name="Line 94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>
            <a:off x="3490913" y="3492500"/>
            <a:ext cx="308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07" name="Line 95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>
            <a:off x="6572250" y="3492500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08" name="Line 96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flipH="1" flipV="1">
            <a:off x="1720850" y="29051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09" name="Line 97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H="1" flipV="1">
            <a:off x="2084388" y="290671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10" name="Line 98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 flipH="1" flipV="1">
            <a:off x="2447925" y="29051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11" name="Line 99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 flipH="1" flipV="1">
            <a:off x="2811463" y="2905125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12" name="Line 100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1343025" y="32115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13" name="Line 101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1341438" y="3657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14" name="Line 102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1341438" y="4124325"/>
            <a:ext cx="110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15" name="Line 103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>
            <a:off x="590550" y="198596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16" name="Line 104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590550" y="4419600"/>
            <a:ext cx="1992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17" name="Line 105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2582863" y="34925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18" name="Line 106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582863" y="3492500"/>
            <a:ext cx="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19" name="Line 107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>
            <a:off x="2117725" y="4419600"/>
            <a:ext cx="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20" name="Line 108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2582863" y="38052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21" name="Line 109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 flipV="1">
            <a:off x="3595688" y="3979863"/>
            <a:ext cx="3175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22" name="Line 110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3598863" y="3981450"/>
            <a:ext cx="108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23" name="Text Box 111"/>
          <p:cNvSpPr txBox="1">
            <a:spLocks noChangeArrowheads="1"/>
          </p:cNvSpPr>
          <p:nvPr>
            <p:custDataLst>
              <p:tags r:id="rId95"/>
            </p:custDataLst>
          </p:nvPr>
        </p:nvSpPr>
        <p:spPr bwMode="auto">
          <a:xfrm>
            <a:off x="4254500" y="4462463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</a:t>
            </a:r>
          </a:p>
        </p:txBody>
      </p:sp>
      <p:sp>
        <p:nvSpPr>
          <p:cNvPr id="125024" name="Line 112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 flipH="1">
            <a:off x="4462463" y="4600575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25" name="Line 113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590550" y="32004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26" name="Line 114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>
            <a:off x="590550" y="3657600"/>
            <a:ext cx="160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27" name="Line 115"/>
          <p:cNvSpPr>
            <a:spLocks noChangeShapeType="1"/>
          </p:cNvSpPr>
          <p:nvPr>
            <p:custDataLst>
              <p:tags r:id="rId99"/>
            </p:custDataLst>
          </p:nvPr>
        </p:nvSpPr>
        <p:spPr bwMode="auto">
          <a:xfrm>
            <a:off x="590550" y="4124325"/>
            <a:ext cx="15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28" name="Text Box 116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103188" y="3062288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[10:0]</a:t>
            </a:r>
          </a:p>
        </p:txBody>
      </p:sp>
      <p:sp>
        <p:nvSpPr>
          <p:cNvPr id="125029" name="Text Box 117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176213" y="3519488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[8:0]</a:t>
            </a:r>
          </a:p>
        </p:txBody>
      </p:sp>
      <p:sp>
        <p:nvSpPr>
          <p:cNvPr id="125030" name="Text Box 118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177800" y="398780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[5:0]</a:t>
            </a:r>
          </a:p>
        </p:txBody>
      </p:sp>
      <p:sp>
        <p:nvSpPr>
          <p:cNvPr id="125031" name="Text Box 119"/>
          <p:cNvSpPr txBox="1"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2533650" y="346392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[4:0]</a:t>
            </a:r>
          </a:p>
        </p:txBody>
      </p:sp>
      <p:sp>
        <p:nvSpPr>
          <p:cNvPr id="125032" name="Text Box 120"/>
          <p:cNvSpPr txBox="1"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2684463" y="31750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0</a:t>
            </a:r>
          </a:p>
        </p:txBody>
      </p:sp>
      <p:grpSp>
        <p:nvGrpSpPr>
          <p:cNvPr id="125033" name="Group 121"/>
          <p:cNvGrpSpPr>
            <a:grpSpLocks/>
          </p:cNvGrpSpPr>
          <p:nvPr>
            <p:custDataLst>
              <p:tags r:id="rId105"/>
            </p:custDataLst>
          </p:nvPr>
        </p:nvGrpSpPr>
        <p:grpSpPr bwMode="auto">
          <a:xfrm>
            <a:off x="1384300" y="2947988"/>
            <a:ext cx="412750" cy="244475"/>
            <a:chOff x="1104" y="3108"/>
            <a:chExt cx="260" cy="154"/>
          </a:xfrm>
        </p:grpSpPr>
        <p:sp>
          <p:nvSpPr>
            <p:cNvPr id="125153" name="Line 122"/>
            <p:cNvSpPr>
              <a:spLocks noChangeShapeType="1"/>
            </p:cNvSpPr>
            <p:nvPr>
              <p:custDataLst>
                <p:tags r:id="rId225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54" name="Text Box 123"/>
            <p:cNvSpPr txBox="1">
              <a:spLocks noChangeArrowheads="1"/>
            </p:cNvSpPr>
            <p:nvPr>
              <p:custDataLst>
                <p:tags r:id="rId226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5034" name="Group 124"/>
          <p:cNvGrpSpPr>
            <a:grpSpLocks/>
          </p:cNvGrpSpPr>
          <p:nvPr>
            <p:custDataLst>
              <p:tags r:id="rId106"/>
            </p:custDataLst>
          </p:nvPr>
        </p:nvGrpSpPr>
        <p:grpSpPr bwMode="auto">
          <a:xfrm>
            <a:off x="1744663" y="2947988"/>
            <a:ext cx="412750" cy="244475"/>
            <a:chOff x="1104" y="3108"/>
            <a:chExt cx="260" cy="154"/>
          </a:xfrm>
        </p:grpSpPr>
        <p:sp>
          <p:nvSpPr>
            <p:cNvPr id="125151" name="Line 125"/>
            <p:cNvSpPr>
              <a:spLocks noChangeShapeType="1"/>
            </p:cNvSpPr>
            <p:nvPr>
              <p:custDataLst>
                <p:tags r:id="rId223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52" name="Text Box 126"/>
            <p:cNvSpPr txBox="1">
              <a:spLocks noChangeArrowheads="1"/>
            </p:cNvSpPr>
            <p:nvPr>
              <p:custDataLst>
                <p:tags r:id="rId224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5035" name="Group 127"/>
          <p:cNvGrpSpPr>
            <a:grpSpLocks/>
          </p:cNvGrpSpPr>
          <p:nvPr>
            <p:custDataLst>
              <p:tags r:id="rId107"/>
            </p:custDataLst>
          </p:nvPr>
        </p:nvGrpSpPr>
        <p:grpSpPr bwMode="auto">
          <a:xfrm>
            <a:off x="2106613" y="2947988"/>
            <a:ext cx="412750" cy="244475"/>
            <a:chOff x="1104" y="3108"/>
            <a:chExt cx="260" cy="154"/>
          </a:xfrm>
        </p:grpSpPr>
        <p:sp>
          <p:nvSpPr>
            <p:cNvPr id="125149" name="Line 128"/>
            <p:cNvSpPr>
              <a:spLocks noChangeShapeType="1"/>
            </p:cNvSpPr>
            <p:nvPr>
              <p:custDataLst>
                <p:tags r:id="rId221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50" name="Text Box 129"/>
            <p:cNvSpPr txBox="1">
              <a:spLocks noChangeArrowheads="1"/>
            </p:cNvSpPr>
            <p:nvPr>
              <p:custDataLst>
                <p:tags r:id="rId222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5036" name="Group 130"/>
          <p:cNvGrpSpPr>
            <a:grpSpLocks/>
          </p:cNvGrpSpPr>
          <p:nvPr>
            <p:custDataLst>
              <p:tags r:id="rId108"/>
            </p:custDataLst>
          </p:nvPr>
        </p:nvGrpSpPr>
        <p:grpSpPr bwMode="auto">
          <a:xfrm>
            <a:off x="2478088" y="2946400"/>
            <a:ext cx="412750" cy="244475"/>
            <a:chOff x="1104" y="3108"/>
            <a:chExt cx="260" cy="154"/>
          </a:xfrm>
        </p:grpSpPr>
        <p:sp>
          <p:nvSpPr>
            <p:cNvPr id="125147" name="Line 131"/>
            <p:cNvSpPr>
              <a:spLocks noChangeShapeType="1"/>
            </p:cNvSpPr>
            <p:nvPr>
              <p:custDataLst>
                <p:tags r:id="rId219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8" name="Text Box 132"/>
            <p:cNvSpPr txBox="1">
              <a:spLocks noChangeArrowheads="1"/>
            </p:cNvSpPr>
            <p:nvPr>
              <p:custDataLst>
                <p:tags r:id="rId220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5037" name="Text Box 133"/>
          <p:cNvSpPr txBox="1"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4122738" y="4129088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LD.CC</a:t>
            </a:r>
          </a:p>
        </p:txBody>
      </p:sp>
      <p:sp>
        <p:nvSpPr>
          <p:cNvPr id="125038" name="Line 134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 flipH="1">
            <a:off x="4025900" y="4251325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39" name="Line 135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>
            <a:off x="5702300" y="3916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40" name="Line 136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>
            <a:off x="5702300" y="40957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41" name="Line 137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 flipV="1">
            <a:off x="4606925" y="106521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42" name="Line 138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 flipV="1">
            <a:off x="4606925" y="587375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43" name="Line 139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 flipV="1">
            <a:off x="4613275" y="261938"/>
            <a:ext cx="0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44" name="Line 140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>
            <a:off x="4606925" y="655638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45" name="Line 141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>
            <a:off x="5603875" y="6556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46" name="Line 142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 flipV="1">
            <a:off x="4343400" y="2906713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47" name="Line 143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>
            <a:off x="4343400" y="3152775"/>
            <a:ext cx="16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48" name="Line 144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>
            <a:off x="6035675" y="655638"/>
            <a:ext cx="0" cy="248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49" name="Line 145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>
            <a:off x="3155950" y="228600"/>
            <a:ext cx="0" cy="157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50" name="Line 146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 flipV="1">
            <a:off x="3971925" y="1654175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51" name="Line 147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3155950" y="1820863"/>
            <a:ext cx="81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52" name="Line 148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flipV="1">
            <a:off x="3225800" y="18986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53" name="Line 149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>
            <a:off x="3225800" y="1898650"/>
            <a:ext cx="128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54" name="Line 150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flipV="1">
            <a:off x="4508500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55" name="Line 151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 flipV="1">
            <a:off x="5045075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56" name="Line 152"/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 flipV="1">
            <a:off x="5045075" y="1898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57" name="Line 153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 flipV="1">
            <a:off x="5603875" y="1301750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58" name="Line 154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 flipV="1">
            <a:off x="1806575" y="22860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59" name="Line 155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 flipV="1">
            <a:off x="1806575" y="573088"/>
            <a:ext cx="0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60" name="Line 156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 flipV="1">
            <a:off x="1331913" y="1114425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61" name="Line 157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 flipV="1">
            <a:off x="2117725" y="1114425"/>
            <a:ext cx="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62" name="Line 158"/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 flipV="1">
            <a:off x="590550" y="1423988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63" name="Line 159"/>
          <p:cNvSpPr>
            <a:spLocks noChangeShapeType="1"/>
          </p:cNvSpPr>
          <p:nvPr>
            <p:custDataLst>
              <p:tags r:id="rId135"/>
            </p:custDataLst>
          </p:nvPr>
        </p:nvSpPr>
        <p:spPr bwMode="auto">
          <a:xfrm>
            <a:off x="590550" y="1423988"/>
            <a:ext cx="74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64" name="Line 160"/>
          <p:cNvSpPr>
            <a:spLocks noChangeShapeType="1"/>
          </p:cNvSpPr>
          <p:nvPr>
            <p:custDataLst>
              <p:tags r:id="rId136"/>
            </p:custDataLst>
          </p:nvPr>
        </p:nvSpPr>
        <p:spPr bwMode="auto">
          <a:xfrm flipH="1">
            <a:off x="2117725" y="189865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5065" name="Group 161"/>
          <p:cNvGrpSpPr>
            <a:grpSpLocks/>
          </p:cNvGrpSpPr>
          <p:nvPr>
            <p:custDataLst>
              <p:tags r:id="rId137"/>
            </p:custDataLst>
          </p:nvPr>
        </p:nvGrpSpPr>
        <p:grpSpPr bwMode="auto">
          <a:xfrm>
            <a:off x="1776413" y="1179513"/>
            <a:ext cx="412750" cy="244475"/>
            <a:chOff x="1104" y="3108"/>
            <a:chExt cx="260" cy="154"/>
          </a:xfrm>
        </p:grpSpPr>
        <p:sp>
          <p:nvSpPr>
            <p:cNvPr id="125145" name="Line 162"/>
            <p:cNvSpPr>
              <a:spLocks noChangeShapeType="1"/>
            </p:cNvSpPr>
            <p:nvPr>
              <p:custDataLst>
                <p:tags r:id="rId217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6" name="Text Box 163"/>
            <p:cNvSpPr txBox="1">
              <a:spLocks noChangeArrowheads="1"/>
            </p:cNvSpPr>
            <p:nvPr>
              <p:custDataLst>
                <p:tags r:id="rId218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5066" name="Group 164"/>
          <p:cNvGrpSpPr>
            <a:grpSpLocks/>
          </p:cNvGrpSpPr>
          <p:nvPr>
            <p:custDataLst>
              <p:tags r:id="rId138"/>
            </p:custDataLst>
          </p:nvPr>
        </p:nvGrpSpPr>
        <p:grpSpPr bwMode="auto">
          <a:xfrm>
            <a:off x="998538" y="1179513"/>
            <a:ext cx="412750" cy="244475"/>
            <a:chOff x="1104" y="3108"/>
            <a:chExt cx="260" cy="154"/>
          </a:xfrm>
        </p:grpSpPr>
        <p:sp>
          <p:nvSpPr>
            <p:cNvPr id="125143" name="Line 165"/>
            <p:cNvSpPr>
              <a:spLocks noChangeShapeType="1"/>
            </p:cNvSpPr>
            <p:nvPr>
              <p:custDataLst>
                <p:tags r:id="rId215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4" name="Text Box 166"/>
            <p:cNvSpPr txBox="1">
              <a:spLocks noChangeArrowheads="1"/>
            </p:cNvSpPr>
            <p:nvPr>
              <p:custDataLst>
                <p:tags r:id="rId216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5067" name="Line 167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>
            <a:off x="6578600" y="80645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68" name="Line 168"/>
          <p:cNvSpPr>
            <a:spLocks noChangeShapeType="1"/>
          </p:cNvSpPr>
          <p:nvPr>
            <p:custDataLst>
              <p:tags r:id="rId140"/>
            </p:custDataLst>
          </p:nvPr>
        </p:nvSpPr>
        <p:spPr bwMode="auto">
          <a:xfrm>
            <a:off x="6570663" y="1301750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69" name="Line 169"/>
          <p:cNvSpPr>
            <a:spLocks noChangeShapeType="1"/>
          </p:cNvSpPr>
          <p:nvPr>
            <p:custDataLst>
              <p:tags r:id="rId141"/>
            </p:custDataLst>
          </p:nvPr>
        </p:nvSpPr>
        <p:spPr bwMode="auto">
          <a:xfrm>
            <a:off x="6561138" y="1819275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70" name="Text Box 170"/>
          <p:cNvSpPr txBox="1">
            <a:spLocks noChangeArrowheads="1"/>
          </p:cNvSpPr>
          <p:nvPr>
            <p:custDataLst>
              <p:tags r:id="rId142"/>
            </p:custDataLst>
          </p:nvPr>
        </p:nvSpPr>
        <p:spPr bwMode="auto">
          <a:xfrm>
            <a:off x="6278563" y="684213"/>
            <a:ext cx="368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DR</a:t>
            </a:r>
          </a:p>
        </p:txBody>
      </p:sp>
      <p:sp>
        <p:nvSpPr>
          <p:cNvPr id="125071" name="Text Box 171"/>
          <p:cNvSpPr txBox="1">
            <a:spLocks noChangeArrowheads="1"/>
          </p:cNvSpPr>
          <p:nvPr>
            <p:custDataLst>
              <p:tags r:id="rId143"/>
            </p:custDataLst>
          </p:nvPr>
        </p:nvSpPr>
        <p:spPr bwMode="auto">
          <a:xfrm>
            <a:off x="5969000" y="1179513"/>
            <a:ext cx="655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LD.REG</a:t>
            </a:r>
          </a:p>
        </p:txBody>
      </p:sp>
      <p:sp>
        <p:nvSpPr>
          <p:cNvPr id="125072" name="Text Box 172"/>
          <p:cNvSpPr txBox="1">
            <a:spLocks noChangeArrowheads="1"/>
          </p:cNvSpPr>
          <p:nvPr>
            <p:custDataLst>
              <p:tags r:id="rId144"/>
            </p:custDataLst>
          </p:nvPr>
        </p:nvSpPr>
        <p:spPr bwMode="auto">
          <a:xfrm>
            <a:off x="6216650" y="1698625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SR2</a:t>
            </a:r>
          </a:p>
        </p:txBody>
      </p:sp>
      <p:sp>
        <p:nvSpPr>
          <p:cNvPr id="125073" name="Line 173"/>
          <p:cNvSpPr>
            <a:spLocks noChangeShapeType="1"/>
          </p:cNvSpPr>
          <p:nvPr>
            <p:custDataLst>
              <p:tags r:id="rId145"/>
            </p:custDataLst>
          </p:nvPr>
        </p:nvSpPr>
        <p:spPr bwMode="auto">
          <a:xfrm flipV="1">
            <a:off x="6646863" y="730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74" name="Line 174"/>
          <p:cNvSpPr>
            <a:spLocks noChangeShapeType="1"/>
          </p:cNvSpPr>
          <p:nvPr>
            <p:custDataLst>
              <p:tags r:id="rId146"/>
            </p:custDataLst>
          </p:nvPr>
        </p:nvSpPr>
        <p:spPr bwMode="auto">
          <a:xfrm flipV="1">
            <a:off x="7239000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75" name="Text Box 175"/>
          <p:cNvSpPr txBox="1">
            <a:spLocks noChangeArrowheads="1"/>
          </p:cNvSpPr>
          <p:nvPr>
            <p:custDataLst>
              <p:tags r:id="rId147"/>
            </p:custDataLst>
          </p:nvPr>
        </p:nvSpPr>
        <p:spPr bwMode="auto">
          <a:xfrm>
            <a:off x="6578600" y="15748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5076" name="Text Box 176"/>
          <p:cNvSpPr txBox="1">
            <a:spLocks noChangeArrowheads="1"/>
          </p:cNvSpPr>
          <p:nvPr>
            <p:custDataLst>
              <p:tags r:id="rId148"/>
            </p:custDataLst>
          </p:nvPr>
        </p:nvSpPr>
        <p:spPr bwMode="auto">
          <a:xfrm>
            <a:off x="6578600" y="5619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5077" name="Text Box 177"/>
          <p:cNvSpPr txBox="1">
            <a:spLocks noChangeArrowheads="1"/>
          </p:cNvSpPr>
          <p:nvPr>
            <p:custDataLst>
              <p:tags r:id="rId149"/>
            </p:custDataLst>
          </p:nvPr>
        </p:nvSpPr>
        <p:spPr bwMode="auto">
          <a:xfrm>
            <a:off x="6992938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5078" name="Text Box 178"/>
          <p:cNvSpPr txBox="1">
            <a:spLocks noChangeArrowheads="1"/>
          </p:cNvSpPr>
          <p:nvPr>
            <p:custDataLst>
              <p:tags r:id="rId150"/>
            </p:custDataLst>
          </p:nvPr>
        </p:nvSpPr>
        <p:spPr bwMode="auto">
          <a:xfrm>
            <a:off x="8399463" y="1685925"/>
            <a:ext cx="430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SR1</a:t>
            </a:r>
          </a:p>
        </p:txBody>
      </p:sp>
      <p:sp>
        <p:nvSpPr>
          <p:cNvPr id="125079" name="Line 179"/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 flipV="1">
            <a:off x="8224838" y="17351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80" name="Text Box 180"/>
          <p:cNvSpPr txBox="1">
            <a:spLocks noChangeArrowheads="1"/>
          </p:cNvSpPr>
          <p:nvPr>
            <p:custDataLst>
              <p:tags r:id="rId152"/>
            </p:custDataLst>
          </p:nvPr>
        </p:nvSpPr>
        <p:spPr bwMode="auto">
          <a:xfrm>
            <a:off x="8140700" y="15636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5081" name="Line 181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>
            <a:off x="7516813" y="228600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5082" name="Group 182"/>
          <p:cNvGrpSpPr>
            <a:grpSpLocks/>
          </p:cNvGrpSpPr>
          <p:nvPr>
            <p:custDataLst>
              <p:tags r:id="rId154"/>
            </p:custDataLst>
          </p:nvPr>
        </p:nvGrpSpPr>
        <p:grpSpPr bwMode="auto">
          <a:xfrm>
            <a:off x="7181850" y="342900"/>
            <a:ext cx="412750" cy="244475"/>
            <a:chOff x="1104" y="3108"/>
            <a:chExt cx="260" cy="154"/>
          </a:xfrm>
        </p:grpSpPr>
        <p:sp>
          <p:nvSpPr>
            <p:cNvPr id="125141" name="Line 183"/>
            <p:cNvSpPr>
              <a:spLocks noChangeShapeType="1"/>
            </p:cNvSpPr>
            <p:nvPr>
              <p:custDataLst>
                <p:tags r:id="rId213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2" name="Text Box 184"/>
            <p:cNvSpPr txBox="1">
              <a:spLocks noChangeArrowheads="1"/>
            </p:cNvSpPr>
            <p:nvPr>
              <p:custDataLst>
                <p:tags r:id="rId214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5083" name="Line 185"/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 flipV="1">
            <a:off x="7726363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84" name="Text Box 186"/>
          <p:cNvSpPr txBox="1">
            <a:spLocks noChangeArrowheads="1"/>
          </p:cNvSpPr>
          <p:nvPr>
            <p:custDataLst>
              <p:tags r:id="rId156"/>
            </p:custDataLst>
          </p:nvPr>
        </p:nvSpPr>
        <p:spPr bwMode="auto">
          <a:xfrm>
            <a:off x="7480300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5085" name="Line 187"/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 flipV="1">
            <a:off x="5957888" y="28003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86" name="Text Box 188"/>
          <p:cNvSpPr txBox="1">
            <a:spLocks noChangeArrowheads="1"/>
          </p:cNvSpPr>
          <p:nvPr>
            <p:custDataLst>
              <p:tags r:id="rId158"/>
            </p:custDataLst>
          </p:nvPr>
        </p:nvSpPr>
        <p:spPr bwMode="auto">
          <a:xfrm>
            <a:off x="6035675" y="27463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5087" name="Line 189"/>
          <p:cNvSpPr>
            <a:spLocks noChangeShapeType="1"/>
          </p:cNvSpPr>
          <p:nvPr>
            <p:custDataLst>
              <p:tags r:id="rId159"/>
            </p:custDataLst>
          </p:nvPr>
        </p:nvSpPr>
        <p:spPr bwMode="auto">
          <a:xfrm flipV="1">
            <a:off x="4316413" y="3424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88" name="Text Box 190"/>
          <p:cNvSpPr txBox="1">
            <a:spLocks noChangeArrowheads="1"/>
          </p:cNvSpPr>
          <p:nvPr>
            <p:custDataLst>
              <p:tags r:id="rId160"/>
            </p:custDataLst>
          </p:nvPr>
        </p:nvSpPr>
        <p:spPr bwMode="auto">
          <a:xfrm>
            <a:off x="4184650" y="32654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5089" name="Text Box 191"/>
          <p:cNvSpPr txBox="1">
            <a:spLocks noChangeArrowheads="1"/>
          </p:cNvSpPr>
          <p:nvPr>
            <p:custDataLst>
              <p:tags r:id="rId161"/>
            </p:custDataLst>
          </p:nvPr>
        </p:nvSpPr>
        <p:spPr bwMode="auto">
          <a:xfrm>
            <a:off x="1136650" y="45577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LD.IR</a:t>
            </a:r>
          </a:p>
        </p:txBody>
      </p:sp>
      <p:sp>
        <p:nvSpPr>
          <p:cNvPr id="125090" name="Line 192"/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>
            <a:off x="1638300" y="46799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91" name="Text Box 193"/>
          <p:cNvSpPr txBox="1">
            <a:spLocks noChangeArrowheads="1"/>
          </p:cNvSpPr>
          <p:nvPr>
            <p:custDataLst>
              <p:tags r:id="rId163"/>
            </p:custDataLst>
          </p:nvPr>
        </p:nvSpPr>
        <p:spPr bwMode="auto">
          <a:xfrm>
            <a:off x="588963" y="2239963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[7:0]</a:t>
            </a:r>
          </a:p>
        </p:txBody>
      </p:sp>
      <p:sp>
        <p:nvSpPr>
          <p:cNvPr id="125092" name="Line 194"/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 flipV="1">
            <a:off x="506413" y="22939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93" name="Text Box 195"/>
          <p:cNvSpPr txBox="1">
            <a:spLocks noChangeArrowheads="1"/>
          </p:cNvSpPr>
          <p:nvPr>
            <p:custDataLst>
              <p:tags r:id="rId165"/>
            </p:custDataLst>
          </p:nvPr>
        </p:nvSpPr>
        <p:spPr bwMode="auto">
          <a:xfrm>
            <a:off x="679450" y="24193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125094" name="Line 196"/>
          <p:cNvSpPr>
            <a:spLocks noChangeShapeType="1"/>
          </p:cNvSpPr>
          <p:nvPr>
            <p:custDataLst>
              <p:tags r:id="rId166"/>
            </p:custDataLst>
          </p:nvPr>
        </p:nvSpPr>
        <p:spPr bwMode="auto">
          <a:xfrm>
            <a:off x="1127125" y="2663825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95" name="Line 197"/>
          <p:cNvSpPr>
            <a:spLocks noChangeShapeType="1"/>
          </p:cNvSpPr>
          <p:nvPr>
            <p:custDataLst>
              <p:tags r:id="rId167"/>
            </p:custDataLst>
          </p:nvPr>
        </p:nvSpPr>
        <p:spPr bwMode="auto">
          <a:xfrm flipV="1">
            <a:off x="1258888" y="25876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96" name="Text Box 198"/>
          <p:cNvSpPr txBox="1">
            <a:spLocks noChangeArrowheads="1"/>
          </p:cNvSpPr>
          <p:nvPr>
            <p:custDataLst>
              <p:tags r:id="rId168"/>
            </p:custDataLst>
          </p:nvPr>
        </p:nvSpPr>
        <p:spPr bwMode="auto">
          <a:xfrm>
            <a:off x="1204913" y="241935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5097" name="Oval 199"/>
          <p:cNvSpPr>
            <a:spLocks noChangeArrowheads="1"/>
          </p:cNvSpPr>
          <p:nvPr>
            <p:custDataLst>
              <p:tags r:id="rId169"/>
            </p:custDataLst>
          </p:nvPr>
        </p:nvSpPr>
        <p:spPr bwMode="auto">
          <a:xfrm>
            <a:off x="2090738" y="4391025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5098" name="Oval 200"/>
          <p:cNvSpPr>
            <a:spLocks noChangeArrowheads="1"/>
          </p:cNvSpPr>
          <p:nvPr>
            <p:custDataLst>
              <p:tags r:id="rId170"/>
            </p:custDataLst>
          </p:nvPr>
        </p:nvSpPr>
        <p:spPr bwMode="auto">
          <a:xfrm>
            <a:off x="2554288" y="3776663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5099" name="Oval 201"/>
          <p:cNvSpPr>
            <a:spLocks noChangeArrowheads="1"/>
          </p:cNvSpPr>
          <p:nvPr>
            <p:custDataLst>
              <p:tags r:id="rId171"/>
            </p:custDataLst>
          </p:nvPr>
        </p:nvSpPr>
        <p:spPr bwMode="auto">
          <a:xfrm>
            <a:off x="7775575" y="3228975"/>
            <a:ext cx="52388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5100" name="Line 202"/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 flipV="1">
            <a:off x="3490913" y="3255963"/>
            <a:ext cx="3708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01" name="Line 203"/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 flipV="1">
            <a:off x="3490913" y="290671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02" name="Line 204"/>
          <p:cNvSpPr>
            <a:spLocks noChangeShapeType="1"/>
          </p:cNvSpPr>
          <p:nvPr>
            <p:custDataLst>
              <p:tags r:id="rId174"/>
            </p:custDataLst>
          </p:nvPr>
        </p:nvSpPr>
        <p:spPr bwMode="auto">
          <a:xfrm>
            <a:off x="3413125" y="1468438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03" name="Line 205"/>
          <p:cNvSpPr>
            <a:spLocks noChangeShapeType="1"/>
          </p:cNvSpPr>
          <p:nvPr>
            <p:custDataLst>
              <p:tags r:id="rId175"/>
            </p:custDataLst>
          </p:nvPr>
        </p:nvSpPr>
        <p:spPr bwMode="auto">
          <a:xfrm flipV="1">
            <a:off x="3567113" y="1392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04" name="Text Box 206"/>
          <p:cNvSpPr txBox="1">
            <a:spLocks noChangeArrowheads="1"/>
          </p:cNvSpPr>
          <p:nvPr>
            <p:custDataLst>
              <p:tags r:id="rId176"/>
            </p:custDataLst>
          </p:nvPr>
        </p:nvSpPr>
        <p:spPr bwMode="auto">
          <a:xfrm>
            <a:off x="3506788" y="12239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5105" name="Text Box 207"/>
          <p:cNvSpPr txBox="1">
            <a:spLocks noChangeArrowheads="1"/>
          </p:cNvSpPr>
          <p:nvPr>
            <p:custDataLst>
              <p:tags r:id="rId177"/>
            </p:custDataLst>
          </p:nvPr>
        </p:nvSpPr>
        <p:spPr bwMode="auto">
          <a:xfrm>
            <a:off x="3522663" y="769938"/>
            <a:ext cx="557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LD.PC</a:t>
            </a:r>
          </a:p>
        </p:txBody>
      </p:sp>
      <p:sp>
        <p:nvSpPr>
          <p:cNvPr id="125106" name="Line 208"/>
          <p:cNvSpPr>
            <a:spLocks noChangeShapeType="1"/>
          </p:cNvSpPr>
          <p:nvPr>
            <p:custDataLst>
              <p:tags r:id="rId178"/>
            </p:custDataLst>
          </p:nvPr>
        </p:nvSpPr>
        <p:spPr bwMode="auto">
          <a:xfrm>
            <a:off x="4025900" y="8921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07" name="Line 209"/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 flipH="1">
            <a:off x="4606925" y="2663825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08" name="Text Box 210"/>
          <p:cNvSpPr txBox="1">
            <a:spLocks noChangeArrowheads="1"/>
          </p:cNvSpPr>
          <p:nvPr>
            <p:custDataLst>
              <p:tags r:id="rId180"/>
            </p:custDataLst>
          </p:nvPr>
        </p:nvSpPr>
        <p:spPr bwMode="auto">
          <a:xfrm>
            <a:off x="995363" y="2108200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ADDR2MUX</a:t>
            </a:r>
          </a:p>
        </p:txBody>
      </p:sp>
      <p:sp>
        <p:nvSpPr>
          <p:cNvPr id="125109" name="Line 211"/>
          <p:cNvSpPr>
            <a:spLocks noChangeShapeType="1"/>
          </p:cNvSpPr>
          <p:nvPr>
            <p:custDataLst>
              <p:tags r:id="rId181"/>
            </p:custDataLst>
          </p:nvPr>
        </p:nvSpPr>
        <p:spPr bwMode="auto">
          <a:xfrm flipV="1">
            <a:off x="1127125" y="22939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10" name="Text Box 212"/>
          <p:cNvSpPr txBox="1">
            <a:spLocks noChangeArrowheads="1"/>
          </p:cNvSpPr>
          <p:nvPr>
            <p:custDataLst>
              <p:tags r:id="rId182"/>
            </p:custDataLst>
          </p:nvPr>
        </p:nvSpPr>
        <p:spPr bwMode="auto">
          <a:xfrm>
            <a:off x="4824413" y="2541588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ADDR1MUX</a:t>
            </a:r>
          </a:p>
        </p:txBody>
      </p:sp>
      <p:sp>
        <p:nvSpPr>
          <p:cNvPr id="125111" name="Oval 213"/>
          <p:cNvSpPr>
            <a:spLocks noChangeArrowheads="1"/>
          </p:cNvSpPr>
          <p:nvPr>
            <p:custDataLst>
              <p:tags r:id="rId183"/>
            </p:custDataLst>
          </p:nvPr>
        </p:nvSpPr>
        <p:spPr bwMode="auto">
          <a:xfrm>
            <a:off x="3198813" y="1868488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5112" name="Line 214"/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 flipV="1">
            <a:off x="3074988" y="10271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13" name="Text Box 215"/>
          <p:cNvSpPr txBox="1">
            <a:spLocks noChangeArrowheads="1"/>
          </p:cNvSpPr>
          <p:nvPr>
            <p:custDataLst>
              <p:tags r:id="rId185"/>
            </p:custDataLst>
          </p:nvPr>
        </p:nvSpPr>
        <p:spPr bwMode="auto">
          <a:xfrm>
            <a:off x="2844800" y="9715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5114" name="Line 216"/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 flipV="1">
            <a:off x="5526088" y="16303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15" name="Text Box 217"/>
          <p:cNvSpPr txBox="1">
            <a:spLocks noChangeArrowheads="1"/>
          </p:cNvSpPr>
          <p:nvPr>
            <p:custDataLst>
              <p:tags r:id="rId187"/>
            </p:custDataLst>
          </p:nvPr>
        </p:nvSpPr>
        <p:spPr bwMode="auto">
          <a:xfrm>
            <a:off x="5603875" y="15763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5116" name="Line 218"/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 flipV="1">
            <a:off x="3783013" y="3173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17" name="Text Box 219"/>
          <p:cNvSpPr txBox="1">
            <a:spLocks noChangeArrowheads="1"/>
          </p:cNvSpPr>
          <p:nvPr>
            <p:custDataLst>
              <p:tags r:id="rId189"/>
            </p:custDataLst>
          </p:nvPr>
        </p:nvSpPr>
        <p:spPr bwMode="auto">
          <a:xfrm>
            <a:off x="3651250" y="301466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5118" name="Line 220"/>
          <p:cNvSpPr>
            <a:spLocks noChangeShapeType="1"/>
          </p:cNvSpPr>
          <p:nvPr>
            <p:custDataLst>
              <p:tags r:id="rId190"/>
            </p:custDataLst>
          </p:nvPr>
        </p:nvSpPr>
        <p:spPr bwMode="auto">
          <a:xfrm flipV="1">
            <a:off x="6202363" y="44497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19" name="Line 221"/>
          <p:cNvSpPr>
            <a:spLocks noChangeShapeType="1"/>
          </p:cNvSpPr>
          <p:nvPr>
            <p:custDataLst>
              <p:tags r:id="rId191"/>
            </p:custDataLst>
          </p:nvPr>
        </p:nvSpPr>
        <p:spPr bwMode="auto">
          <a:xfrm flipV="1">
            <a:off x="7334250" y="50831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20" name="Text Box 222"/>
          <p:cNvSpPr txBox="1">
            <a:spLocks noChangeArrowheads="1"/>
          </p:cNvSpPr>
          <p:nvPr>
            <p:custDataLst>
              <p:tags r:id="rId192"/>
            </p:custDataLst>
          </p:nvPr>
        </p:nvSpPr>
        <p:spPr bwMode="auto">
          <a:xfrm>
            <a:off x="6151563" y="42814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5121" name="Text Box 223"/>
          <p:cNvSpPr txBox="1">
            <a:spLocks noChangeArrowheads="1"/>
          </p:cNvSpPr>
          <p:nvPr>
            <p:custDataLst>
              <p:tags r:id="rId193"/>
            </p:custDataLst>
          </p:nvPr>
        </p:nvSpPr>
        <p:spPr bwMode="auto">
          <a:xfrm>
            <a:off x="7073900" y="502602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grpSp>
        <p:nvGrpSpPr>
          <p:cNvPr id="125122" name="Group 224"/>
          <p:cNvGrpSpPr>
            <a:grpSpLocks/>
          </p:cNvGrpSpPr>
          <p:nvPr>
            <p:custDataLst>
              <p:tags r:id="rId194"/>
            </p:custDataLst>
          </p:nvPr>
        </p:nvGrpSpPr>
        <p:grpSpPr bwMode="auto">
          <a:xfrm>
            <a:off x="5837238" y="4164013"/>
            <a:ext cx="52387" cy="250825"/>
            <a:chOff x="3678" y="3044"/>
            <a:chExt cx="33" cy="158"/>
          </a:xfrm>
        </p:grpSpPr>
        <p:sp>
          <p:nvSpPr>
            <p:cNvPr id="125138" name="Oval 225"/>
            <p:cNvSpPr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3678" y="3105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5139" name="Oval 226"/>
            <p:cNvSpPr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3678" y="3044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5140" name="Oval 227"/>
            <p:cNvSpPr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3678" y="3166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5123" name="Line 228"/>
          <p:cNvSpPr>
            <a:spLocks noChangeShapeType="1"/>
          </p:cNvSpPr>
          <p:nvPr>
            <p:custDataLst>
              <p:tags r:id="rId195"/>
            </p:custDataLst>
          </p:nvPr>
        </p:nvSpPr>
        <p:spPr bwMode="auto">
          <a:xfrm>
            <a:off x="823913" y="882650"/>
            <a:ext cx="271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24" name="Line 229"/>
          <p:cNvSpPr>
            <a:spLocks noChangeShapeType="1"/>
          </p:cNvSpPr>
          <p:nvPr>
            <p:custDataLst>
              <p:tags r:id="rId196"/>
            </p:custDataLst>
          </p:nvPr>
        </p:nvSpPr>
        <p:spPr bwMode="auto">
          <a:xfrm flipH="1">
            <a:off x="8074025" y="1808163"/>
            <a:ext cx="34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25" name="Text Box 230"/>
          <p:cNvSpPr txBox="1">
            <a:spLocks noChangeArrowheads="1"/>
          </p:cNvSpPr>
          <p:nvPr>
            <p:custDataLst>
              <p:tags r:id="rId197"/>
            </p:custDataLst>
          </p:nvPr>
        </p:nvSpPr>
        <p:spPr bwMode="auto">
          <a:xfrm>
            <a:off x="7673975" y="4175125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125126" name="Text Box 231"/>
          <p:cNvSpPr txBox="1">
            <a:spLocks noChangeArrowheads="1"/>
          </p:cNvSpPr>
          <p:nvPr>
            <p:custDataLst>
              <p:tags r:id="rId198"/>
            </p:custDataLst>
          </p:nvPr>
        </p:nvSpPr>
        <p:spPr bwMode="auto">
          <a:xfrm>
            <a:off x="6838950" y="4170363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125127" name="Line 232"/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 flipH="1">
            <a:off x="6035675" y="48895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28" name="Line 233"/>
          <p:cNvSpPr>
            <a:spLocks noChangeShapeType="1"/>
          </p:cNvSpPr>
          <p:nvPr>
            <p:custDataLst>
              <p:tags r:id="rId200"/>
            </p:custDataLst>
          </p:nvPr>
        </p:nvSpPr>
        <p:spPr bwMode="auto">
          <a:xfrm>
            <a:off x="5702300" y="4648200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29" name="Line 234"/>
          <p:cNvSpPr>
            <a:spLocks noChangeShapeType="1"/>
          </p:cNvSpPr>
          <p:nvPr>
            <p:custDataLst>
              <p:tags r:id="rId201"/>
            </p:custDataLst>
          </p:nvPr>
        </p:nvSpPr>
        <p:spPr bwMode="auto">
          <a:xfrm>
            <a:off x="6035675" y="46482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30" name="Text Box 235"/>
          <p:cNvSpPr txBox="1">
            <a:spLocks noChangeArrowheads="1"/>
          </p:cNvSpPr>
          <p:nvPr>
            <p:custDataLst>
              <p:tags r:id="rId202"/>
            </p:custDataLst>
          </p:nvPr>
        </p:nvSpPr>
        <p:spPr bwMode="auto">
          <a:xfrm>
            <a:off x="146050" y="760413"/>
            <a:ext cx="749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MARMUX</a:t>
            </a:r>
          </a:p>
        </p:txBody>
      </p:sp>
      <p:sp>
        <p:nvSpPr>
          <p:cNvPr id="125131" name="Text Box 236"/>
          <p:cNvSpPr txBox="1">
            <a:spLocks noChangeArrowheads="1"/>
          </p:cNvSpPr>
          <p:nvPr>
            <p:custDataLst>
              <p:tags r:id="rId203"/>
            </p:custDataLst>
          </p:nvPr>
        </p:nvSpPr>
        <p:spPr bwMode="auto">
          <a:xfrm>
            <a:off x="3154363" y="1057275"/>
            <a:ext cx="642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PCMUX</a:t>
            </a:r>
          </a:p>
        </p:txBody>
      </p:sp>
      <p:sp>
        <p:nvSpPr>
          <p:cNvPr id="125132" name="Line 237"/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>
            <a:off x="3413125" y="1244600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5133" name="Group 238"/>
          <p:cNvGrpSpPr>
            <a:grpSpLocks/>
          </p:cNvGrpSpPr>
          <p:nvPr>
            <p:custDataLst>
              <p:tags r:id="rId205"/>
            </p:custDataLst>
          </p:nvPr>
        </p:nvGrpSpPr>
        <p:grpSpPr bwMode="auto">
          <a:xfrm>
            <a:off x="7199313" y="3141663"/>
            <a:ext cx="234950" cy="114300"/>
            <a:chOff x="4327" y="1929"/>
            <a:chExt cx="148" cy="72"/>
          </a:xfrm>
        </p:grpSpPr>
        <p:sp>
          <p:nvSpPr>
            <p:cNvPr id="125136" name="Arc 239"/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4403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37" name="Arc 240"/>
            <p:cNvSpPr>
              <a:spLocks/>
            </p:cNvSpPr>
            <p:nvPr>
              <p:custDataLst>
                <p:tags r:id="rId209"/>
              </p:custDataLst>
            </p:nvPr>
          </p:nvSpPr>
          <p:spPr bwMode="auto">
            <a:xfrm flipH="1">
              <a:off x="4327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134" name="Line 241"/>
          <p:cNvSpPr>
            <a:spLocks noChangeShapeType="1"/>
          </p:cNvSpPr>
          <p:nvPr>
            <p:custDataLst>
              <p:tags r:id="rId206"/>
            </p:custDataLst>
          </p:nvPr>
        </p:nvSpPr>
        <p:spPr bwMode="auto">
          <a:xfrm>
            <a:off x="7434263" y="3255963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135" name="Text Box 242"/>
          <p:cNvSpPr txBox="1">
            <a:spLocks noChangeArrowheads="1"/>
          </p:cNvSpPr>
          <p:nvPr>
            <p:custDataLst>
              <p:tags r:id="rId207"/>
            </p:custDataLst>
          </p:nvPr>
        </p:nvSpPr>
        <p:spPr bwMode="auto">
          <a:xfrm>
            <a:off x="8140700" y="5521325"/>
            <a:ext cx="658813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ALU</a:t>
            </a:r>
          </a:p>
          <a:p>
            <a:pPr algn="ctr" eaLnBrk="1" hangingPunct="1"/>
            <a:r>
              <a:rPr lang="en-US" sz="1400"/>
              <a:t>TYPE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Toy ALU</a:t>
            </a:r>
          </a:p>
        </p:txBody>
      </p:sp>
      <p:pic>
        <p:nvPicPr>
          <p:cNvPr id="12595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" r="2167"/>
          <a:stretch>
            <a:fillRect/>
          </a:stretch>
        </p:blipFill>
        <p:spPr/>
      </p:pic>
      <p:sp>
        <p:nvSpPr>
          <p:cNvPr id="125955" name="Rectangle 4"/>
          <p:cNvSpPr>
            <a:spLocks noChangeArrowheads="1"/>
          </p:cNvSpPr>
          <p:nvPr/>
        </p:nvSpPr>
        <p:spPr bwMode="auto">
          <a:xfrm>
            <a:off x="457200" y="6551613"/>
            <a:ext cx="640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/>
              <a:t>http://minnie.tuhs.org/CompArch/Tutes/week02.html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Freeform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452688" y="1974850"/>
            <a:ext cx="1509712" cy="385763"/>
          </a:xfrm>
          <a:custGeom>
            <a:avLst/>
            <a:gdLst>
              <a:gd name="T0" fmla="*/ 0 w 951"/>
              <a:gd name="T1" fmla="*/ 2147483647 h 243"/>
              <a:gd name="T2" fmla="*/ 2147483647 w 951"/>
              <a:gd name="T3" fmla="*/ 0 h 243"/>
              <a:gd name="T4" fmla="*/ 2147483647 w 951"/>
              <a:gd name="T5" fmla="*/ 0 h 243"/>
              <a:gd name="T6" fmla="*/ 2147483647 w 951"/>
              <a:gd name="T7" fmla="*/ 2147483647 h 243"/>
              <a:gd name="T8" fmla="*/ 2147483647 w 951"/>
              <a:gd name="T9" fmla="*/ 2147483647 h 243"/>
              <a:gd name="T10" fmla="*/ 2147483647 w 951"/>
              <a:gd name="T11" fmla="*/ 2147483647 h 243"/>
              <a:gd name="T12" fmla="*/ 2147483647 w 951"/>
              <a:gd name="T13" fmla="*/ 2147483647 h 243"/>
              <a:gd name="T14" fmla="*/ 0 w 951"/>
              <a:gd name="T15" fmla="*/ 2147483647 h 2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51"/>
              <a:gd name="T25" fmla="*/ 0 h 243"/>
              <a:gd name="T26" fmla="*/ 951 w 951"/>
              <a:gd name="T27" fmla="*/ 243 h 2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51" h="243">
                <a:moveTo>
                  <a:pt x="0" y="241"/>
                </a:moveTo>
                <a:lnTo>
                  <a:pt x="231" y="0"/>
                </a:lnTo>
                <a:lnTo>
                  <a:pt x="723" y="0"/>
                </a:lnTo>
                <a:lnTo>
                  <a:pt x="951" y="243"/>
                </a:lnTo>
                <a:lnTo>
                  <a:pt x="539" y="241"/>
                </a:lnTo>
                <a:lnTo>
                  <a:pt x="471" y="189"/>
                </a:lnTo>
                <a:lnTo>
                  <a:pt x="413" y="240"/>
                </a:lnTo>
                <a:lnTo>
                  <a:pt x="0" y="241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78" name="Freeform 3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662738" y="4229100"/>
            <a:ext cx="1508125" cy="500063"/>
          </a:xfrm>
          <a:custGeom>
            <a:avLst/>
            <a:gdLst>
              <a:gd name="T0" fmla="*/ 0 w 950"/>
              <a:gd name="T1" fmla="*/ 2147483647 h 315"/>
              <a:gd name="T2" fmla="*/ 2147483647 w 950"/>
              <a:gd name="T3" fmla="*/ 0 h 315"/>
              <a:gd name="T4" fmla="*/ 2147483647 w 950"/>
              <a:gd name="T5" fmla="*/ 2147483647 h 315"/>
              <a:gd name="T6" fmla="*/ 2147483647 w 950"/>
              <a:gd name="T7" fmla="*/ 2147483647 h 315"/>
              <a:gd name="T8" fmla="*/ 2147483647 w 950"/>
              <a:gd name="T9" fmla="*/ 2147483647 h 315"/>
              <a:gd name="T10" fmla="*/ 2147483647 w 950"/>
              <a:gd name="T11" fmla="*/ 2147483647 h 315"/>
              <a:gd name="T12" fmla="*/ 2147483647 w 950"/>
              <a:gd name="T13" fmla="*/ 2147483647 h 315"/>
              <a:gd name="T14" fmla="*/ 0 w 950"/>
              <a:gd name="T15" fmla="*/ 2147483647 h 3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50"/>
              <a:gd name="T25" fmla="*/ 0 h 315"/>
              <a:gd name="T26" fmla="*/ 950 w 950"/>
              <a:gd name="T27" fmla="*/ 315 h 3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50" h="315">
                <a:moveTo>
                  <a:pt x="0" y="2"/>
                </a:moveTo>
                <a:lnTo>
                  <a:pt x="408" y="0"/>
                </a:lnTo>
                <a:lnTo>
                  <a:pt x="480" y="69"/>
                </a:lnTo>
                <a:lnTo>
                  <a:pt x="537" y="2"/>
                </a:lnTo>
                <a:lnTo>
                  <a:pt x="950" y="2"/>
                </a:lnTo>
                <a:lnTo>
                  <a:pt x="719" y="314"/>
                </a:lnTo>
                <a:lnTo>
                  <a:pt x="231" y="315"/>
                </a:lnTo>
                <a:lnTo>
                  <a:pt x="0" y="2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7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87975" y="955675"/>
            <a:ext cx="425450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+1</a:t>
            </a:r>
          </a:p>
        </p:txBody>
      </p:sp>
      <p:sp>
        <p:nvSpPr>
          <p:cNvPr id="12698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54500" y="719138"/>
            <a:ext cx="703263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PC  </a:t>
            </a:r>
          </a:p>
        </p:txBody>
      </p:sp>
      <p:sp>
        <p:nvSpPr>
          <p:cNvPr id="12698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87888" y="3625850"/>
            <a:ext cx="1014412" cy="11652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FINITE</a:t>
            </a:r>
          </a:p>
          <a:p>
            <a:pPr algn="ctr" eaLnBrk="1" hangingPunct="1"/>
            <a:r>
              <a:rPr lang="en-US" sz="1400"/>
              <a:t>STATE</a:t>
            </a:r>
          </a:p>
          <a:p>
            <a:pPr algn="ctr" eaLnBrk="1" hangingPunct="1"/>
            <a:r>
              <a:rPr lang="en-US" sz="1400"/>
              <a:t>MACHINE</a:t>
            </a:r>
          </a:p>
          <a:p>
            <a:pPr algn="ctr" eaLnBrk="1" hangingPunct="1"/>
            <a:endParaRPr lang="en-US" sz="1400"/>
          </a:p>
          <a:p>
            <a:pPr algn="ctr" eaLnBrk="1" hangingPunct="1"/>
            <a:endParaRPr lang="en-US" sz="1400"/>
          </a:p>
        </p:txBody>
      </p:sp>
      <p:sp>
        <p:nvSpPr>
          <p:cNvPr id="12698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0888" y="3062288"/>
            <a:ext cx="59213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6983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65950" y="661988"/>
            <a:ext cx="1108075" cy="13239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REG</a:t>
            </a:r>
          </a:p>
          <a:p>
            <a:pPr algn="ctr" eaLnBrk="1" hangingPunct="1"/>
            <a:r>
              <a:rPr lang="en-US" sz="1600"/>
              <a:t>FILE</a:t>
            </a:r>
          </a:p>
          <a:p>
            <a:pPr algn="ctr" eaLnBrk="1" hangingPunct="1"/>
            <a:endParaRPr lang="en-US" sz="1600"/>
          </a:p>
          <a:p>
            <a:pPr algn="ctr" eaLnBrk="1" hangingPunct="1"/>
            <a:r>
              <a:rPr lang="en-US" sz="1600"/>
              <a:t>SR2  SR1</a:t>
            </a:r>
          </a:p>
          <a:p>
            <a:pPr algn="ctr" eaLnBrk="1" hangingPunct="1"/>
            <a:r>
              <a:rPr lang="en-US" sz="1600"/>
              <a:t>OUT OUT</a:t>
            </a:r>
          </a:p>
        </p:txBody>
      </p:sp>
      <p:sp>
        <p:nvSpPr>
          <p:cNvPr id="126984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27125" y="6196013"/>
            <a:ext cx="655638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MDR</a:t>
            </a:r>
          </a:p>
        </p:txBody>
      </p:sp>
      <p:sp>
        <p:nvSpPr>
          <p:cNvPr id="12698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962400" y="6196013"/>
            <a:ext cx="644525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MAR</a:t>
            </a:r>
          </a:p>
        </p:txBody>
      </p:sp>
      <p:sp>
        <p:nvSpPr>
          <p:cNvPr id="12698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270125" y="6196013"/>
            <a:ext cx="1108075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MEMORY</a:t>
            </a:r>
          </a:p>
        </p:txBody>
      </p:sp>
      <p:sp>
        <p:nvSpPr>
          <p:cNvPr id="126987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196013"/>
            <a:ext cx="801688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INPUT</a:t>
            </a:r>
          </a:p>
        </p:txBody>
      </p:sp>
      <p:sp>
        <p:nvSpPr>
          <p:cNvPr id="126988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91400" y="6196013"/>
            <a:ext cx="1027113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OUTPUT</a:t>
            </a:r>
          </a:p>
        </p:txBody>
      </p:sp>
      <p:sp>
        <p:nvSpPr>
          <p:cNvPr id="126989" name="Freeform 14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38138" y="228600"/>
            <a:ext cx="8534400" cy="5105400"/>
          </a:xfrm>
          <a:custGeom>
            <a:avLst/>
            <a:gdLst>
              <a:gd name="T0" fmla="*/ 2147483647 w 5376"/>
              <a:gd name="T1" fmla="*/ 2147483647 h 3216"/>
              <a:gd name="T2" fmla="*/ 2147483647 w 5376"/>
              <a:gd name="T3" fmla="*/ 2147483647 h 3216"/>
              <a:gd name="T4" fmla="*/ 2147483647 w 5376"/>
              <a:gd name="T5" fmla="*/ 0 h 3216"/>
              <a:gd name="T6" fmla="*/ 0 w 5376"/>
              <a:gd name="T7" fmla="*/ 0 h 3216"/>
              <a:gd name="T8" fmla="*/ 0 60000 65536"/>
              <a:gd name="T9" fmla="*/ 0 60000 65536"/>
              <a:gd name="T10" fmla="*/ 0 60000 65536"/>
              <a:gd name="T11" fmla="*/ 0 60000 65536"/>
              <a:gd name="T12" fmla="*/ 0 w 5376"/>
              <a:gd name="T13" fmla="*/ 0 h 3216"/>
              <a:gd name="T14" fmla="*/ 5376 w 5376"/>
              <a:gd name="T15" fmla="*/ 3216 h 3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6" h="3216">
                <a:moveTo>
                  <a:pt x="96" y="3216"/>
                </a:moveTo>
                <a:lnTo>
                  <a:pt x="5376" y="3216"/>
                </a:lnTo>
                <a:lnTo>
                  <a:pt x="53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782763" y="62484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1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1782763" y="64770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2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378200" y="62484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3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3378200" y="64770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4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26720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5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6662738" y="1746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52400" y="6197600"/>
            <a:ext cx="671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LD.MDR</a:t>
            </a:r>
          </a:p>
        </p:txBody>
      </p:sp>
      <p:sp>
        <p:nvSpPr>
          <p:cNvPr id="126997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838200" y="6324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286000" y="6608763"/>
            <a:ext cx="1009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MEM.EN, R.W</a:t>
            </a:r>
          </a:p>
        </p:txBody>
      </p:sp>
      <p:sp>
        <p:nvSpPr>
          <p:cNvPr id="126999" name="AutoShape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524000" y="55562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7000" name="Line 2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638300" y="57848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01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V="1">
            <a:off x="1638300" y="5334000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0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52600" y="5556250"/>
            <a:ext cx="86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GateMDR</a:t>
            </a:r>
          </a:p>
        </p:txBody>
      </p:sp>
      <p:sp>
        <p:nvSpPr>
          <p:cNvPr id="127003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1712913" y="5708650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04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1255713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05" name="Line 3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V="1">
            <a:off x="1562100" y="59134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06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V="1">
            <a:off x="1179513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0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919163" y="558641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700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638300" y="58610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7009" name="AutoShape 34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98975" y="358775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701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7575" y="358775"/>
            <a:ext cx="690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gatePC</a:t>
            </a:r>
          </a:p>
        </p:txBody>
      </p:sp>
      <p:sp>
        <p:nvSpPr>
          <p:cNvPr id="127011" name="Line 3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4687888" y="511175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12" name="Line 37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2800350" y="6542088"/>
            <a:ext cx="0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1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127875" y="4343400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ALU</a:t>
            </a:r>
          </a:p>
        </p:txBody>
      </p:sp>
      <p:sp>
        <p:nvSpPr>
          <p:cNvPr id="127014" name="AutoShape 39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16650" y="3630613"/>
            <a:ext cx="1300163" cy="3492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65 w 21600"/>
              <a:gd name="T13" fmla="*/ 2565 h 21600"/>
              <a:gd name="T14" fmla="*/ 19035 w 21600"/>
              <a:gd name="T15" fmla="*/ 190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30" y="21600"/>
                </a:lnTo>
                <a:lnTo>
                  <a:pt x="2007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SR2MUX</a:t>
            </a:r>
          </a:p>
        </p:txBody>
      </p:sp>
      <p:sp>
        <p:nvSpPr>
          <p:cNvPr id="12701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6570663" y="35782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12701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 rot="10800000">
            <a:off x="3462338" y="3198813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/>
          </a:p>
        </p:txBody>
      </p:sp>
      <p:grpSp>
        <p:nvGrpSpPr>
          <p:cNvPr id="127017" name="Group 42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1038225" y="704850"/>
            <a:ext cx="1487488" cy="409575"/>
            <a:chOff x="503" y="417"/>
            <a:chExt cx="1405" cy="343"/>
          </a:xfrm>
        </p:grpSpPr>
        <p:sp>
          <p:nvSpPr>
            <p:cNvPr id="127216" name="AutoShape 43"/>
            <p:cNvSpPr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17" name="Text Box 44"/>
            <p:cNvSpPr txBox="1"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MARMUX</a:t>
              </a:r>
            </a:p>
          </p:txBody>
        </p:sp>
      </p:grpSp>
      <p:grpSp>
        <p:nvGrpSpPr>
          <p:cNvPr id="127018" name="Group 45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1535113" y="2492375"/>
            <a:ext cx="1487487" cy="411163"/>
            <a:chOff x="503" y="417"/>
            <a:chExt cx="1405" cy="343"/>
          </a:xfrm>
        </p:grpSpPr>
        <p:sp>
          <p:nvSpPr>
            <p:cNvPr id="127214" name="AutoShape 46"/>
            <p:cNvSpPr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15" name="Text Box 47"/>
            <p:cNvSpPr txBox="1"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641" y="502"/>
              <a:ext cx="11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ADDR2MUX</a:t>
              </a:r>
            </a:p>
          </p:txBody>
        </p:sp>
      </p:grpSp>
      <p:grpSp>
        <p:nvGrpSpPr>
          <p:cNvPr id="127019" name="Group 48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3175000" y="2493963"/>
            <a:ext cx="1487488" cy="409575"/>
            <a:chOff x="503" y="417"/>
            <a:chExt cx="1405" cy="343"/>
          </a:xfrm>
        </p:grpSpPr>
        <p:sp>
          <p:nvSpPr>
            <p:cNvPr id="127212" name="AutoShape 49"/>
            <p:cNvSpPr>
              <a:spLocks noChangeArrowheads="1"/>
            </p:cNvSpPr>
            <p:nvPr>
              <p:custDataLst>
                <p:tags r:id="rId236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13" name="Text Box 50"/>
            <p:cNvSpPr txBox="1"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ADDR1MUX</a:t>
              </a:r>
            </a:p>
          </p:txBody>
        </p:sp>
      </p:grpSp>
      <p:grpSp>
        <p:nvGrpSpPr>
          <p:cNvPr id="127020" name="Group 51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3773488" y="1244600"/>
            <a:ext cx="1487487" cy="409575"/>
            <a:chOff x="503" y="417"/>
            <a:chExt cx="1405" cy="343"/>
          </a:xfrm>
        </p:grpSpPr>
        <p:sp>
          <p:nvSpPr>
            <p:cNvPr id="127210" name="AutoShape 52"/>
            <p:cNvSpPr>
              <a:spLocks noChangeArrowheads="1"/>
            </p:cNvSpPr>
            <p:nvPr>
              <p:custDataLst>
                <p:tags r:id="rId234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11" name="Text Box 53"/>
            <p:cNvSpPr txBox="1">
              <a:spLocks noChangeArrowheads="1"/>
            </p:cNvSpPr>
            <p:nvPr>
              <p:custDataLst>
                <p:tags r:id="rId235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PCMUX</a:t>
              </a:r>
            </a:p>
          </p:txBody>
        </p:sp>
      </p:grpSp>
      <p:sp>
        <p:nvSpPr>
          <p:cNvPr id="127021" name="Text Box 5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 rot="10800000">
            <a:off x="3057525" y="1938338"/>
            <a:ext cx="303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127022" name="Text Box 5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49300" y="3521075"/>
            <a:ext cx="5921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7023" name="Text Box 5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44538" y="3981450"/>
            <a:ext cx="59213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7024" name="Text Box 57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01625" y="1701800"/>
            <a:ext cx="5842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ZEXT</a:t>
            </a:r>
          </a:p>
        </p:txBody>
      </p:sp>
      <p:grpSp>
        <p:nvGrpSpPr>
          <p:cNvPr id="127025" name="Group 58"/>
          <p:cNvGrpSpPr>
            <a:grpSpLocks/>
          </p:cNvGrpSpPr>
          <p:nvPr>
            <p:custDataLst>
              <p:tags r:id="rId49"/>
            </p:custDataLst>
          </p:nvPr>
        </p:nvGrpSpPr>
        <p:grpSpPr bwMode="auto">
          <a:xfrm>
            <a:off x="3154363" y="4105275"/>
            <a:ext cx="871537" cy="314325"/>
            <a:chOff x="1987" y="2586"/>
            <a:chExt cx="549" cy="198"/>
          </a:xfrm>
        </p:grpSpPr>
        <p:sp>
          <p:nvSpPr>
            <p:cNvPr id="127207" name="Text Box 59"/>
            <p:cNvSpPr txBox="1"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1987" y="2586"/>
              <a:ext cx="1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N</a:t>
              </a:r>
            </a:p>
          </p:txBody>
        </p:sp>
        <p:sp>
          <p:nvSpPr>
            <p:cNvPr id="127208" name="Text Box 60"/>
            <p:cNvSpPr txBox="1"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2175" y="2586"/>
              <a:ext cx="17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Z</a:t>
              </a:r>
            </a:p>
          </p:txBody>
        </p:sp>
        <p:sp>
          <p:nvSpPr>
            <p:cNvPr id="127209" name="Text Box 61"/>
            <p:cNvSpPr txBox="1">
              <a:spLocks noChangeArrowheads="1"/>
            </p:cNvSpPr>
            <p:nvPr>
              <p:custDataLst>
                <p:tags r:id="rId233"/>
              </p:custDataLst>
            </p:nvPr>
          </p:nvSpPr>
          <p:spPr bwMode="auto">
            <a:xfrm>
              <a:off x="2353" y="2586"/>
              <a:ext cx="183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P</a:t>
              </a:r>
            </a:p>
          </p:txBody>
        </p:sp>
      </p:grpSp>
      <p:sp>
        <p:nvSpPr>
          <p:cNvPr id="127026" name="Text Box 62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225800" y="4587875"/>
            <a:ext cx="7461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LOGIC</a:t>
            </a:r>
          </a:p>
        </p:txBody>
      </p:sp>
      <p:sp>
        <p:nvSpPr>
          <p:cNvPr id="127027" name="Text Box 63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2898775" y="3354388"/>
            <a:ext cx="59213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7028" name="Text Box 6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275013" y="49815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7029" name="Line 65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3598863" y="4902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30" name="Line 66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V="1">
            <a:off x="3519488" y="50260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31" name="Line 67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V="1">
            <a:off x="3598863" y="441960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32" name="AutoShape 68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1693863" y="344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7033" name="Text Box 6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1922463" y="344488"/>
            <a:ext cx="1155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gateMARMUX</a:t>
            </a:r>
          </a:p>
        </p:txBody>
      </p:sp>
      <p:sp>
        <p:nvSpPr>
          <p:cNvPr id="127034" name="Line 70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1882775" y="496888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35" name="Text Box 71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1828800" y="4522788"/>
            <a:ext cx="568325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  IR  </a:t>
            </a:r>
          </a:p>
        </p:txBody>
      </p:sp>
      <p:grpSp>
        <p:nvGrpSpPr>
          <p:cNvPr id="127036" name="Group 72"/>
          <p:cNvGrpSpPr>
            <a:grpSpLocks/>
          </p:cNvGrpSpPr>
          <p:nvPr>
            <p:custDataLst>
              <p:tags r:id="rId60"/>
            </p:custDataLst>
          </p:nvPr>
        </p:nvGrpSpPr>
        <p:grpSpPr bwMode="auto">
          <a:xfrm>
            <a:off x="1781175" y="4962525"/>
            <a:ext cx="412750" cy="244475"/>
            <a:chOff x="1104" y="3108"/>
            <a:chExt cx="260" cy="154"/>
          </a:xfrm>
        </p:grpSpPr>
        <p:sp>
          <p:nvSpPr>
            <p:cNvPr id="127205" name="Line 73"/>
            <p:cNvSpPr>
              <a:spLocks noChangeShapeType="1"/>
            </p:cNvSpPr>
            <p:nvPr>
              <p:custDataLst>
                <p:tags r:id="rId229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206" name="Text Box 74"/>
            <p:cNvSpPr txBox="1"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7037" name="Line 75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V="1">
            <a:off x="2117725" y="4837113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38" name="Line 76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6973888" y="3979863"/>
            <a:ext cx="0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39" name="Line 77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V="1">
            <a:off x="7804150" y="198596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40" name="Line 78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7316788" y="1985963"/>
            <a:ext cx="0" cy="164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41" name="Line 79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V="1">
            <a:off x="3632200" y="2359025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42" name="Line 80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V="1">
            <a:off x="2662238" y="2357438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43" name="Line 81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5702300" y="3760788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44" name="Line 82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5702300" y="4522788"/>
            <a:ext cx="1174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45" name="Line 83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 flipH="1" flipV="1">
            <a:off x="6572250" y="5367338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46" name="Line 84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>
            <a:off x="790575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47" name="Text Box 85"/>
          <p:cNvSpPr txBox="1"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4713288" y="6200775"/>
            <a:ext cx="663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LD.MAR</a:t>
            </a:r>
          </a:p>
        </p:txBody>
      </p:sp>
      <p:sp>
        <p:nvSpPr>
          <p:cNvPr id="127048" name="Line 86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 flipH="1">
            <a:off x="4606925" y="6324600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7049" name="Group 87"/>
          <p:cNvGrpSpPr>
            <a:grpSpLocks/>
          </p:cNvGrpSpPr>
          <p:nvPr>
            <p:custDataLst>
              <p:tags r:id="rId73"/>
            </p:custDataLst>
          </p:nvPr>
        </p:nvGrpSpPr>
        <p:grpSpPr bwMode="auto">
          <a:xfrm>
            <a:off x="3930650" y="5616575"/>
            <a:ext cx="412750" cy="244475"/>
            <a:chOff x="1104" y="3108"/>
            <a:chExt cx="260" cy="154"/>
          </a:xfrm>
        </p:grpSpPr>
        <p:sp>
          <p:nvSpPr>
            <p:cNvPr id="127203" name="Line 88"/>
            <p:cNvSpPr>
              <a:spLocks noChangeShapeType="1"/>
            </p:cNvSpPr>
            <p:nvPr>
              <p:custDataLst>
                <p:tags r:id="rId227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204" name="Text Box 89"/>
            <p:cNvSpPr txBox="1"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7050" name="AutoShape 90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 flipV="1">
            <a:off x="7300913" y="47815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7051" name="Text Box 91"/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6151563" y="4852988"/>
            <a:ext cx="774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gateALU</a:t>
            </a:r>
          </a:p>
        </p:txBody>
      </p:sp>
      <p:sp>
        <p:nvSpPr>
          <p:cNvPr id="127052" name="Line 92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7415213" y="4727575"/>
            <a:ext cx="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53" name="Line 93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7415213" y="5010150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54" name="Line 94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>
            <a:off x="3490913" y="3492500"/>
            <a:ext cx="308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55" name="Line 95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>
            <a:off x="6572250" y="3492500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56" name="Line 96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flipH="1" flipV="1">
            <a:off x="1720850" y="29051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57" name="Line 97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H="1" flipV="1">
            <a:off x="2084388" y="290671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58" name="Line 98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 flipH="1" flipV="1">
            <a:off x="2447925" y="29051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59" name="Line 99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 flipH="1" flipV="1">
            <a:off x="2811463" y="2905125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60" name="Line 100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1343025" y="32115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61" name="Line 101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1341438" y="3657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62" name="Line 102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1341438" y="4124325"/>
            <a:ext cx="110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63" name="Line 103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>
            <a:off x="590550" y="198596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64" name="Line 104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590550" y="4419600"/>
            <a:ext cx="1992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65" name="Line 105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2582863" y="34925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66" name="Line 106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582863" y="3492500"/>
            <a:ext cx="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67" name="Line 107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>
            <a:off x="2117725" y="4419600"/>
            <a:ext cx="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68" name="Line 108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2582863" y="38052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69" name="Line 109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 flipV="1">
            <a:off x="3595688" y="3979863"/>
            <a:ext cx="3175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70" name="Line 110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3598863" y="3981450"/>
            <a:ext cx="108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71" name="Text Box 111"/>
          <p:cNvSpPr txBox="1">
            <a:spLocks noChangeArrowheads="1"/>
          </p:cNvSpPr>
          <p:nvPr>
            <p:custDataLst>
              <p:tags r:id="rId95"/>
            </p:custDataLst>
          </p:nvPr>
        </p:nvSpPr>
        <p:spPr bwMode="auto">
          <a:xfrm>
            <a:off x="4254500" y="4462463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</a:t>
            </a:r>
          </a:p>
        </p:txBody>
      </p:sp>
      <p:sp>
        <p:nvSpPr>
          <p:cNvPr id="127072" name="Line 112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 flipH="1">
            <a:off x="4462463" y="4600575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73" name="Line 113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590550" y="32004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74" name="Line 114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>
            <a:off x="590550" y="3657600"/>
            <a:ext cx="160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75" name="Line 115"/>
          <p:cNvSpPr>
            <a:spLocks noChangeShapeType="1"/>
          </p:cNvSpPr>
          <p:nvPr>
            <p:custDataLst>
              <p:tags r:id="rId99"/>
            </p:custDataLst>
          </p:nvPr>
        </p:nvSpPr>
        <p:spPr bwMode="auto">
          <a:xfrm>
            <a:off x="590550" y="4124325"/>
            <a:ext cx="15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76" name="Text Box 116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103188" y="3062288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[10:0]</a:t>
            </a:r>
          </a:p>
        </p:txBody>
      </p:sp>
      <p:sp>
        <p:nvSpPr>
          <p:cNvPr id="127077" name="Text Box 117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176213" y="3519488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[8:0]</a:t>
            </a:r>
          </a:p>
        </p:txBody>
      </p:sp>
      <p:sp>
        <p:nvSpPr>
          <p:cNvPr id="127078" name="Text Box 118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177800" y="398780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[5:0]</a:t>
            </a:r>
          </a:p>
        </p:txBody>
      </p:sp>
      <p:sp>
        <p:nvSpPr>
          <p:cNvPr id="127079" name="Text Box 119"/>
          <p:cNvSpPr txBox="1"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2533650" y="346392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[4:0]</a:t>
            </a:r>
          </a:p>
        </p:txBody>
      </p:sp>
      <p:sp>
        <p:nvSpPr>
          <p:cNvPr id="127080" name="Text Box 120"/>
          <p:cNvSpPr txBox="1"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2684463" y="31750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0</a:t>
            </a:r>
          </a:p>
        </p:txBody>
      </p:sp>
      <p:grpSp>
        <p:nvGrpSpPr>
          <p:cNvPr id="127081" name="Group 121"/>
          <p:cNvGrpSpPr>
            <a:grpSpLocks/>
          </p:cNvGrpSpPr>
          <p:nvPr>
            <p:custDataLst>
              <p:tags r:id="rId105"/>
            </p:custDataLst>
          </p:nvPr>
        </p:nvGrpSpPr>
        <p:grpSpPr bwMode="auto">
          <a:xfrm>
            <a:off x="1384300" y="2947988"/>
            <a:ext cx="412750" cy="244475"/>
            <a:chOff x="1104" y="3108"/>
            <a:chExt cx="260" cy="154"/>
          </a:xfrm>
        </p:grpSpPr>
        <p:sp>
          <p:nvSpPr>
            <p:cNvPr id="127201" name="Line 122"/>
            <p:cNvSpPr>
              <a:spLocks noChangeShapeType="1"/>
            </p:cNvSpPr>
            <p:nvPr>
              <p:custDataLst>
                <p:tags r:id="rId225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202" name="Text Box 123"/>
            <p:cNvSpPr txBox="1">
              <a:spLocks noChangeArrowheads="1"/>
            </p:cNvSpPr>
            <p:nvPr>
              <p:custDataLst>
                <p:tags r:id="rId226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7082" name="Group 124"/>
          <p:cNvGrpSpPr>
            <a:grpSpLocks/>
          </p:cNvGrpSpPr>
          <p:nvPr>
            <p:custDataLst>
              <p:tags r:id="rId106"/>
            </p:custDataLst>
          </p:nvPr>
        </p:nvGrpSpPr>
        <p:grpSpPr bwMode="auto">
          <a:xfrm>
            <a:off x="1744663" y="2947988"/>
            <a:ext cx="412750" cy="244475"/>
            <a:chOff x="1104" y="3108"/>
            <a:chExt cx="260" cy="154"/>
          </a:xfrm>
        </p:grpSpPr>
        <p:sp>
          <p:nvSpPr>
            <p:cNvPr id="127199" name="Line 125"/>
            <p:cNvSpPr>
              <a:spLocks noChangeShapeType="1"/>
            </p:cNvSpPr>
            <p:nvPr>
              <p:custDataLst>
                <p:tags r:id="rId223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200" name="Text Box 126"/>
            <p:cNvSpPr txBox="1">
              <a:spLocks noChangeArrowheads="1"/>
            </p:cNvSpPr>
            <p:nvPr>
              <p:custDataLst>
                <p:tags r:id="rId224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7083" name="Group 127"/>
          <p:cNvGrpSpPr>
            <a:grpSpLocks/>
          </p:cNvGrpSpPr>
          <p:nvPr>
            <p:custDataLst>
              <p:tags r:id="rId107"/>
            </p:custDataLst>
          </p:nvPr>
        </p:nvGrpSpPr>
        <p:grpSpPr bwMode="auto">
          <a:xfrm>
            <a:off x="2106613" y="2947988"/>
            <a:ext cx="412750" cy="244475"/>
            <a:chOff x="1104" y="3108"/>
            <a:chExt cx="260" cy="154"/>
          </a:xfrm>
        </p:grpSpPr>
        <p:sp>
          <p:nvSpPr>
            <p:cNvPr id="127197" name="Line 128"/>
            <p:cNvSpPr>
              <a:spLocks noChangeShapeType="1"/>
            </p:cNvSpPr>
            <p:nvPr>
              <p:custDataLst>
                <p:tags r:id="rId221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98" name="Text Box 129"/>
            <p:cNvSpPr txBox="1">
              <a:spLocks noChangeArrowheads="1"/>
            </p:cNvSpPr>
            <p:nvPr>
              <p:custDataLst>
                <p:tags r:id="rId222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7084" name="Group 130"/>
          <p:cNvGrpSpPr>
            <a:grpSpLocks/>
          </p:cNvGrpSpPr>
          <p:nvPr>
            <p:custDataLst>
              <p:tags r:id="rId108"/>
            </p:custDataLst>
          </p:nvPr>
        </p:nvGrpSpPr>
        <p:grpSpPr bwMode="auto">
          <a:xfrm>
            <a:off x="2478088" y="2946400"/>
            <a:ext cx="412750" cy="244475"/>
            <a:chOff x="1104" y="3108"/>
            <a:chExt cx="260" cy="154"/>
          </a:xfrm>
        </p:grpSpPr>
        <p:sp>
          <p:nvSpPr>
            <p:cNvPr id="127195" name="Line 131"/>
            <p:cNvSpPr>
              <a:spLocks noChangeShapeType="1"/>
            </p:cNvSpPr>
            <p:nvPr>
              <p:custDataLst>
                <p:tags r:id="rId219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96" name="Text Box 132"/>
            <p:cNvSpPr txBox="1">
              <a:spLocks noChangeArrowheads="1"/>
            </p:cNvSpPr>
            <p:nvPr>
              <p:custDataLst>
                <p:tags r:id="rId220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7085" name="Text Box 133"/>
          <p:cNvSpPr txBox="1"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4122738" y="4129088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LD.CC</a:t>
            </a:r>
          </a:p>
        </p:txBody>
      </p:sp>
      <p:sp>
        <p:nvSpPr>
          <p:cNvPr id="127086" name="Line 134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 flipH="1">
            <a:off x="4025900" y="4251325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87" name="Line 135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>
            <a:off x="5702300" y="3916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88" name="Line 136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>
            <a:off x="5702300" y="40957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89" name="Line 137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 flipV="1">
            <a:off x="4606925" y="106521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90" name="Line 138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 flipV="1">
            <a:off x="4606925" y="587375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91" name="Line 139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 flipV="1">
            <a:off x="4613275" y="261938"/>
            <a:ext cx="0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92" name="Line 140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>
            <a:off x="4606925" y="655638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93" name="Line 141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>
            <a:off x="5603875" y="6556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94" name="Line 142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 flipV="1">
            <a:off x="4343400" y="2906713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95" name="Line 143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>
            <a:off x="4343400" y="3152775"/>
            <a:ext cx="16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96" name="Line 144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>
            <a:off x="6035675" y="655638"/>
            <a:ext cx="0" cy="248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97" name="Line 145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>
            <a:off x="3155950" y="228600"/>
            <a:ext cx="0" cy="157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98" name="Line 146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 flipV="1">
            <a:off x="3971925" y="1654175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99" name="Line 147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3155950" y="1820863"/>
            <a:ext cx="81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00" name="Line 148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flipV="1">
            <a:off x="3225800" y="18986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01" name="Line 149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>
            <a:off x="3225800" y="1898650"/>
            <a:ext cx="128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02" name="Line 150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flipV="1">
            <a:off x="4508500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03" name="Line 151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 flipV="1">
            <a:off x="5045075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04" name="Line 152"/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 flipV="1">
            <a:off x="5045075" y="1898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05" name="Line 153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 flipV="1">
            <a:off x="5603875" y="1301750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06" name="Line 154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 flipV="1">
            <a:off x="1806575" y="22860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07" name="Line 155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 flipV="1">
            <a:off x="1806575" y="573088"/>
            <a:ext cx="0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08" name="Line 156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 flipV="1">
            <a:off x="1331913" y="1114425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09" name="Line 157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 flipV="1">
            <a:off x="2117725" y="1114425"/>
            <a:ext cx="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10" name="Line 158"/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 flipV="1">
            <a:off x="590550" y="1423988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11" name="Line 159"/>
          <p:cNvSpPr>
            <a:spLocks noChangeShapeType="1"/>
          </p:cNvSpPr>
          <p:nvPr>
            <p:custDataLst>
              <p:tags r:id="rId135"/>
            </p:custDataLst>
          </p:nvPr>
        </p:nvSpPr>
        <p:spPr bwMode="auto">
          <a:xfrm>
            <a:off x="590550" y="1423988"/>
            <a:ext cx="74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12" name="Line 160"/>
          <p:cNvSpPr>
            <a:spLocks noChangeShapeType="1"/>
          </p:cNvSpPr>
          <p:nvPr>
            <p:custDataLst>
              <p:tags r:id="rId136"/>
            </p:custDataLst>
          </p:nvPr>
        </p:nvSpPr>
        <p:spPr bwMode="auto">
          <a:xfrm flipH="1">
            <a:off x="2117725" y="189865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7113" name="Group 161"/>
          <p:cNvGrpSpPr>
            <a:grpSpLocks/>
          </p:cNvGrpSpPr>
          <p:nvPr>
            <p:custDataLst>
              <p:tags r:id="rId137"/>
            </p:custDataLst>
          </p:nvPr>
        </p:nvGrpSpPr>
        <p:grpSpPr bwMode="auto">
          <a:xfrm>
            <a:off x="1776413" y="1179513"/>
            <a:ext cx="412750" cy="244475"/>
            <a:chOff x="1104" y="3108"/>
            <a:chExt cx="260" cy="154"/>
          </a:xfrm>
        </p:grpSpPr>
        <p:sp>
          <p:nvSpPr>
            <p:cNvPr id="127193" name="Line 162"/>
            <p:cNvSpPr>
              <a:spLocks noChangeShapeType="1"/>
            </p:cNvSpPr>
            <p:nvPr>
              <p:custDataLst>
                <p:tags r:id="rId217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94" name="Text Box 163"/>
            <p:cNvSpPr txBox="1">
              <a:spLocks noChangeArrowheads="1"/>
            </p:cNvSpPr>
            <p:nvPr>
              <p:custDataLst>
                <p:tags r:id="rId218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7114" name="Group 164"/>
          <p:cNvGrpSpPr>
            <a:grpSpLocks/>
          </p:cNvGrpSpPr>
          <p:nvPr>
            <p:custDataLst>
              <p:tags r:id="rId138"/>
            </p:custDataLst>
          </p:nvPr>
        </p:nvGrpSpPr>
        <p:grpSpPr bwMode="auto">
          <a:xfrm>
            <a:off x="998538" y="1179513"/>
            <a:ext cx="412750" cy="244475"/>
            <a:chOff x="1104" y="3108"/>
            <a:chExt cx="260" cy="154"/>
          </a:xfrm>
        </p:grpSpPr>
        <p:sp>
          <p:nvSpPr>
            <p:cNvPr id="127191" name="Line 165"/>
            <p:cNvSpPr>
              <a:spLocks noChangeShapeType="1"/>
            </p:cNvSpPr>
            <p:nvPr>
              <p:custDataLst>
                <p:tags r:id="rId215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92" name="Text Box 166"/>
            <p:cNvSpPr txBox="1">
              <a:spLocks noChangeArrowheads="1"/>
            </p:cNvSpPr>
            <p:nvPr>
              <p:custDataLst>
                <p:tags r:id="rId216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7115" name="Line 167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>
            <a:off x="6578600" y="80645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16" name="Line 168"/>
          <p:cNvSpPr>
            <a:spLocks noChangeShapeType="1"/>
          </p:cNvSpPr>
          <p:nvPr>
            <p:custDataLst>
              <p:tags r:id="rId140"/>
            </p:custDataLst>
          </p:nvPr>
        </p:nvSpPr>
        <p:spPr bwMode="auto">
          <a:xfrm>
            <a:off x="6570663" y="1301750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17" name="Line 169"/>
          <p:cNvSpPr>
            <a:spLocks noChangeShapeType="1"/>
          </p:cNvSpPr>
          <p:nvPr>
            <p:custDataLst>
              <p:tags r:id="rId141"/>
            </p:custDataLst>
          </p:nvPr>
        </p:nvSpPr>
        <p:spPr bwMode="auto">
          <a:xfrm>
            <a:off x="6561138" y="1819275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18" name="Text Box 170"/>
          <p:cNvSpPr txBox="1">
            <a:spLocks noChangeArrowheads="1"/>
          </p:cNvSpPr>
          <p:nvPr>
            <p:custDataLst>
              <p:tags r:id="rId142"/>
            </p:custDataLst>
          </p:nvPr>
        </p:nvSpPr>
        <p:spPr bwMode="auto">
          <a:xfrm>
            <a:off x="6278563" y="684213"/>
            <a:ext cx="368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DR</a:t>
            </a:r>
          </a:p>
        </p:txBody>
      </p:sp>
      <p:sp>
        <p:nvSpPr>
          <p:cNvPr id="127119" name="Text Box 171"/>
          <p:cNvSpPr txBox="1">
            <a:spLocks noChangeArrowheads="1"/>
          </p:cNvSpPr>
          <p:nvPr>
            <p:custDataLst>
              <p:tags r:id="rId143"/>
            </p:custDataLst>
          </p:nvPr>
        </p:nvSpPr>
        <p:spPr bwMode="auto">
          <a:xfrm>
            <a:off x="5969000" y="1179513"/>
            <a:ext cx="655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LD.REG</a:t>
            </a:r>
          </a:p>
        </p:txBody>
      </p:sp>
      <p:sp>
        <p:nvSpPr>
          <p:cNvPr id="127120" name="Text Box 172"/>
          <p:cNvSpPr txBox="1">
            <a:spLocks noChangeArrowheads="1"/>
          </p:cNvSpPr>
          <p:nvPr>
            <p:custDataLst>
              <p:tags r:id="rId144"/>
            </p:custDataLst>
          </p:nvPr>
        </p:nvSpPr>
        <p:spPr bwMode="auto">
          <a:xfrm>
            <a:off x="6216650" y="1698625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SR2</a:t>
            </a:r>
          </a:p>
        </p:txBody>
      </p:sp>
      <p:sp>
        <p:nvSpPr>
          <p:cNvPr id="127121" name="Line 173"/>
          <p:cNvSpPr>
            <a:spLocks noChangeShapeType="1"/>
          </p:cNvSpPr>
          <p:nvPr>
            <p:custDataLst>
              <p:tags r:id="rId145"/>
            </p:custDataLst>
          </p:nvPr>
        </p:nvSpPr>
        <p:spPr bwMode="auto">
          <a:xfrm flipV="1">
            <a:off x="6646863" y="730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22" name="Line 174"/>
          <p:cNvSpPr>
            <a:spLocks noChangeShapeType="1"/>
          </p:cNvSpPr>
          <p:nvPr>
            <p:custDataLst>
              <p:tags r:id="rId146"/>
            </p:custDataLst>
          </p:nvPr>
        </p:nvSpPr>
        <p:spPr bwMode="auto">
          <a:xfrm flipV="1">
            <a:off x="7239000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23" name="Text Box 175"/>
          <p:cNvSpPr txBox="1">
            <a:spLocks noChangeArrowheads="1"/>
          </p:cNvSpPr>
          <p:nvPr>
            <p:custDataLst>
              <p:tags r:id="rId147"/>
            </p:custDataLst>
          </p:nvPr>
        </p:nvSpPr>
        <p:spPr bwMode="auto">
          <a:xfrm>
            <a:off x="6578600" y="15748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7124" name="Text Box 176"/>
          <p:cNvSpPr txBox="1">
            <a:spLocks noChangeArrowheads="1"/>
          </p:cNvSpPr>
          <p:nvPr>
            <p:custDataLst>
              <p:tags r:id="rId148"/>
            </p:custDataLst>
          </p:nvPr>
        </p:nvSpPr>
        <p:spPr bwMode="auto">
          <a:xfrm>
            <a:off x="6578600" y="5619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7125" name="Text Box 177"/>
          <p:cNvSpPr txBox="1">
            <a:spLocks noChangeArrowheads="1"/>
          </p:cNvSpPr>
          <p:nvPr>
            <p:custDataLst>
              <p:tags r:id="rId149"/>
            </p:custDataLst>
          </p:nvPr>
        </p:nvSpPr>
        <p:spPr bwMode="auto">
          <a:xfrm>
            <a:off x="6992938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7126" name="Text Box 178"/>
          <p:cNvSpPr txBox="1">
            <a:spLocks noChangeArrowheads="1"/>
          </p:cNvSpPr>
          <p:nvPr>
            <p:custDataLst>
              <p:tags r:id="rId150"/>
            </p:custDataLst>
          </p:nvPr>
        </p:nvSpPr>
        <p:spPr bwMode="auto">
          <a:xfrm>
            <a:off x="8399463" y="1685925"/>
            <a:ext cx="430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SR1</a:t>
            </a:r>
          </a:p>
        </p:txBody>
      </p:sp>
      <p:sp>
        <p:nvSpPr>
          <p:cNvPr id="127127" name="Line 179"/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 flipV="1">
            <a:off x="8224838" y="17351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28" name="Text Box 180"/>
          <p:cNvSpPr txBox="1">
            <a:spLocks noChangeArrowheads="1"/>
          </p:cNvSpPr>
          <p:nvPr>
            <p:custDataLst>
              <p:tags r:id="rId152"/>
            </p:custDataLst>
          </p:nvPr>
        </p:nvSpPr>
        <p:spPr bwMode="auto">
          <a:xfrm>
            <a:off x="8140700" y="15636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7129" name="Line 181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>
            <a:off x="7516813" y="228600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7130" name="Group 182"/>
          <p:cNvGrpSpPr>
            <a:grpSpLocks/>
          </p:cNvGrpSpPr>
          <p:nvPr>
            <p:custDataLst>
              <p:tags r:id="rId154"/>
            </p:custDataLst>
          </p:nvPr>
        </p:nvGrpSpPr>
        <p:grpSpPr bwMode="auto">
          <a:xfrm>
            <a:off x="7181850" y="342900"/>
            <a:ext cx="412750" cy="244475"/>
            <a:chOff x="1104" y="3108"/>
            <a:chExt cx="260" cy="154"/>
          </a:xfrm>
        </p:grpSpPr>
        <p:sp>
          <p:nvSpPr>
            <p:cNvPr id="127189" name="Line 183"/>
            <p:cNvSpPr>
              <a:spLocks noChangeShapeType="1"/>
            </p:cNvSpPr>
            <p:nvPr>
              <p:custDataLst>
                <p:tags r:id="rId213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90" name="Text Box 184"/>
            <p:cNvSpPr txBox="1">
              <a:spLocks noChangeArrowheads="1"/>
            </p:cNvSpPr>
            <p:nvPr>
              <p:custDataLst>
                <p:tags r:id="rId214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7131" name="Line 185"/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 flipV="1">
            <a:off x="7726363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32" name="Text Box 186"/>
          <p:cNvSpPr txBox="1">
            <a:spLocks noChangeArrowheads="1"/>
          </p:cNvSpPr>
          <p:nvPr>
            <p:custDataLst>
              <p:tags r:id="rId156"/>
            </p:custDataLst>
          </p:nvPr>
        </p:nvSpPr>
        <p:spPr bwMode="auto">
          <a:xfrm>
            <a:off x="7480300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7133" name="Line 187"/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 flipV="1">
            <a:off x="5957888" y="28003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34" name="Text Box 188"/>
          <p:cNvSpPr txBox="1">
            <a:spLocks noChangeArrowheads="1"/>
          </p:cNvSpPr>
          <p:nvPr>
            <p:custDataLst>
              <p:tags r:id="rId158"/>
            </p:custDataLst>
          </p:nvPr>
        </p:nvSpPr>
        <p:spPr bwMode="auto">
          <a:xfrm>
            <a:off x="6035675" y="27463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7135" name="Line 189"/>
          <p:cNvSpPr>
            <a:spLocks noChangeShapeType="1"/>
          </p:cNvSpPr>
          <p:nvPr>
            <p:custDataLst>
              <p:tags r:id="rId159"/>
            </p:custDataLst>
          </p:nvPr>
        </p:nvSpPr>
        <p:spPr bwMode="auto">
          <a:xfrm flipV="1">
            <a:off x="4316413" y="3424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36" name="Text Box 190"/>
          <p:cNvSpPr txBox="1">
            <a:spLocks noChangeArrowheads="1"/>
          </p:cNvSpPr>
          <p:nvPr>
            <p:custDataLst>
              <p:tags r:id="rId160"/>
            </p:custDataLst>
          </p:nvPr>
        </p:nvSpPr>
        <p:spPr bwMode="auto">
          <a:xfrm>
            <a:off x="4184650" y="32654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7137" name="Text Box 191"/>
          <p:cNvSpPr txBox="1">
            <a:spLocks noChangeArrowheads="1"/>
          </p:cNvSpPr>
          <p:nvPr>
            <p:custDataLst>
              <p:tags r:id="rId161"/>
            </p:custDataLst>
          </p:nvPr>
        </p:nvSpPr>
        <p:spPr bwMode="auto">
          <a:xfrm>
            <a:off x="1136650" y="45577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LD.IR</a:t>
            </a:r>
          </a:p>
        </p:txBody>
      </p:sp>
      <p:sp>
        <p:nvSpPr>
          <p:cNvPr id="127138" name="Line 192"/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>
            <a:off x="1638300" y="46799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39" name="Text Box 193"/>
          <p:cNvSpPr txBox="1">
            <a:spLocks noChangeArrowheads="1"/>
          </p:cNvSpPr>
          <p:nvPr>
            <p:custDataLst>
              <p:tags r:id="rId163"/>
            </p:custDataLst>
          </p:nvPr>
        </p:nvSpPr>
        <p:spPr bwMode="auto">
          <a:xfrm>
            <a:off x="588963" y="2239963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[7:0]</a:t>
            </a:r>
          </a:p>
        </p:txBody>
      </p:sp>
      <p:sp>
        <p:nvSpPr>
          <p:cNvPr id="127140" name="Line 194"/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 flipV="1">
            <a:off x="506413" y="22939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41" name="Text Box 195"/>
          <p:cNvSpPr txBox="1">
            <a:spLocks noChangeArrowheads="1"/>
          </p:cNvSpPr>
          <p:nvPr>
            <p:custDataLst>
              <p:tags r:id="rId165"/>
            </p:custDataLst>
          </p:nvPr>
        </p:nvSpPr>
        <p:spPr bwMode="auto">
          <a:xfrm>
            <a:off x="679450" y="24193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127142" name="Line 196"/>
          <p:cNvSpPr>
            <a:spLocks noChangeShapeType="1"/>
          </p:cNvSpPr>
          <p:nvPr>
            <p:custDataLst>
              <p:tags r:id="rId166"/>
            </p:custDataLst>
          </p:nvPr>
        </p:nvSpPr>
        <p:spPr bwMode="auto">
          <a:xfrm>
            <a:off x="1127125" y="2663825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43" name="Line 197"/>
          <p:cNvSpPr>
            <a:spLocks noChangeShapeType="1"/>
          </p:cNvSpPr>
          <p:nvPr>
            <p:custDataLst>
              <p:tags r:id="rId167"/>
            </p:custDataLst>
          </p:nvPr>
        </p:nvSpPr>
        <p:spPr bwMode="auto">
          <a:xfrm flipV="1">
            <a:off x="1258888" y="25876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44" name="Text Box 198"/>
          <p:cNvSpPr txBox="1">
            <a:spLocks noChangeArrowheads="1"/>
          </p:cNvSpPr>
          <p:nvPr>
            <p:custDataLst>
              <p:tags r:id="rId168"/>
            </p:custDataLst>
          </p:nvPr>
        </p:nvSpPr>
        <p:spPr bwMode="auto">
          <a:xfrm>
            <a:off x="1204913" y="241935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7145" name="Oval 199"/>
          <p:cNvSpPr>
            <a:spLocks noChangeArrowheads="1"/>
          </p:cNvSpPr>
          <p:nvPr>
            <p:custDataLst>
              <p:tags r:id="rId169"/>
            </p:custDataLst>
          </p:nvPr>
        </p:nvSpPr>
        <p:spPr bwMode="auto">
          <a:xfrm>
            <a:off x="2090738" y="4391025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7146" name="Oval 200"/>
          <p:cNvSpPr>
            <a:spLocks noChangeArrowheads="1"/>
          </p:cNvSpPr>
          <p:nvPr>
            <p:custDataLst>
              <p:tags r:id="rId170"/>
            </p:custDataLst>
          </p:nvPr>
        </p:nvSpPr>
        <p:spPr bwMode="auto">
          <a:xfrm>
            <a:off x="2554288" y="3776663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7147" name="Oval 201"/>
          <p:cNvSpPr>
            <a:spLocks noChangeArrowheads="1"/>
          </p:cNvSpPr>
          <p:nvPr>
            <p:custDataLst>
              <p:tags r:id="rId171"/>
            </p:custDataLst>
          </p:nvPr>
        </p:nvSpPr>
        <p:spPr bwMode="auto">
          <a:xfrm>
            <a:off x="7775575" y="3228975"/>
            <a:ext cx="52388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7148" name="Line 202"/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 flipV="1">
            <a:off x="3490913" y="3255963"/>
            <a:ext cx="3708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49" name="Line 203"/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 flipV="1">
            <a:off x="3490913" y="290671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50" name="Line 204"/>
          <p:cNvSpPr>
            <a:spLocks noChangeShapeType="1"/>
          </p:cNvSpPr>
          <p:nvPr>
            <p:custDataLst>
              <p:tags r:id="rId174"/>
            </p:custDataLst>
          </p:nvPr>
        </p:nvSpPr>
        <p:spPr bwMode="auto">
          <a:xfrm>
            <a:off x="3413125" y="1468438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51" name="Line 205"/>
          <p:cNvSpPr>
            <a:spLocks noChangeShapeType="1"/>
          </p:cNvSpPr>
          <p:nvPr>
            <p:custDataLst>
              <p:tags r:id="rId175"/>
            </p:custDataLst>
          </p:nvPr>
        </p:nvSpPr>
        <p:spPr bwMode="auto">
          <a:xfrm flipV="1">
            <a:off x="3567113" y="1392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52" name="Text Box 206"/>
          <p:cNvSpPr txBox="1">
            <a:spLocks noChangeArrowheads="1"/>
          </p:cNvSpPr>
          <p:nvPr>
            <p:custDataLst>
              <p:tags r:id="rId176"/>
            </p:custDataLst>
          </p:nvPr>
        </p:nvSpPr>
        <p:spPr bwMode="auto">
          <a:xfrm>
            <a:off x="3506788" y="12239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7153" name="Text Box 207"/>
          <p:cNvSpPr txBox="1">
            <a:spLocks noChangeArrowheads="1"/>
          </p:cNvSpPr>
          <p:nvPr>
            <p:custDataLst>
              <p:tags r:id="rId177"/>
            </p:custDataLst>
          </p:nvPr>
        </p:nvSpPr>
        <p:spPr bwMode="auto">
          <a:xfrm>
            <a:off x="3522663" y="769938"/>
            <a:ext cx="557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LD.PC</a:t>
            </a:r>
          </a:p>
        </p:txBody>
      </p:sp>
      <p:sp>
        <p:nvSpPr>
          <p:cNvPr id="127154" name="Line 208"/>
          <p:cNvSpPr>
            <a:spLocks noChangeShapeType="1"/>
          </p:cNvSpPr>
          <p:nvPr>
            <p:custDataLst>
              <p:tags r:id="rId178"/>
            </p:custDataLst>
          </p:nvPr>
        </p:nvSpPr>
        <p:spPr bwMode="auto">
          <a:xfrm>
            <a:off x="4025900" y="8921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55" name="Line 209"/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 flipH="1">
            <a:off x="4606925" y="2663825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56" name="Text Box 210"/>
          <p:cNvSpPr txBox="1">
            <a:spLocks noChangeArrowheads="1"/>
          </p:cNvSpPr>
          <p:nvPr>
            <p:custDataLst>
              <p:tags r:id="rId180"/>
            </p:custDataLst>
          </p:nvPr>
        </p:nvSpPr>
        <p:spPr bwMode="auto">
          <a:xfrm>
            <a:off x="995363" y="2108200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ADDR2MUX</a:t>
            </a:r>
          </a:p>
        </p:txBody>
      </p:sp>
      <p:sp>
        <p:nvSpPr>
          <p:cNvPr id="127157" name="Line 211"/>
          <p:cNvSpPr>
            <a:spLocks noChangeShapeType="1"/>
          </p:cNvSpPr>
          <p:nvPr>
            <p:custDataLst>
              <p:tags r:id="rId181"/>
            </p:custDataLst>
          </p:nvPr>
        </p:nvSpPr>
        <p:spPr bwMode="auto">
          <a:xfrm flipV="1">
            <a:off x="1127125" y="22939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58" name="Text Box 212"/>
          <p:cNvSpPr txBox="1">
            <a:spLocks noChangeArrowheads="1"/>
          </p:cNvSpPr>
          <p:nvPr>
            <p:custDataLst>
              <p:tags r:id="rId182"/>
            </p:custDataLst>
          </p:nvPr>
        </p:nvSpPr>
        <p:spPr bwMode="auto">
          <a:xfrm>
            <a:off x="4824413" y="2541588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ADDR1MUX</a:t>
            </a:r>
          </a:p>
        </p:txBody>
      </p:sp>
      <p:sp>
        <p:nvSpPr>
          <p:cNvPr id="127159" name="Oval 213"/>
          <p:cNvSpPr>
            <a:spLocks noChangeArrowheads="1"/>
          </p:cNvSpPr>
          <p:nvPr>
            <p:custDataLst>
              <p:tags r:id="rId183"/>
            </p:custDataLst>
          </p:nvPr>
        </p:nvSpPr>
        <p:spPr bwMode="auto">
          <a:xfrm>
            <a:off x="3198813" y="1868488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7160" name="Line 214"/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 flipV="1">
            <a:off x="3074988" y="10271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61" name="Text Box 215"/>
          <p:cNvSpPr txBox="1">
            <a:spLocks noChangeArrowheads="1"/>
          </p:cNvSpPr>
          <p:nvPr>
            <p:custDataLst>
              <p:tags r:id="rId185"/>
            </p:custDataLst>
          </p:nvPr>
        </p:nvSpPr>
        <p:spPr bwMode="auto">
          <a:xfrm>
            <a:off x="2844800" y="9715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7162" name="Line 216"/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 flipV="1">
            <a:off x="5526088" y="16303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63" name="Text Box 217"/>
          <p:cNvSpPr txBox="1">
            <a:spLocks noChangeArrowheads="1"/>
          </p:cNvSpPr>
          <p:nvPr>
            <p:custDataLst>
              <p:tags r:id="rId187"/>
            </p:custDataLst>
          </p:nvPr>
        </p:nvSpPr>
        <p:spPr bwMode="auto">
          <a:xfrm>
            <a:off x="5603875" y="15763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7164" name="Line 218"/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 flipV="1">
            <a:off x="3783013" y="3173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65" name="Text Box 219"/>
          <p:cNvSpPr txBox="1">
            <a:spLocks noChangeArrowheads="1"/>
          </p:cNvSpPr>
          <p:nvPr>
            <p:custDataLst>
              <p:tags r:id="rId189"/>
            </p:custDataLst>
          </p:nvPr>
        </p:nvSpPr>
        <p:spPr bwMode="auto">
          <a:xfrm>
            <a:off x="3651250" y="301466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7166" name="Line 220"/>
          <p:cNvSpPr>
            <a:spLocks noChangeShapeType="1"/>
          </p:cNvSpPr>
          <p:nvPr>
            <p:custDataLst>
              <p:tags r:id="rId190"/>
            </p:custDataLst>
          </p:nvPr>
        </p:nvSpPr>
        <p:spPr bwMode="auto">
          <a:xfrm flipV="1">
            <a:off x="6202363" y="44497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67" name="Line 221"/>
          <p:cNvSpPr>
            <a:spLocks noChangeShapeType="1"/>
          </p:cNvSpPr>
          <p:nvPr>
            <p:custDataLst>
              <p:tags r:id="rId191"/>
            </p:custDataLst>
          </p:nvPr>
        </p:nvSpPr>
        <p:spPr bwMode="auto">
          <a:xfrm flipV="1">
            <a:off x="7334250" y="50831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68" name="Text Box 222"/>
          <p:cNvSpPr txBox="1">
            <a:spLocks noChangeArrowheads="1"/>
          </p:cNvSpPr>
          <p:nvPr>
            <p:custDataLst>
              <p:tags r:id="rId192"/>
            </p:custDataLst>
          </p:nvPr>
        </p:nvSpPr>
        <p:spPr bwMode="auto">
          <a:xfrm>
            <a:off x="6151563" y="42814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7169" name="Text Box 223"/>
          <p:cNvSpPr txBox="1">
            <a:spLocks noChangeArrowheads="1"/>
          </p:cNvSpPr>
          <p:nvPr>
            <p:custDataLst>
              <p:tags r:id="rId193"/>
            </p:custDataLst>
          </p:nvPr>
        </p:nvSpPr>
        <p:spPr bwMode="auto">
          <a:xfrm>
            <a:off x="7073900" y="502602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grpSp>
        <p:nvGrpSpPr>
          <p:cNvPr id="127170" name="Group 224"/>
          <p:cNvGrpSpPr>
            <a:grpSpLocks/>
          </p:cNvGrpSpPr>
          <p:nvPr>
            <p:custDataLst>
              <p:tags r:id="rId194"/>
            </p:custDataLst>
          </p:nvPr>
        </p:nvGrpSpPr>
        <p:grpSpPr bwMode="auto">
          <a:xfrm>
            <a:off x="5837238" y="4164013"/>
            <a:ext cx="52387" cy="250825"/>
            <a:chOff x="3678" y="3044"/>
            <a:chExt cx="33" cy="158"/>
          </a:xfrm>
        </p:grpSpPr>
        <p:sp>
          <p:nvSpPr>
            <p:cNvPr id="127186" name="Oval 225"/>
            <p:cNvSpPr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3678" y="3105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7187" name="Oval 226"/>
            <p:cNvSpPr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3678" y="3044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7188" name="Oval 227"/>
            <p:cNvSpPr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3678" y="3166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7171" name="Line 228"/>
          <p:cNvSpPr>
            <a:spLocks noChangeShapeType="1"/>
          </p:cNvSpPr>
          <p:nvPr>
            <p:custDataLst>
              <p:tags r:id="rId195"/>
            </p:custDataLst>
          </p:nvPr>
        </p:nvSpPr>
        <p:spPr bwMode="auto">
          <a:xfrm>
            <a:off x="823913" y="882650"/>
            <a:ext cx="271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72" name="Line 229"/>
          <p:cNvSpPr>
            <a:spLocks noChangeShapeType="1"/>
          </p:cNvSpPr>
          <p:nvPr>
            <p:custDataLst>
              <p:tags r:id="rId196"/>
            </p:custDataLst>
          </p:nvPr>
        </p:nvSpPr>
        <p:spPr bwMode="auto">
          <a:xfrm flipH="1">
            <a:off x="8074025" y="1808163"/>
            <a:ext cx="34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73" name="Text Box 230"/>
          <p:cNvSpPr txBox="1">
            <a:spLocks noChangeArrowheads="1"/>
          </p:cNvSpPr>
          <p:nvPr>
            <p:custDataLst>
              <p:tags r:id="rId197"/>
            </p:custDataLst>
          </p:nvPr>
        </p:nvSpPr>
        <p:spPr bwMode="auto">
          <a:xfrm>
            <a:off x="7673975" y="4175125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127174" name="Text Box 231"/>
          <p:cNvSpPr txBox="1">
            <a:spLocks noChangeArrowheads="1"/>
          </p:cNvSpPr>
          <p:nvPr>
            <p:custDataLst>
              <p:tags r:id="rId198"/>
            </p:custDataLst>
          </p:nvPr>
        </p:nvSpPr>
        <p:spPr bwMode="auto">
          <a:xfrm>
            <a:off x="6838950" y="4170363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127175" name="Line 232"/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 flipH="1">
            <a:off x="6035675" y="48895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76" name="Line 233"/>
          <p:cNvSpPr>
            <a:spLocks noChangeShapeType="1"/>
          </p:cNvSpPr>
          <p:nvPr>
            <p:custDataLst>
              <p:tags r:id="rId200"/>
            </p:custDataLst>
          </p:nvPr>
        </p:nvSpPr>
        <p:spPr bwMode="auto">
          <a:xfrm>
            <a:off x="5702300" y="4648200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77" name="Line 234"/>
          <p:cNvSpPr>
            <a:spLocks noChangeShapeType="1"/>
          </p:cNvSpPr>
          <p:nvPr>
            <p:custDataLst>
              <p:tags r:id="rId201"/>
            </p:custDataLst>
          </p:nvPr>
        </p:nvSpPr>
        <p:spPr bwMode="auto">
          <a:xfrm>
            <a:off x="6035675" y="46482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78" name="Text Box 235"/>
          <p:cNvSpPr txBox="1">
            <a:spLocks noChangeArrowheads="1"/>
          </p:cNvSpPr>
          <p:nvPr>
            <p:custDataLst>
              <p:tags r:id="rId202"/>
            </p:custDataLst>
          </p:nvPr>
        </p:nvSpPr>
        <p:spPr bwMode="auto">
          <a:xfrm>
            <a:off x="146050" y="760413"/>
            <a:ext cx="749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MARMUX</a:t>
            </a:r>
          </a:p>
        </p:txBody>
      </p:sp>
      <p:sp>
        <p:nvSpPr>
          <p:cNvPr id="127179" name="Text Box 236"/>
          <p:cNvSpPr txBox="1">
            <a:spLocks noChangeArrowheads="1"/>
          </p:cNvSpPr>
          <p:nvPr>
            <p:custDataLst>
              <p:tags r:id="rId203"/>
            </p:custDataLst>
          </p:nvPr>
        </p:nvSpPr>
        <p:spPr bwMode="auto">
          <a:xfrm>
            <a:off x="3154363" y="1057275"/>
            <a:ext cx="642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PCMUX</a:t>
            </a:r>
          </a:p>
        </p:txBody>
      </p:sp>
      <p:sp>
        <p:nvSpPr>
          <p:cNvPr id="127180" name="Line 237"/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>
            <a:off x="3413125" y="1244600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7181" name="Group 238"/>
          <p:cNvGrpSpPr>
            <a:grpSpLocks/>
          </p:cNvGrpSpPr>
          <p:nvPr>
            <p:custDataLst>
              <p:tags r:id="rId205"/>
            </p:custDataLst>
          </p:nvPr>
        </p:nvGrpSpPr>
        <p:grpSpPr bwMode="auto">
          <a:xfrm>
            <a:off x="7199313" y="3141663"/>
            <a:ext cx="234950" cy="114300"/>
            <a:chOff x="4327" y="1929"/>
            <a:chExt cx="148" cy="72"/>
          </a:xfrm>
        </p:grpSpPr>
        <p:sp>
          <p:nvSpPr>
            <p:cNvPr id="127184" name="Arc 239"/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4403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85" name="Arc 240"/>
            <p:cNvSpPr>
              <a:spLocks/>
            </p:cNvSpPr>
            <p:nvPr>
              <p:custDataLst>
                <p:tags r:id="rId209"/>
              </p:custDataLst>
            </p:nvPr>
          </p:nvSpPr>
          <p:spPr bwMode="auto">
            <a:xfrm flipH="1">
              <a:off x="4327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182" name="Line 241"/>
          <p:cNvSpPr>
            <a:spLocks noChangeShapeType="1"/>
          </p:cNvSpPr>
          <p:nvPr>
            <p:custDataLst>
              <p:tags r:id="rId206"/>
            </p:custDataLst>
          </p:nvPr>
        </p:nvSpPr>
        <p:spPr bwMode="auto">
          <a:xfrm>
            <a:off x="7434263" y="3255963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83" name="Text Box 242"/>
          <p:cNvSpPr txBox="1">
            <a:spLocks noChangeArrowheads="1"/>
          </p:cNvSpPr>
          <p:nvPr>
            <p:custDataLst>
              <p:tags r:id="rId207"/>
            </p:custDataLst>
          </p:nvPr>
        </p:nvSpPr>
        <p:spPr bwMode="auto">
          <a:xfrm>
            <a:off x="8140700" y="5521325"/>
            <a:ext cx="727075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FUNC</a:t>
            </a:r>
          </a:p>
          <a:p>
            <a:pPr eaLnBrk="1" hangingPunct="1"/>
            <a:r>
              <a:rPr lang="en-US" sz="1400"/>
              <a:t>UNITS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87975" y="955675"/>
            <a:ext cx="4254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+1</a:t>
            </a:r>
          </a:p>
        </p:txBody>
      </p:sp>
      <p:sp>
        <p:nvSpPr>
          <p:cNvPr id="128002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54500" y="719138"/>
            <a:ext cx="703263" cy="3460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PC  </a:t>
            </a:r>
          </a:p>
        </p:txBody>
      </p:sp>
      <p:sp>
        <p:nvSpPr>
          <p:cNvPr id="128003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87888" y="3625850"/>
            <a:ext cx="1014412" cy="11652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FINITE</a:t>
            </a:r>
          </a:p>
          <a:p>
            <a:pPr algn="ctr" eaLnBrk="1" hangingPunct="1"/>
            <a:r>
              <a:rPr lang="en-US" sz="1400"/>
              <a:t>STATE</a:t>
            </a:r>
          </a:p>
          <a:p>
            <a:pPr algn="ctr" eaLnBrk="1" hangingPunct="1"/>
            <a:r>
              <a:rPr lang="en-US" sz="1400"/>
              <a:t>MACHINE</a:t>
            </a:r>
          </a:p>
          <a:p>
            <a:pPr algn="ctr" eaLnBrk="1" hangingPunct="1"/>
            <a:endParaRPr lang="en-US" sz="1400"/>
          </a:p>
          <a:p>
            <a:pPr algn="ctr" eaLnBrk="1" hangingPunct="1"/>
            <a:endParaRPr lang="en-US" sz="1400"/>
          </a:p>
        </p:txBody>
      </p:sp>
      <p:sp>
        <p:nvSpPr>
          <p:cNvPr id="128004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0888" y="3062288"/>
            <a:ext cx="59213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8005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65950" y="661988"/>
            <a:ext cx="110807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REG</a:t>
            </a:r>
          </a:p>
          <a:p>
            <a:pPr algn="ctr" eaLnBrk="1" hangingPunct="1"/>
            <a:r>
              <a:rPr lang="en-US" sz="1600"/>
              <a:t>FILE</a:t>
            </a:r>
          </a:p>
          <a:p>
            <a:pPr algn="ctr" eaLnBrk="1" hangingPunct="1"/>
            <a:endParaRPr lang="en-US" sz="1600"/>
          </a:p>
          <a:p>
            <a:pPr algn="ctr" eaLnBrk="1" hangingPunct="1"/>
            <a:r>
              <a:rPr lang="en-US" sz="1600"/>
              <a:t>SR2  SR1</a:t>
            </a:r>
          </a:p>
          <a:p>
            <a:pPr algn="ctr" eaLnBrk="1" hangingPunct="1"/>
            <a:r>
              <a:rPr lang="en-US" sz="1600"/>
              <a:t>OUT OUT</a:t>
            </a:r>
          </a:p>
        </p:txBody>
      </p:sp>
      <p:sp>
        <p:nvSpPr>
          <p:cNvPr id="128006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7125" y="6196013"/>
            <a:ext cx="65563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MDR</a:t>
            </a:r>
          </a:p>
        </p:txBody>
      </p:sp>
      <p:sp>
        <p:nvSpPr>
          <p:cNvPr id="128007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62400" y="6196013"/>
            <a:ext cx="6445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MAR</a:t>
            </a:r>
          </a:p>
        </p:txBody>
      </p:sp>
      <p:sp>
        <p:nvSpPr>
          <p:cNvPr id="128008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70125" y="6196013"/>
            <a:ext cx="11080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MEMORY</a:t>
            </a:r>
          </a:p>
        </p:txBody>
      </p:sp>
      <p:sp>
        <p:nvSpPr>
          <p:cNvPr id="128009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196013"/>
            <a:ext cx="8016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INPUT</a:t>
            </a:r>
          </a:p>
        </p:txBody>
      </p:sp>
      <p:sp>
        <p:nvSpPr>
          <p:cNvPr id="128010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1400" y="6196013"/>
            <a:ext cx="10271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OUTPUT</a:t>
            </a:r>
          </a:p>
        </p:txBody>
      </p:sp>
      <p:sp>
        <p:nvSpPr>
          <p:cNvPr id="128011" name="Freeform 12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38138" y="228600"/>
            <a:ext cx="8534400" cy="5105400"/>
          </a:xfrm>
          <a:custGeom>
            <a:avLst/>
            <a:gdLst>
              <a:gd name="T0" fmla="*/ 2147483647 w 5376"/>
              <a:gd name="T1" fmla="*/ 2147483647 h 3216"/>
              <a:gd name="T2" fmla="*/ 2147483647 w 5376"/>
              <a:gd name="T3" fmla="*/ 2147483647 h 3216"/>
              <a:gd name="T4" fmla="*/ 2147483647 w 5376"/>
              <a:gd name="T5" fmla="*/ 0 h 3216"/>
              <a:gd name="T6" fmla="*/ 0 w 5376"/>
              <a:gd name="T7" fmla="*/ 0 h 3216"/>
              <a:gd name="T8" fmla="*/ 0 60000 65536"/>
              <a:gd name="T9" fmla="*/ 0 60000 65536"/>
              <a:gd name="T10" fmla="*/ 0 60000 65536"/>
              <a:gd name="T11" fmla="*/ 0 60000 65536"/>
              <a:gd name="T12" fmla="*/ 0 w 5376"/>
              <a:gd name="T13" fmla="*/ 0 h 3216"/>
              <a:gd name="T14" fmla="*/ 5376 w 5376"/>
              <a:gd name="T15" fmla="*/ 3216 h 3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6" h="3216">
                <a:moveTo>
                  <a:pt x="96" y="3216"/>
                </a:moveTo>
                <a:lnTo>
                  <a:pt x="5376" y="3216"/>
                </a:lnTo>
                <a:lnTo>
                  <a:pt x="53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782763" y="62484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1782763" y="64770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378200" y="62484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5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3378200" y="64770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6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7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6662738" y="1746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8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52400" y="6197600"/>
            <a:ext cx="671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LD.MDR</a:t>
            </a:r>
          </a:p>
        </p:txBody>
      </p:sp>
      <p:sp>
        <p:nvSpPr>
          <p:cNvPr id="128019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38200" y="6324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2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286000" y="6608763"/>
            <a:ext cx="1009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MEM.EN, R.W</a:t>
            </a:r>
          </a:p>
        </p:txBody>
      </p:sp>
      <p:sp>
        <p:nvSpPr>
          <p:cNvPr id="128021" name="AutoShap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524000" y="55562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8022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1638300" y="57848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23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1638300" y="5334000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24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752600" y="5556250"/>
            <a:ext cx="86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GateMDR</a:t>
            </a:r>
          </a:p>
        </p:txBody>
      </p:sp>
      <p:sp>
        <p:nvSpPr>
          <p:cNvPr id="128025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712913" y="5708650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26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255713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27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V="1">
            <a:off x="1562100" y="59134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28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1179513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29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919163" y="558641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8030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638300" y="58610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8031" name="AutoShape 32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498975" y="358775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8032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7575" y="358775"/>
            <a:ext cx="690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gatePC</a:t>
            </a:r>
          </a:p>
        </p:txBody>
      </p:sp>
      <p:sp>
        <p:nvSpPr>
          <p:cNvPr id="128033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687888" y="511175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34" name="Line 3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2800350" y="6542088"/>
            <a:ext cx="0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8035" name="Group 36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6662738" y="4232275"/>
            <a:ext cx="1508125" cy="495300"/>
            <a:chOff x="4197" y="1433"/>
            <a:chExt cx="950" cy="312"/>
          </a:xfrm>
        </p:grpSpPr>
        <p:grpSp>
          <p:nvGrpSpPr>
            <p:cNvPr id="128249" name="Group 37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128251" name="Line 38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52" name="Line 39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53" name="Line 40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54" name="Line 41"/>
              <p:cNvSpPr>
                <a:spLocks noChangeShapeType="1"/>
              </p:cNvSpPr>
              <p:nvPr>
                <p:custDataLst>
                  <p:tags r:id="rId252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55" name="Line 42"/>
              <p:cNvSpPr>
                <a:spLocks noChangeShapeType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56" name="Line 43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57" name="Line 44"/>
              <p:cNvSpPr>
                <a:spLocks noChangeShapeType="1"/>
              </p:cNvSpPr>
              <p:nvPr>
                <p:custDataLst>
                  <p:tags r:id="rId255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8250" name="Text Box 45"/>
            <p:cNvSpPr txBox="1"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4490" y="1503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ALU</a:t>
              </a:r>
            </a:p>
          </p:txBody>
        </p:sp>
      </p:grpSp>
      <p:sp>
        <p:nvSpPr>
          <p:cNvPr id="128036" name="AutoShape 4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216650" y="3630613"/>
            <a:ext cx="1300163" cy="3492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65 w 21600"/>
              <a:gd name="T13" fmla="*/ 2565 h 21600"/>
              <a:gd name="T14" fmla="*/ 19035 w 21600"/>
              <a:gd name="T15" fmla="*/ 190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30" y="21600"/>
                </a:lnTo>
                <a:lnTo>
                  <a:pt x="2007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SR2MUX</a:t>
            </a:r>
          </a:p>
        </p:txBody>
      </p:sp>
      <p:sp>
        <p:nvSpPr>
          <p:cNvPr id="128037" name="Text Box 47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570663" y="35782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128038" name="Text Box 48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 rot="10800000">
            <a:off x="3462338" y="3198813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/>
          </a:p>
        </p:txBody>
      </p:sp>
      <p:grpSp>
        <p:nvGrpSpPr>
          <p:cNvPr id="128039" name="Group 49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1038225" y="704850"/>
            <a:ext cx="1487488" cy="409575"/>
            <a:chOff x="503" y="417"/>
            <a:chExt cx="1405" cy="343"/>
          </a:xfrm>
        </p:grpSpPr>
        <p:sp>
          <p:nvSpPr>
            <p:cNvPr id="128247" name="AutoShape 50"/>
            <p:cNvSpPr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248" name="Text Box 51"/>
            <p:cNvSpPr txBox="1"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MARMUX</a:t>
              </a:r>
            </a:p>
          </p:txBody>
        </p:sp>
      </p:grpSp>
      <p:grpSp>
        <p:nvGrpSpPr>
          <p:cNvPr id="128040" name="Group 52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1535113" y="2492375"/>
            <a:ext cx="1487487" cy="411163"/>
            <a:chOff x="503" y="417"/>
            <a:chExt cx="1405" cy="343"/>
          </a:xfrm>
        </p:grpSpPr>
        <p:sp>
          <p:nvSpPr>
            <p:cNvPr id="128245" name="AutoShape 53"/>
            <p:cNvSpPr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246" name="Text Box 54"/>
            <p:cNvSpPr txBox="1"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641" y="502"/>
              <a:ext cx="11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ADDR2MUX</a:t>
              </a:r>
            </a:p>
          </p:txBody>
        </p:sp>
      </p:grpSp>
      <p:grpSp>
        <p:nvGrpSpPr>
          <p:cNvPr id="128041" name="Group 55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3175000" y="2493963"/>
            <a:ext cx="1487488" cy="409575"/>
            <a:chOff x="503" y="417"/>
            <a:chExt cx="1405" cy="343"/>
          </a:xfrm>
        </p:grpSpPr>
        <p:sp>
          <p:nvSpPr>
            <p:cNvPr id="128243" name="AutoShape 56"/>
            <p:cNvSpPr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244" name="Text Box 57"/>
            <p:cNvSpPr txBox="1"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ADDR1MUX</a:t>
              </a:r>
            </a:p>
          </p:txBody>
        </p:sp>
      </p:grpSp>
      <p:grpSp>
        <p:nvGrpSpPr>
          <p:cNvPr id="128042" name="Group 58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3773488" y="1244600"/>
            <a:ext cx="1487487" cy="409575"/>
            <a:chOff x="503" y="417"/>
            <a:chExt cx="1405" cy="343"/>
          </a:xfrm>
        </p:grpSpPr>
        <p:sp>
          <p:nvSpPr>
            <p:cNvPr id="128241" name="AutoShape 59"/>
            <p:cNvSpPr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242" name="Text Box 60"/>
            <p:cNvSpPr txBox="1"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PCMUX</a:t>
              </a:r>
            </a:p>
          </p:txBody>
        </p:sp>
      </p:grpSp>
      <p:grpSp>
        <p:nvGrpSpPr>
          <p:cNvPr id="128043" name="Group 61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 rot="10800000">
            <a:off x="2457450" y="1936750"/>
            <a:ext cx="1508125" cy="420688"/>
            <a:chOff x="4197" y="1433"/>
            <a:chExt cx="950" cy="342"/>
          </a:xfrm>
        </p:grpSpPr>
        <p:grpSp>
          <p:nvGrpSpPr>
            <p:cNvPr id="128232" name="Group 62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128234" name="Line 63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35" name="Line 64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36" name="Line 65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37" name="Line 66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38" name="Line 67"/>
              <p:cNvSpPr>
                <a:spLocks noChangeShapeType="1"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39" name="Line 68"/>
              <p:cNvSpPr>
                <a:spLocks noChangeShapeType="1"/>
              </p:cNvSpPr>
              <p:nvPr>
                <p:custDataLst>
                  <p:tags r:id="rId238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40" name="Line 69"/>
              <p:cNvSpPr>
                <a:spLocks noChangeShapeType="1"/>
              </p:cNvSpPr>
              <p:nvPr>
                <p:custDataLst>
                  <p:tags r:id="rId239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8233" name="Text Box 70"/>
            <p:cNvSpPr txBox="1"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4576" y="1501"/>
              <a:ext cx="19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</p:grpSp>
      <p:sp>
        <p:nvSpPr>
          <p:cNvPr id="128044" name="Text Box 71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49300" y="3521075"/>
            <a:ext cx="5921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8045" name="Text Box 72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44538" y="3981450"/>
            <a:ext cx="59213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8046" name="Text Box 73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01625" y="1701800"/>
            <a:ext cx="5842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ZEXT</a:t>
            </a:r>
          </a:p>
        </p:txBody>
      </p:sp>
      <p:grpSp>
        <p:nvGrpSpPr>
          <p:cNvPr id="128047" name="Group 74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3154363" y="4105275"/>
            <a:ext cx="871537" cy="314325"/>
            <a:chOff x="1987" y="2586"/>
            <a:chExt cx="549" cy="198"/>
          </a:xfrm>
        </p:grpSpPr>
        <p:sp>
          <p:nvSpPr>
            <p:cNvPr id="128229" name="Text Box 75"/>
            <p:cNvSpPr txBox="1">
              <a:spLocks noChangeArrowheads="1"/>
            </p:cNvSpPr>
            <p:nvPr>
              <p:custDataLst>
                <p:tags r:id="rId229"/>
              </p:custDataLst>
            </p:nvPr>
          </p:nvSpPr>
          <p:spPr bwMode="auto">
            <a:xfrm>
              <a:off x="1987" y="2586"/>
              <a:ext cx="188" cy="19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N</a:t>
              </a:r>
            </a:p>
          </p:txBody>
        </p:sp>
        <p:sp>
          <p:nvSpPr>
            <p:cNvPr id="128230" name="Text Box 76"/>
            <p:cNvSpPr txBox="1"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2175" y="2586"/>
              <a:ext cx="178" cy="19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Z</a:t>
              </a:r>
            </a:p>
          </p:txBody>
        </p:sp>
        <p:sp>
          <p:nvSpPr>
            <p:cNvPr id="128231" name="Text Box 77"/>
            <p:cNvSpPr txBox="1"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2353" y="2586"/>
              <a:ext cx="183" cy="19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P</a:t>
              </a:r>
            </a:p>
          </p:txBody>
        </p:sp>
      </p:grpSp>
      <p:sp>
        <p:nvSpPr>
          <p:cNvPr id="128048" name="Text Box 78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225800" y="4587875"/>
            <a:ext cx="746125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LOGIC</a:t>
            </a:r>
          </a:p>
        </p:txBody>
      </p:sp>
      <p:sp>
        <p:nvSpPr>
          <p:cNvPr id="128049" name="Text Box 79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898775" y="3354388"/>
            <a:ext cx="59213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8050" name="Text Box 80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275013" y="49815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8051" name="Line 81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598863" y="4902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52" name="Line 82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V="1">
            <a:off x="3519488" y="50260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53" name="Line 83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V="1">
            <a:off x="3598863" y="441960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54" name="AutoShape 84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1693863" y="344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8055" name="Text Box 85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1922463" y="344488"/>
            <a:ext cx="1155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gateMARMUX</a:t>
            </a:r>
          </a:p>
        </p:txBody>
      </p:sp>
      <p:sp>
        <p:nvSpPr>
          <p:cNvPr id="128056" name="Line 86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1882775" y="496888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57" name="Text Box 87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1828800" y="4522788"/>
            <a:ext cx="568325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  IR  </a:t>
            </a:r>
          </a:p>
        </p:txBody>
      </p:sp>
      <p:grpSp>
        <p:nvGrpSpPr>
          <p:cNvPr id="128058" name="Group 88"/>
          <p:cNvGrpSpPr>
            <a:grpSpLocks/>
          </p:cNvGrpSpPr>
          <p:nvPr>
            <p:custDataLst>
              <p:tags r:id="rId58"/>
            </p:custDataLst>
          </p:nvPr>
        </p:nvGrpSpPr>
        <p:grpSpPr bwMode="auto">
          <a:xfrm>
            <a:off x="1781175" y="4962525"/>
            <a:ext cx="412750" cy="244475"/>
            <a:chOff x="1104" y="3108"/>
            <a:chExt cx="260" cy="154"/>
          </a:xfrm>
        </p:grpSpPr>
        <p:sp>
          <p:nvSpPr>
            <p:cNvPr id="128227" name="Line 89"/>
            <p:cNvSpPr>
              <a:spLocks noChangeShapeType="1"/>
            </p:cNvSpPr>
            <p:nvPr>
              <p:custDataLst>
                <p:tags r:id="rId227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28" name="Text Box 90"/>
            <p:cNvSpPr txBox="1"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8059" name="Line 9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V="1">
            <a:off x="2117725" y="4837113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60" name="Line 9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6973888" y="3979863"/>
            <a:ext cx="0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61" name="Line 93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V="1">
            <a:off x="7804150" y="198596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62" name="Line 94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7316788" y="1985963"/>
            <a:ext cx="0" cy="164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63" name="Line 95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V="1">
            <a:off x="3632200" y="2359025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64" name="Line 96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V="1">
            <a:off x="2662238" y="2357438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65" name="Line 97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>
            <a:off x="5702300" y="3760788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66" name="Line 98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5702300" y="4522788"/>
            <a:ext cx="1174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67" name="Line 99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flipH="1" flipV="1">
            <a:off x="6572250" y="5367338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68" name="Line 100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790575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69" name="Text Box 101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4713288" y="6200775"/>
            <a:ext cx="663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LD.MAR</a:t>
            </a:r>
          </a:p>
        </p:txBody>
      </p:sp>
      <p:sp>
        <p:nvSpPr>
          <p:cNvPr id="128070" name="Line 102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>
            <a:off x="4606925" y="6324600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8071" name="Group 103"/>
          <p:cNvGrpSpPr>
            <a:grpSpLocks/>
          </p:cNvGrpSpPr>
          <p:nvPr>
            <p:custDataLst>
              <p:tags r:id="rId71"/>
            </p:custDataLst>
          </p:nvPr>
        </p:nvGrpSpPr>
        <p:grpSpPr bwMode="auto">
          <a:xfrm>
            <a:off x="3930650" y="5616575"/>
            <a:ext cx="412750" cy="244475"/>
            <a:chOff x="1104" y="3108"/>
            <a:chExt cx="260" cy="154"/>
          </a:xfrm>
        </p:grpSpPr>
        <p:sp>
          <p:nvSpPr>
            <p:cNvPr id="128225" name="Line 104"/>
            <p:cNvSpPr>
              <a:spLocks noChangeShapeType="1"/>
            </p:cNvSpPr>
            <p:nvPr>
              <p:custDataLst>
                <p:tags r:id="rId225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26" name="Text Box 105"/>
            <p:cNvSpPr txBox="1">
              <a:spLocks noChangeArrowheads="1"/>
            </p:cNvSpPr>
            <p:nvPr>
              <p:custDataLst>
                <p:tags r:id="rId226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8072" name="AutoShape 106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 flipV="1">
            <a:off x="7300913" y="47815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8073" name="Text Box 107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6151563" y="4852988"/>
            <a:ext cx="774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gateALU</a:t>
            </a:r>
          </a:p>
        </p:txBody>
      </p:sp>
      <p:sp>
        <p:nvSpPr>
          <p:cNvPr id="128074" name="Line 108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7415213" y="4727575"/>
            <a:ext cx="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75" name="Line 109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7415213" y="5010150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76" name="Line 110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3490913" y="3492500"/>
            <a:ext cx="308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77" name="Line 111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6572250" y="3492500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78" name="Line 112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flipH="1" flipV="1">
            <a:off x="1720850" y="29051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79" name="Line 113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flipH="1" flipV="1">
            <a:off x="2084388" y="290671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80" name="Line 114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flipH="1" flipV="1">
            <a:off x="2447925" y="29051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81" name="Line 115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H="1" flipV="1">
            <a:off x="2811463" y="2905125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82" name="Line 116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1343025" y="32115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83" name="Line 117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1341438" y="3657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84" name="Line 118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1341438" y="4124325"/>
            <a:ext cx="110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85" name="Line 119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590550" y="198596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86" name="Line 120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590550" y="4419600"/>
            <a:ext cx="1992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87" name="Line 121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>
            <a:off x="2582863" y="34925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88" name="Line 122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2582863" y="3492500"/>
            <a:ext cx="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89" name="Line 123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2117725" y="4419600"/>
            <a:ext cx="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90" name="Line 124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582863" y="38052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91" name="Line 125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 flipV="1">
            <a:off x="3595688" y="3979863"/>
            <a:ext cx="3175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92" name="Line 126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3598863" y="3981450"/>
            <a:ext cx="108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93" name="Text Box 127"/>
          <p:cNvSpPr txBox="1"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4254500" y="4462463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</a:t>
            </a:r>
          </a:p>
        </p:txBody>
      </p:sp>
      <p:sp>
        <p:nvSpPr>
          <p:cNvPr id="128094" name="Line 128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 flipH="1">
            <a:off x="4462463" y="4600575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95" name="Line 129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590550" y="32004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96" name="Line 130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>
            <a:off x="590550" y="3657600"/>
            <a:ext cx="160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97" name="Line 131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590550" y="4124325"/>
            <a:ext cx="15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98" name="Text Box 132"/>
          <p:cNvSpPr txBox="1"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103188" y="3062288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[10:0]</a:t>
            </a:r>
          </a:p>
        </p:txBody>
      </p:sp>
      <p:sp>
        <p:nvSpPr>
          <p:cNvPr id="128099" name="Text Box 133"/>
          <p:cNvSpPr txBox="1"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176213" y="3519488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[8:0]</a:t>
            </a:r>
          </a:p>
        </p:txBody>
      </p:sp>
      <p:sp>
        <p:nvSpPr>
          <p:cNvPr id="128100" name="Text Box 134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177800" y="398780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[5:0]</a:t>
            </a:r>
          </a:p>
        </p:txBody>
      </p:sp>
      <p:sp>
        <p:nvSpPr>
          <p:cNvPr id="128101" name="Text Box 135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2533650" y="346392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[4:0]</a:t>
            </a:r>
          </a:p>
        </p:txBody>
      </p:sp>
      <p:sp>
        <p:nvSpPr>
          <p:cNvPr id="128102" name="Text Box 136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2684463" y="31750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0</a:t>
            </a:r>
          </a:p>
        </p:txBody>
      </p:sp>
      <p:grpSp>
        <p:nvGrpSpPr>
          <p:cNvPr id="128103" name="Group 137"/>
          <p:cNvGrpSpPr>
            <a:grpSpLocks/>
          </p:cNvGrpSpPr>
          <p:nvPr>
            <p:custDataLst>
              <p:tags r:id="rId103"/>
            </p:custDataLst>
          </p:nvPr>
        </p:nvGrpSpPr>
        <p:grpSpPr bwMode="auto">
          <a:xfrm>
            <a:off x="1384300" y="2947988"/>
            <a:ext cx="412750" cy="244475"/>
            <a:chOff x="1104" y="3108"/>
            <a:chExt cx="260" cy="154"/>
          </a:xfrm>
        </p:grpSpPr>
        <p:sp>
          <p:nvSpPr>
            <p:cNvPr id="128223" name="Line 138"/>
            <p:cNvSpPr>
              <a:spLocks noChangeShapeType="1"/>
            </p:cNvSpPr>
            <p:nvPr>
              <p:custDataLst>
                <p:tags r:id="rId223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24" name="Text Box 139"/>
            <p:cNvSpPr txBox="1">
              <a:spLocks noChangeArrowheads="1"/>
            </p:cNvSpPr>
            <p:nvPr>
              <p:custDataLst>
                <p:tags r:id="rId224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8104" name="Group 140"/>
          <p:cNvGrpSpPr>
            <a:grpSpLocks/>
          </p:cNvGrpSpPr>
          <p:nvPr>
            <p:custDataLst>
              <p:tags r:id="rId104"/>
            </p:custDataLst>
          </p:nvPr>
        </p:nvGrpSpPr>
        <p:grpSpPr bwMode="auto">
          <a:xfrm>
            <a:off x="1744663" y="2947988"/>
            <a:ext cx="412750" cy="244475"/>
            <a:chOff x="1104" y="3108"/>
            <a:chExt cx="260" cy="154"/>
          </a:xfrm>
        </p:grpSpPr>
        <p:sp>
          <p:nvSpPr>
            <p:cNvPr id="128221" name="Line 141"/>
            <p:cNvSpPr>
              <a:spLocks noChangeShapeType="1"/>
            </p:cNvSpPr>
            <p:nvPr>
              <p:custDataLst>
                <p:tags r:id="rId221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22" name="Text Box 142"/>
            <p:cNvSpPr txBox="1">
              <a:spLocks noChangeArrowheads="1"/>
            </p:cNvSpPr>
            <p:nvPr>
              <p:custDataLst>
                <p:tags r:id="rId222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8105" name="Group 143"/>
          <p:cNvGrpSpPr>
            <a:grpSpLocks/>
          </p:cNvGrpSpPr>
          <p:nvPr>
            <p:custDataLst>
              <p:tags r:id="rId105"/>
            </p:custDataLst>
          </p:nvPr>
        </p:nvGrpSpPr>
        <p:grpSpPr bwMode="auto">
          <a:xfrm>
            <a:off x="2106613" y="2947988"/>
            <a:ext cx="412750" cy="244475"/>
            <a:chOff x="1104" y="3108"/>
            <a:chExt cx="260" cy="154"/>
          </a:xfrm>
        </p:grpSpPr>
        <p:sp>
          <p:nvSpPr>
            <p:cNvPr id="128219" name="Line 144"/>
            <p:cNvSpPr>
              <a:spLocks noChangeShapeType="1"/>
            </p:cNvSpPr>
            <p:nvPr>
              <p:custDataLst>
                <p:tags r:id="rId219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20" name="Text Box 145"/>
            <p:cNvSpPr txBox="1">
              <a:spLocks noChangeArrowheads="1"/>
            </p:cNvSpPr>
            <p:nvPr>
              <p:custDataLst>
                <p:tags r:id="rId220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8106" name="Group 146"/>
          <p:cNvGrpSpPr>
            <a:grpSpLocks/>
          </p:cNvGrpSpPr>
          <p:nvPr>
            <p:custDataLst>
              <p:tags r:id="rId106"/>
            </p:custDataLst>
          </p:nvPr>
        </p:nvGrpSpPr>
        <p:grpSpPr bwMode="auto">
          <a:xfrm>
            <a:off x="2478088" y="2946400"/>
            <a:ext cx="412750" cy="244475"/>
            <a:chOff x="1104" y="3108"/>
            <a:chExt cx="260" cy="154"/>
          </a:xfrm>
        </p:grpSpPr>
        <p:sp>
          <p:nvSpPr>
            <p:cNvPr id="128217" name="Line 147"/>
            <p:cNvSpPr>
              <a:spLocks noChangeShapeType="1"/>
            </p:cNvSpPr>
            <p:nvPr>
              <p:custDataLst>
                <p:tags r:id="rId217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18" name="Text Box 148"/>
            <p:cNvSpPr txBox="1">
              <a:spLocks noChangeArrowheads="1"/>
            </p:cNvSpPr>
            <p:nvPr>
              <p:custDataLst>
                <p:tags r:id="rId218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8107" name="Text Box 149"/>
          <p:cNvSpPr txBox="1"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4122738" y="4129088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LD.CC</a:t>
            </a:r>
          </a:p>
        </p:txBody>
      </p:sp>
      <p:sp>
        <p:nvSpPr>
          <p:cNvPr id="128108" name="Line 150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flipH="1">
            <a:off x="4025900" y="4251325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09" name="Line 151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>
            <a:off x="5702300" y="3916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10" name="Line 152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>
            <a:off x="5702300" y="40957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11" name="Line 153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flipV="1">
            <a:off x="4606925" y="106521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12" name="Line 154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 flipV="1">
            <a:off x="4606925" y="587375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13" name="Line 155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 flipV="1">
            <a:off x="4613275" y="261938"/>
            <a:ext cx="0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14" name="Line 156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606925" y="655638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15" name="Line 157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>
            <a:off x="5603875" y="6556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16" name="Line 158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flipV="1">
            <a:off x="4343400" y="2906713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17" name="Line 159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>
            <a:off x="4343400" y="3152775"/>
            <a:ext cx="16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18" name="Line 160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>
            <a:off x="6035675" y="655638"/>
            <a:ext cx="0" cy="248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19" name="Line 161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>
            <a:off x="3155950" y="228600"/>
            <a:ext cx="0" cy="157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20" name="Line 162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 flipV="1">
            <a:off x="3971925" y="1654175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21" name="Line 163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>
            <a:off x="3155950" y="1820863"/>
            <a:ext cx="81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22" name="Line 164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 flipV="1">
            <a:off x="3225800" y="18986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23" name="Line 165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3225800" y="1898650"/>
            <a:ext cx="128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24" name="Line 166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flipV="1">
            <a:off x="4508500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25" name="Line 167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 flipV="1">
            <a:off x="5045075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26" name="Line 168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flipV="1">
            <a:off x="5045075" y="1898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27" name="Line 169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 flipV="1">
            <a:off x="5603875" y="1301750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28" name="Line 170"/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 flipV="1">
            <a:off x="1806575" y="22860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29" name="Line 171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 flipV="1">
            <a:off x="1806575" y="573088"/>
            <a:ext cx="0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30" name="Line 172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 flipV="1">
            <a:off x="1331913" y="1114425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31" name="Line 173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 flipV="1">
            <a:off x="2117725" y="1114425"/>
            <a:ext cx="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32" name="Line 174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 flipV="1">
            <a:off x="590550" y="1423988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33" name="Line 175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>
            <a:off x="590550" y="1423988"/>
            <a:ext cx="74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34" name="Line 176"/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 flipH="1">
            <a:off x="2117725" y="189865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8135" name="Group 177"/>
          <p:cNvGrpSpPr>
            <a:grpSpLocks/>
          </p:cNvGrpSpPr>
          <p:nvPr>
            <p:custDataLst>
              <p:tags r:id="rId135"/>
            </p:custDataLst>
          </p:nvPr>
        </p:nvGrpSpPr>
        <p:grpSpPr bwMode="auto">
          <a:xfrm>
            <a:off x="1776413" y="1179513"/>
            <a:ext cx="412750" cy="244475"/>
            <a:chOff x="1104" y="3108"/>
            <a:chExt cx="260" cy="154"/>
          </a:xfrm>
        </p:grpSpPr>
        <p:sp>
          <p:nvSpPr>
            <p:cNvPr id="128215" name="Line 178"/>
            <p:cNvSpPr>
              <a:spLocks noChangeShapeType="1"/>
            </p:cNvSpPr>
            <p:nvPr>
              <p:custDataLst>
                <p:tags r:id="rId215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16" name="Text Box 179"/>
            <p:cNvSpPr txBox="1">
              <a:spLocks noChangeArrowheads="1"/>
            </p:cNvSpPr>
            <p:nvPr>
              <p:custDataLst>
                <p:tags r:id="rId216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8136" name="Group 180"/>
          <p:cNvGrpSpPr>
            <a:grpSpLocks/>
          </p:cNvGrpSpPr>
          <p:nvPr>
            <p:custDataLst>
              <p:tags r:id="rId136"/>
            </p:custDataLst>
          </p:nvPr>
        </p:nvGrpSpPr>
        <p:grpSpPr bwMode="auto">
          <a:xfrm>
            <a:off x="998538" y="1179513"/>
            <a:ext cx="412750" cy="244475"/>
            <a:chOff x="1104" y="3108"/>
            <a:chExt cx="260" cy="154"/>
          </a:xfrm>
        </p:grpSpPr>
        <p:sp>
          <p:nvSpPr>
            <p:cNvPr id="128213" name="Line 181"/>
            <p:cNvSpPr>
              <a:spLocks noChangeShapeType="1"/>
            </p:cNvSpPr>
            <p:nvPr>
              <p:custDataLst>
                <p:tags r:id="rId213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14" name="Text Box 182"/>
            <p:cNvSpPr txBox="1">
              <a:spLocks noChangeArrowheads="1"/>
            </p:cNvSpPr>
            <p:nvPr>
              <p:custDataLst>
                <p:tags r:id="rId214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8137" name="Line 183"/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>
            <a:off x="6578600" y="80645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38" name="Line 184"/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>
            <a:off x="6570663" y="1301750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39" name="Line 185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>
            <a:off x="6561138" y="1819275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40" name="Text Box 186"/>
          <p:cNvSpPr txBox="1">
            <a:spLocks noChangeArrowheads="1"/>
          </p:cNvSpPr>
          <p:nvPr>
            <p:custDataLst>
              <p:tags r:id="rId140"/>
            </p:custDataLst>
          </p:nvPr>
        </p:nvSpPr>
        <p:spPr bwMode="auto">
          <a:xfrm>
            <a:off x="6278563" y="684213"/>
            <a:ext cx="368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DR</a:t>
            </a:r>
          </a:p>
        </p:txBody>
      </p:sp>
      <p:sp>
        <p:nvSpPr>
          <p:cNvPr id="128141" name="Text Box 187"/>
          <p:cNvSpPr txBox="1">
            <a:spLocks noChangeArrowheads="1"/>
          </p:cNvSpPr>
          <p:nvPr>
            <p:custDataLst>
              <p:tags r:id="rId141"/>
            </p:custDataLst>
          </p:nvPr>
        </p:nvSpPr>
        <p:spPr bwMode="auto">
          <a:xfrm>
            <a:off x="5969000" y="1179513"/>
            <a:ext cx="655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LD.REG</a:t>
            </a:r>
          </a:p>
        </p:txBody>
      </p:sp>
      <p:sp>
        <p:nvSpPr>
          <p:cNvPr id="128142" name="Text Box 188"/>
          <p:cNvSpPr txBox="1">
            <a:spLocks noChangeArrowheads="1"/>
          </p:cNvSpPr>
          <p:nvPr>
            <p:custDataLst>
              <p:tags r:id="rId142"/>
            </p:custDataLst>
          </p:nvPr>
        </p:nvSpPr>
        <p:spPr bwMode="auto">
          <a:xfrm>
            <a:off x="6216650" y="1698625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SR2</a:t>
            </a:r>
          </a:p>
        </p:txBody>
      </p:sp>
      <p:sp>
        <p:nvSpPr>
          <p:cNvPr id="128143" name="Line 189"/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 flipV="1">
            <a:off x="6646863" y="730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44" name="Line 190"/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 flipV="1">
            <a:off x="7239000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45" name="Text Box 191"/>
          <p:cNvSpPr txBox="1">
            <a:spLocks noChangeArrowheads="1"/>
          </p:cNvSpPr>
          <p:nvPr>
            <p:custDataLst>
              <p:tags r:id="rId145"/>
            </p:custDataLst>
          </p:nvPr>
        </p:nvSpPr>
        <p:spPr bwMode="auto">
          <a:xfrm>
            <a:off x="6578600" y="15748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8146" name="Text Box 192"/>
          <p:cNvSpPr txBox="1">
            <a:spLocks noChangeArrowheads="1"/>
          </p:cNvSpPr>
          <p:nvPr>
            <p:custDataLst>
              <p:tags r:id="rId146"/>
            </p:custDataLst>
          </p:nvPr>
        </p:nvSpPr>
        <p:spPr bwMode="auto">
          <a:xfrm>
            <a:off x="6578600" y="5619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8147" name="Text Box 193"/>
          <p:cNvSpPr txBox="1">
            <a:spLocks noChangeArrowheads="1"/>
          </p:cNvSpPr>
          <p:nvPr>
            <p:custDataLst>
              <p:tags r:id="rId147"/>
            </p:custDataLst>
          </p:nvPr>
        </p:nvSpPr>
        <p:spPr bwMode="auto">
          <a:xfrm>
            <a:off x="6992938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8148" name="Text Box 194"/>
          <p:cNvSpPr txBox="1">
            <a:spLocks noChangeArrowheads="1"/>
          </p:cNvSpPr>
          <p:nvPr>
            <p:custDataLst>
              <p:tags r:id="rId148"/>
            </p:custDataLst>
          </p:nvPr>
        </p:nvSpPr>
        <p:spPr bwMode="auto">
          <a:xfrm>
            <a:off x="8399463" y="1685925"/>
            <a:ext cx="430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SR1</a:t>
            </a:r>
          </a:p>
        </p:txBody>
      </p:sp>
      <p:sp>
        <p:nvSpPr>
          <p:cNvPr id="128149" name="Line 195"/>
          <p:cNvSpPr>
            <a:spLocks noChangeShapeType="1"/>
          </p:cNvSpPr>
          <p:nvPr>
            <p:custDataLst>
              <p:tags r:id="rId149"/>
            </p:custDataLst>
          </p:nvPr>
        </p:nvSpPr>
        <p:spPr bwMode="auto">
          <a:xfrm flipV="1">
            <a:off x="8224838" y="17351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50" name="Text Box 196"/>
          <p:cNvSpPr txBox="1">
            <a:spLocks noChangeArrowheads="1"/>
          </p:cNvSpPr>
          <p:nvPr>
            <p:custDataLst>
              <p:tags r:id="rId150"/>
            </p:custDataLst>
          </p:nvPr>
        </p:nvSpPr>
        <p:spPr bwMode="auto">
          <a:xfrm>
            <a:off x="8140700" y="15636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8151" name="Line 197"/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>
            <a:off x="7516813" y="228600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8152" name="Group 198"/>
          <p:cNvGrpSpPr>
            <a:grpSpLocks/>
          </p:cNvGrpSpPr>
          <p:nvPr>
            <p:custDataLst>
              <p:tags r:id="rId152"/>
            </p:custDataLst>
          </p:nvPr>
        </p:nvGrpSpPr>
        <p:grpSpPr bwMode="auto">
          <a:xfrm>
            <a:off x="7181850" y="342900"/>
            <a:ext cx="412750" cy="244475"/>
            <a:chOff x="1104" y="3108"/>
            <a:chExt cx="260" cy="154"/>
          </a:xfrm>
        </p:grpSpPr>
        <p:sp>
          <p:nvSpPr>
            <p:cNvPr id="128211" name="Line 199"/>
            <p:cNvSpPr>
              <a:spLocks noChangeShapeType="1"/>
            </p:cNvSpPr>
            <p:nvPr>
              <p:custDataLst>
                <p:tags r:id="rId211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12" name="Text Box 200"/>
            <p:cNvSpPr txBox="1"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8153" name="Line 201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 flipV="1">
            <a:off x="7726363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54" name="Text Box 202"/>
          <p:cNvSpPr txBox="1">
            <a:spLocks noChangeArrowheads="1"/>
          </p:cNvSpPr>
          <p:nvPr>
            <p:custDataLst>
              <p:tags r:id="rId154"/>
            </p:custDataLst>
          </p:nvPr>
        </p:nvSpPr>
        <p:spPr bwMode="auto">
          <a:xfrm>
            <a:off x="7480300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8155" name="Line 203"/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 flipV="1">
            <a:off x="5957888" y="28003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56" name="Text Box 204"/>
          <p:cNvSpPr txBox="1">
            <a:spLocks noChangeArrowheads="1"/>
          </p:cNvSpPr>
          <p:nvPr>
            <p:custDataLst>
              <p:tags r:id="rId156"/>
            </p:custDataLst>
          </p:nvPr>
        </p:nvSpPr>
        <p:spPr bwMode="auto">
          <a:xfrm>
            <a:off x="6035675" y="27463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8157" name="Line 205"/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 flipV="1">
            <a:off x="4316413" y="3424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58" name="Text Box 206"/>
          <p:cNvSpPr txBox="1">
            <a:spLocks noChangeArrowheads="1"/>
          </p:cNvSpPr>
          <p:nvPr>
            <p:custDataLst>
              <p:tags r:id="rId158"/>
            </p:custDataLst>
          </p:nvPr>
        </p:nvSpPr>
        <p:spPr bwMode="auto">
          <a:xfrm>
            <a:off x="4184650" y="32654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8159" name="Text Box 207"/>
          <p:cNvSpPr txBox="1">
            <a:spLocks noChangeArrowheads="1"/>
          </p:cNvSpPr>
          <p:nvPr>
            <p:custDataLst>
              <p:tags r:id="rId159"/>
            </p:custDataLst>
          </p:nvPr>
        </p:nvSpPr>
        <p:spPr bwMode="auto">
          <a:xfrm>
            <a:off x="1136650" y="45577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LD.IR</a:t>
            </a:r>
          </a:p>
        </p:txBody>
      </p:sp>
      <p:sp>
        <p:nvSpPr>
          <p:cNvPr id="128160" name="Line 208"/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>
            <a:off x="1638300" y="46799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61" name="Text Box 209"/>
          <p:cNvSpPr txBox="1">
            <a:spLocks noChangeArrowheads="1"/>
          </p:cNvSpPr>
          <p:nvPr>
            <p:custDataLst>
              <p:tags r:id="rId161"/>
            </p:custDataLst>
          </p:nvPr>
        </p:nvSpPr>
        <p:spPr bwMode="auto">
          <a:xfrm>
            <a:off x="588963" y="2239963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[7:0]</a:t>
            </a:r>
          </a:p>
        </p:txBody>
      </p:sp>
      <p:sp>
        <p:nvSpPr>
          <p:cNvPr id="128162" name="Line 210"/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 flipV="1">
            <a:off x="506413" y="22939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63" name="Text Box 211"/>
          <p:cNvSpPr txBox="1">
            <a:spLocks noChangeArrowheads="1"/>
          </p:cNvSpPr>
          <p:nvPr>
            <p:custDataLst>
              <p:tags r:id="rId163"/>
            </p:custDataLst>
          </p:nvPr>
        </p:nvSpPr>
        <p:spPr bwMode="auto">
          <a:xfrm>
            <a:off x="679450" y="24193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128164" name="Line 212"/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>
            <a:off x="1127125" y="2663825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65" name="Line 213"/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 flipV="1">
            <a:off x="1258888" y="25876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66" name="Text Box 214"/>
          <p:cNvSpPr txBox="1">
            <a:spLocks noChangeArrowheads="1"/>
          </p:cNvSpPr>
          <p:nvPr>
            <p:custDataLst>
              <p:tags r:id="rId166"/>
            </p:custDataLst>
          </p:nvPr>
        </p:nvSpPr>
        <p:spPr bwMode="auto">
          <a:xfrm>
            <a:off x="1204913" y="241935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8167" name="Oval 215"/>
          <p:cNvSpPr>
            <a:spLocks noChangeArrowheads="1"/>
          </p:cNvSpPr>
          <p:nvPr>
            <p:custDataLst>
              <p:tags r:id="rId167"/>
            </p:custDataLst>
          </p:nvPr>
        </p:nvSpPr>
        <p:spPr bwMode="auto">
          <a:xfrm>
            <a:off x="2090738" y="4391025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8168" name="Oval 216"/>
          <p:cNvSpPr>
            <a:spLocks noChangeArrowheads="1"/>
          </p:cNvSpPr>
          <p:nvPr>
            <p:custDataLst>
              <p:tags r:id="rId168"/>
            </p:custDataLst>
          </p:nvPr>
        </p:nvSpPr>
        <p:spPr bwMode="auto">
          <a:xfrm>
            <a:off x="2554288" y="3776663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8169" name="Oval 217"/>
          <p:cNvSpPr>
            <a:spLocks noChangeArrowheads="1"/>
          </p:cNvSpPr>
          <p:nvPr>
            <p:custDataLst>
              <p:tags r:id="rId169"/>
            </p:custDataLst>
          </p:nvPr>
        </p:nvSpPr>
        <p:spPr bwMode="auto">
          <a:xfrm>
            <a:off x="7775575" y="3228975"/>
            <a:ext cx="52388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8170" name="Line 218"/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 flipV="1">
            <a:off x="3490913" y="3255963"/>
            <a:ext cx="3708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71" name="Line 219"/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 flipV="1">
            <a:off x="3490913" y="290671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72" name="Line 220"/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>
            <a:off x="3413125" y="1468438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73" name="Line 221"/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 flipV="1">
            <a:off x="3567113" y="1392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74" name="Text Box 222"/>
          <p:cNvSpPr txBox="1">
            <a:spLocks noChangeArrowheads="1"/>
          </p:cNvSpPr>
          <p:nvPr>
            <p:custDataLst>
              <p:tags r:id="rId174"/>
            </p:custDataLst>
          </p:nvPr>
        </p:nvSpPr>
        <p:spPr bwMode="auto">
          <a:xfrm>
            <a:off x="3506788" y="12239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8175" name="Text Box 223"/>
          <p:cNvSpPr txBox="1">
            <a:spLocks noChangeArrowheads="1"/>
          </p:cNvSpPr>
          <p:nvPr>
            <p:custDataLst>
              <p:tags r:id="rId175"/>
            </p:custDataLst>
          </p:nvPr>
        </p:nvSpPr>
        <p:spPr bwMode="auto">
          <a:xfrm>
            <a:off x="3522663" y="769938"/>
            <a:ext cx="557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LD.PC</a:t>
            </a:r>
          </a:p>
        </p:txBody>
      </p:sp>
      <p:sp>
        <p:nvSpPr>
          <p:cNvPr id="128176" name="Line 224"/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>
            <a:off x="4025900" y="8921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77" name="Line 225"/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 flipH="1">
            <a:off x="4606925" y="2663825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78" name="Text Box 226"/>
          <p:cNvSpPr txBox="1">
            <a:spLocks noChangeArrowheads="1"/>
          </p:cNvSpPr>
          <p:nvPr>
            <p:custDataLst>
              <p:tags r:id="rId178"/>
            </p:custDataLst>
          </p:nvPr>
        </p:nvSpPr>
        <p:spPr bwMode="auto">
          <a:xfrm>
            <a:off x="995363" y="2108200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ADDR2MUX</a:t>
            </a:r>
          </a:p>
        </p:txBody>
      </p:sp>
      <p:sp>
        <p:nvSpPr>
          <p:cNvPr id="128179" name="Line 227"/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 flipV="1">
            <a:off x="1127125" y="22939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80" name="Text Box 228"/>
          <p:cNvSpPr txBox="1">
            <a:spLocks noChangeArrowheads="1"/>
          </p:cNvSpPr>
          <p:nvPr>
            <p:custDataLst>
              <p:tags r:id="rId180"/>
            </p:custDataLst>
          </p:nvPr>
        </p:nvSpPr>
        <p:spPr bwMode="auto">
          <a:xfrm>
            <a:off x="4824413" y="2541588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ADDR1MUX</a:t>
            </a:r>
          </a:p>
        </p:txBody>
      </p:sp>
      <p:sp>
        <p:nvSpPr>
          <p:cNvPr id="128181" name="Oval 229"/>
          <p:cNvSpPr>
            <a:spLocks noChangeArrowheads="1"/>
          </p:cNvSpPr>
          <p:nvPr>
            <p:custDataLst>
              <p:tags r:id="rId181"/>
            </p:custDataLst>
          </p:nvPr>
        </p:nvSpPr>
        <p:spPr bwMode="auto">
          <a:xfrm>
            <a:off x="3198813" y="1868488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8182" name="Line 230"/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 flipV="1">
            <a:off x="3074988" y="10271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83" name="Text Box 231"/>
          <p:cNvSpPr txBox="1">
            <a:spLocks noChangeArrowheads="1"/>
          </p:cNvSpPr>
          <p:nvPr>
            <p:custDataLst>
              <p:tags r:id="rId183"/>
            </p:custDataLst>
          </p:nvPr>
        </p:nvSpPr>
        <p:spPr bwMode="auto">
          <a:xfrm>
            <a:off x="2844800" y="9715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8184" name="Line 232"/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 flipV="1">
            <a:off x="5526088" y="16303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85" name="Text Box 233"/>
          <p:cNvSpPr txBox="1">
            <a:spLocks noChangeArrowheads="1"/>
          </p:cNvSpPr>
          <p:nvPr>
            <p:custDataLst>
              <p:tags r:id="rId185"/>
            </p:custDataLst>
          </p:nvPr>
        </p:nvSpPr>
        <p:spPr bwMode="auto">
          <a:xfrm>
            <a:off x="5603875" y="15763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8186" name="Line 234"/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 flipV="1">
            <a:off x="3783013" y="3173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87" name="Text Box 235"/>
          <p:cNvSpPr txBox="1">
            <a:spLocks noChangeArrowheads="1"/>
          </p:cNvSpPr>
          <p:nvPr>
            <p:custDataLst>
              <p:tags r:id="rId187"/>
            </p:custDataLst>
          </p:nvPr>
        </p:nvSpPr>
        <p:spPr bwMode="auto">
          <a:xfrm>
            <a:off x="3651250" y="301466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8188" name="Line 236"/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 flipV="1">
            <a:off x="6202363" y="44497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89" name="Line 237"/>
          <p:cNvSpPr>
            <a:spLocks noChangeShapeType="1"/>
          </p:cNvSpPr>
          <p:nvPr>
            <p:custDataLst>
              <p:tags r:id="rId189"/>
            </p:custDataLst>
          </p:nvPr>
        </p:nvSpPr>
        <p:spPr bwMode="auto">
          <a:xfrm flipV="1">
            <a:off x="7334250" y="50831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90" name="Text Box 238"/>
          <p:cNvSpPr txBox="1">
            <a:spLocks noChangeArrowheads="1"/>
          </p:cNvSpPr>
          <p:nvPr>
            <p:custDataLst>
              <p:tags r:id="rId190"/>
            </p:custDataLst>
          </p:nvPr>
        </p:nvSpPr>
        <p:spPr bwMode="auto">
          <a:xfrm>
            <a:off x="6151563" y="42814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8191" name="Text Box 239"/>
          <p:cNvSpPr txBox="1">
            <a:spLocks noChangeArrowheads="1"/>
          </p:cNvSpPr>
          <p:nvPr>
            <p:custDataLst>
              <p:tags r:id="rId191"/>
            </p:custDataLst>
          </p:nvPr>
        </p:nvSpPr>
        <p:spPr bwMode="auto">
          <a:xfrm>
            <a:off x="7073900" y="502602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grpSp>
        <p:nvGrpSpPr>
          <p:cNvPr id="128192" name="Group 240"/>
          <p:cNvGrpSpPr>
            <a:grpSpLocks/>
          </p:cNvGrpSpPr>
          <p:nvPr>
            <p:custDataLst>
              <p:tags r:id="rId192"/>
            </p:custDataLst>
          </p:nvPr>
        </p:nvGrpSpPr>
        <p:grpSpPr bwMode="auto">
          <a:xfrm>
            <a:off x="5837238" y="4164013"/>
            <a:ext cx="52387" cy="250825"/>
            <a:chOff x="3678" y="3044"/>
            <a:chExt cx="33" cy="158"/>
          </a:xfrm>
        </p:grpSpPr>
        <p:sp>
          <p:nvSpPr>
            <p:cNvPr id="128208" name="Oval 241"/>
            <p:cNvSpPr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3678" y="3105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8209" name="Oval 242"/>
            <p:cNvSpPr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3678" y="3044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8210" name="Oval 243"/>
            <p:cNvSpPr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3678" y="3166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8193" name="Line 244"/>
          <p:cNvSpPr>
            <a:spLocks noChangeShapeType="1"/>
          </p:cNvSpPr>
          <p:nvPr>
            <p:custDataLst>
              <p:tags r:id="rId193"/>
            </p:custDataLst>
          </p:nvPr>
        </p:nvSpPr>
        <p:spPr bwMode="auto">
          <a:xfrm>
            <a:off x="823913" y="882650"/>
            <a:ext cx="271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94" name="Line 245"/>
          <p:cNvSpPr>
            <a:spLocks noChangeShapeType="1"/>
          </p:cNvSpPr>
          <p:nvPr>
            <p:custDataLst>
              <p:tags r:id="rId194"/>
            </p:custDataLst>
          </p:nvPr>
        </p:nvSpPr>
        <p:spPr bwMode="auto">
          <a:xfrm flipH="1">
            <a:off x="8074025" y="1808163"/>
            <a:ext cx="34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95" name="Text Box 246"/>
          <p:cNvSpPr txBox="1">
            <a:spLocks noChangeArrowheads="1"/>
          </p:cNvSpPr>
          <p:nvPr>
            <p:custDataLst>
              <p:tags r:id="rId195"/>
            </p:custDataLst>
          </p:nvPr>
        </p:nvSpPr>
        <p:spPr bwMode="auto">
          <a:xfrm>
            <a:off x="7673975" y="4175125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128196" name="Text Box 247"/>
          <p:cNvSpPr txBox="1">
            <a:spLocks noChangeArrowheads="1"/>
          </p:cNvSpPr>
          <p:nvPr>
            <p:custDataLst>
              <p:tags r:id="rId196"/>
            </p:custDataLst>
          </p:nvPr>
        </p:nvSpPr>
        <p:spPr bwMode="auto">
          <a:xfrm>
            <a:off x="6838950" y="4170363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128197" name="Line 248"/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 flipH="1">
            <a:off x="6035675" y="48895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98" name="Line 249"/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>
            <a:off x="5702300" y="4648200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199" name="Line 250"/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>
            <a:off x="6035675" y="46482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200" name="Text Box 251"/>
          <p:cNvSpPr txBox="1">
            <a:spLocks noChangeArrowheads="1"/>
          </p:cNvSpPr>
          <p:nvPr>
            <p:custDataLst>
              <p:tags r:id="rId200"/>
            </p:custDataLst>
          </p:nvPr>
        </p:nvSpPr>
        <p:spPr bwMode="auto">
          <a:xfrm>
            <a:off x="146050" y="760413"/>
            <a:ext cx="749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MARMUX</a:t>
            </a:r>
          </a:p>
        </p:txBody>
      </p:sp>
      <p:sp>
        <p:nvSpPr>
          <p:cNvPr id="128201" name="Text Box 252"/>
          <p:cNvSpPr txBox="1">
            <a:spLocks noChangeArrowheads="1"/>
          </p:cNvSpPr>
          <p:nvPr>
            <p:custDataLst>
              <p:tags r:id="rId201"/>
            </p:custDataLst>
          </p:nvPr>
        </p:nvSpPr>
        <p:spPr bwMode="auto">
          <a:xfrm>
            <a:off x="3154363" y="1057275"/>
            <a:ext cx="642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PCMUX</a:t>
            </a:r>
          </a:p>
        </p:txBody>
      </p:sp>
      <p:sp>
        <p:nvSpPr>
          <p:cNvPr id="128202" name="Line 253"/>
          <p:cNvSpPr>
            <a:spLocks noChangeShapeType="1"/>
          </p:cNvSpPr>
          <p:nvPr>
            <p:custDataLst>
              <p:tags r:id="rId202"/>
            </p:custDataLst>
          </p:nvPr>
        </p:nvSpPr>
        <p:spPr bwMode="auto">
          <a:xfrm>
            <a:off x="3413125" y="1244600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8203" name="Group 254"/>
          <p:cNvGrpSpPr>
            <a:grpSpLocks/>
          </p:cNvGrpSpPr>
          <p:nvPr>
            <p:custDataLst>
              <p:tags r:id="rId203"/>
            </p:custDataLst>
          </p:nvPr>
        </p:nvGrpSpPr>
        <p:grpSpPr bwMode="auto">
          <a:xfrm>
            <a:off x="7199313" y="3141663"/>
            <a:ext cx="234950" cy="114300"/>
            <a:chOff x="4327" y="1929"/>
            <a:chExt cx="148" cy="72"/>
          </a:xfrm>
        </p:grpSpPr>
        <p:sp>
          <p:nvSpPr>
            <p:cNvPr id="128206" name="Arc 255"/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4403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207" name="Arc 256"/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 flipH="1">
              <a:off x="4327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204" name="Line 257"/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>
            <a:off x="7434263" y="3255963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205" name="Text Box 258"/>
          <p:cNvSpPr txBox="1">
            <a:spLocks noChangeArrowheads="1"/>
          </p:cNvSpPr>
          <p:nvPr>
            <p:custDataLst>
              <p:tags r:id="rId205"/>
            </p:custDataLst>
          </p:nvPr>
        </p:nvSpPr>
        <p:spPr bwMode="auto">
          <a:xfrm>
            <a:off x="8107363" y="5683250"/>
            <a:ext cx="938212" cy="2841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Sequential </a:t>
            </a:r>
            <a:r>
              <a:rPr lang="en-US" dirty="0">
                <a:latin typeface="Arial" charset="0"/>
              </a:rPr>
              <a:t>Logic </a:t>
            </a:r>
            <a:r>
              <a:rPr lang="en-US" dirty="0" smtClean="0">
                <a:latin typeface="Arial" charset="0"/>
              </a:rPr>
              <a:t>Circuits,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Now That We Have Storage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Tri State Buffer</a:t>
            </a:r>
          </a:p>
        </p:txBody>
      </p:sp>
      <p:grpSp>
        <p:nvGrpSpPr>
          <p:cNvPr id="130050" name="Group 1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008063" y="2366963"/>
            <a:ext cx="1708150" cy="2514600"/>
            <a:chOff x="1310640" y="1798320"/>
            <a:chExt cx="2682240" cy="3947160"/>
          </a:xfrm>
        </p:grpSpPr>
        <p:sp>
          <p:nvSpPr>
            <p:cNvPr id="3" name="Isosceles Triangle 2"/>
            <p:cNvSpPr/>
            <p:nvPr>
              <p:custDataLst>
                <p:tags r:id="rId7"/>
              </p:custDataLst>
            </p:nvPr>
          </p:nvSpPr>
          <p:spPr>
            <a:xfrm>
              <a:off x="1310640" y="2650548"/>
              <a:ext cx="2118870" cy="201345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5" name="Straight Arrow Connector 4"/>
            <p:cNvCxnSpPr>
              <a:stCxn id="3" idx="3"/>
            </p:cNvCxnSpPr>
            <p:nvPr>
              <p:custDataLst>
                <p:tags r:id="rId8"/>
              </p:custDataLst>
            </p:nvPr>
          </p:nvCxnSpPr>
          <p:spPr>
            <a:xfrm>
              <a:off x="2370074" y="4663998"/>
              <a:ext cx="0" cy="10814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" idx="0"/>
            </p:cNvCxnSpPr>
            <p:nvPr>
              <p:custDataLst>
                <p:tags r:id="rId9"/>
              </p:custDataLst>
            </p:nvPr>
          </p:nvCxnSpPr>
          <p:spPr>
            <a:xfrm flipV="1">
              <a:off x="2370074" y="1798320"/>
              <a:ext cx="0" cy="8522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5"/>
            </p:cNvCxnSpPr>
            <p:nvPr>
              <p:custDataLst>
                <p:tags r:id="rId10"/>
              </p:custDataLst>
            </p:nvPr>
          </p:nvCxnSpPr>
          <p:spPr>
            <a:xfrm>
              <a:off x="2898545" y="3657273"/>
              <a:ext cx="1094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051" name="TextBox 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51113" y="3822700"/>
            <a:ext cx="1312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CONTROL</a:t>
            </a:r>
          </a:p>
        </p:txBody>
      </p:sp>
      <p:sp>
        <p:nvSpPr>
          <p:cNvPr id="130052" name="Text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76438" y="4695825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INPUT</a:t>
            </a:r>
          </a:p>
        </p:txBody>
      </p:sp>
      <p:sp>
        <p:nvSpPr>
          <p:cNvPr id="130053" name="TextBox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84375" y="2181225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OUTPUT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4389438" y="1700213"/>
          <a:ext cx="4191000" cy="497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397000"/>
                <a:gridCol w="1397000"/>
              </a:tblGrid>
              <a:tr h="9518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1865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/>
                        <a:t>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/>
                        <a:t>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/>
                        <a:t>Z</a:t>
                      </a:r>
                      <a:endParaRPr lang="en-US" sz="6000" dirty="0"/>
                    </a:p>
                  </a:txBody>
                  <a:tcPr/>
                </a:tc>
              </a:tr>
              <a:tr h="951865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/>
                        <a:t>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/>
                        <a:t>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/>
                        <a:t>Z</a:t>
                      </a:r>
                      <a:endParaRPr lang="en-US" sz="6000" dirty="0"/>
                    </a:p>
                  </a:txBody>
                  <a:tcPr/>
                </a:tc>
              </a:tr>
              <a:tr h="951865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/>
                        <a:t>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/>
                        <a:t>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/>
                        <a:t>0</a:t>
                      </a:r>
                      <a:endParaRPr lang="en-US" sz="6000" dirty="0"/>
                    </a:p>
                  </a:txBody>
                  <a:tcPr/>
                </a:tc>
              </a:tr>
              <a:tr h="951865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/>
                        <a:t>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/>
                        <a:t>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/>
                        <a:t>1</a:t>
                      </a:r>
                      <a:endParaRPr lang="en-US" sz="6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120775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1074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Tri State Buffer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923925"/>
            <a:ext cx="336232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87975" y="955675"/>
            <a:ext cx="4254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+1</a:t>
            </a:r>
          </a:p>
        </p:txBody>
      </p:sp>
      <p:sp>
        <p:nvSpPr>
          <p:cNvPr id="129026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54500" y="719138"/>
            <a:ext cx="7032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PC  </a:t>
            </a:r>
          </a:p>
        </p:txBody>
      </p:sp>
      <p:sp>
        <p:nvSpPr>
          <p:cNvPr id="129027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87888" y="3625850"/>
            <a:ext cx="1014412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FINITE</a:t>
            </a:r>
          </a:p>
          <a:p>
            <a:pPr algn="ctr" eaLnBrk="1" hangingPunct="1"/>
            <a:r>
              <a:rPr lang="en-US" sz="1400"/>
              <a:t>STATE</a:t>
            </a:r>
          </a:p>
          <a:p>
            <a:pPr algn="ctr" eaLnBrk="1" hangingPunct="1"/>
            <a:r>
              <a:rPr lang="en-US" sz="1400"/>
              <a:t>MACHINE</a:t>
            </a:r>
          </a:p>
          <a:p>
            <a:pPr algn="ctr" eaLnBrk="1" hangingPunct="1"/>
            <a:endParaRPr lang="en-US" sz="1400"/>
          </a:p>
          <a:p>
            <a:pPr algn="ctr" eaLnBrk="1" hangingPunct="1"/>
            <a:endParaRPr lang="en-US" sz="1400"/>
          </a:p>
        </p:txBody>
      </p:sp>
      <p:sp>
        <p:nvSpPr>
          <p:cNvPr id="129028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0888" y="3062288"/>
            <a:ext cx="59213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9029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65950" y="661988"/>
            <a:ext cx="110807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REG</a:t>
            </a:r>
          </a:p>
          <a:p>
            <a:pPr algn="ctr" eaLnBrk="1" hangingPunct="1"/>
            <a:r>
              <a:rPr lang="en-US" sz="1600"/>
              <a:t>FILE</a:t>
            </a:r>
          </a:p>
          <a:p>
            <a:pPr algn="ctr" eaLnBrk="1" hangingPunct="1"/>
            <a:endParaRPr lang="en-US" sz="1600"/>
          </a:p>
          <a:p>
            <a:pPr algn="ctr" eaLnBrk="1" hangingPunct="1"/>
            <a:r>
              <a:rPr lang="en-US" sz="1600"/>
              <a:t>SR2  SR1</a:t>
            </a:r>
          </a:p>
          <a:p>
            <a:pPr algn="ctr" eaLnBrk="1" hangingPunct="1"/>
            <a:r>
              <a:rPr lang="en-US" sz="1600"/>
              <a:t>OUT OUT</a:t>
            </a:r>
          </a:p>
        </p:txBody>
      </p:sp>
      <p:sp>
        <p:nvSpPr>
          <p:cNvPr id="129030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7125" y="6196013"/>
            <a:ext cx="65563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MDR</a:t>
            </a:r>
          </a:p>
        </p:txBody>
      </p:sp>
      <p:sp>
        <p:nvSpPr>
          <p:cNvPr id="129031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62400" y="6196013"/>
            <a:ext cx="6445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MAR</a:t>
            </a:r>
          </a:p>
        </p:txBody>
      </p:sp>
      <p:sp>
        <p:nvSpPr>
          <p:cNvPr id="129032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70125" y="6196013"/>
            <a:ext cx="11080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MEMORY</a:t>
            </a:r>
          </a:p>
        </p:txBody>
      </p:sp>
      <p:sp>
        <p:nvSpPr>
          <p:cNvPr id="129033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196013"/>
            <a:ext cx="8016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INPUT</a:t>
            </a:r>
          </a:p>
        </p:txBody>
      </p:sp>
      <p:sp>
        <p:nvSpPr>
          <p:cNvPr id="129034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1400" y="6196013"/>
            <a:ext cx="10271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OUTPUT</a:t>
            </a:r>
          </a:p>
        </p:txBody>
      </p:sp>
      <p:sp>
        <p:nvSpPr>
          <p:cNvPr id="129035" name="Freeform 12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38138" y="228600"/>
            <a:ext cx="8534400" cy="5105400"/>
          </a:xfrm>
          <a:custGeom>
            <a:avLst/>
            <a:gdLst>
              <a:gd name="T0" fmla="*/ 2147483647 w 5376"/>
              <a:gd name="T1" fmla="*/ 2147483647 h 3216"/>
              <a:gd name="T2" fmla="*/ 2147483647 w 5376"/>
              <a:gd name="T3" fmla="*/ 2147483647 h 3216"/>
              <a:gd name="T4" fmla="*/ 2147483647 w 5376"/>
              <a:gd name="T5" fmla="*/ 0 h 3216"/>
              <a:gd name="T6" fmla="*/ 0 w 5376"/>
              <a:gd name="T7" fmla="*/ 0 h 3216"/>
              <a:gd name="T8" fmla="*/ 0 60000 65536"/>
              <a:gd name="T9" fmla="*/ 0 60000 65536"/>
              <a:gd name="T10" fmla="*/ 0 60000 65536"/>
              <a:gd name="T11" fmla="*/ 0 60000 65536"/>
              <a:gd name="T12" fmla="*/ 0 w 5376"/>
              <a:gd name="T13" fmla="*/ 0 h 3216"/>
              <a:gd name="T14" fmla="*/ 5376 w 5376"/>
              <a:gd name="T15" fmla="*/ 3216 h 3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6" h="3216">
                <a:moveTo>
                  <a:pt x="96" y="3216"/>
                </a:moveTo>
                <a:lnTo>
                  <a:pt x="5376" y="3216"/>
                </a:lnTo>
                <a:lnTo>
                  <a:pt x="53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782763" y="62484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1782763" y="64770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378200" y="62484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9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3378200" y="64770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0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1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6662738" y="1746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52400" y="6197600"/>
            <a:ext cx="671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LD.MDR</a:t>
            </a:r>
          </a:p>
        </p:txBody>
      </p:sp>
      <p:sp>
        <p:nvSpPr>
          <p:cNvPr id="129043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38200" y="6324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4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286000" y="6608763"/>
            <a:ext cx="1009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MEM.EN, R.W</a:t>
            </a:r>
          </a:p>
        </p:txBody>
      </p:sp>
      <p:sp>
        <p:nvSpPr>
          <p:cNvPr id="129045" name="AutoShap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524000" y="5556250"/>
            <a:ext cx="228600" cy="228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9046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1638300" y="57848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7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1638300" y="5334000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752600" y="5556250"/>
            <a:ext cx="86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GateMDR</a:t>
            </a:r>
          </a:p>
        </p:txBody>
      </p:sp>
      <p:sp>
        <p:nvSpPr>
          <p:cNvPr id="129049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712913" y="5708650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50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255713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51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V="1">
            <a:off x="1562100" y="59134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52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1179513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53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919163" y="558641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905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638300" y="58610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9055" name="AutoShape 32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498975" y="358775"/>
            <a:ext cx="228600" cy="228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9056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7575" y="358775"/>
            <a:ext cx="690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gatePC</a:t>
            </a:r>
          </a:p>
        </p:txBody>
      </p:sp>
      <p:sp>
        <p:nvSpPr>
          <p:cNvPr id="129057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687888" y="511175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58" name="Line 3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2800350" y="6542088"/>
            <a:ext cx="0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059" name="Group 36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6662738" y="4232275"/>
            <a:ext cx="1508125" cy="495300"/>
            <a:chOff x="4197" y="1433"/>
            <a:chExt cx="950" cy="312"/>
          </a:xfrm>
        </p:grpSpPr>
        <p:grpSp>
          <p:nvGrpSpPr>
            <p:cNvPr id="129272" name="Group 37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129274" name="Line 38"/>
              <p:cNvSpPr>
                <a:spLocks noChangeShapeType="1"/>
              </p:cNvSpPr>
              <p:nvPr>
                <p:custDataLst>
                  <p:tags r:id="rId248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75" name="Line 39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76" name="Line 40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77" name="Line 41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78" name="Line 42"/>
              <p:cNvSpPr>
                <a:spLocks noChangeShapeType="1"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79" name="Line 43"/>
              <p:cNvSpPr>
                <a:spLocks noChangeShapeType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80" name="Line 44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273" name="Text Box 45"/>
            <p:cNvSpPr txBox="1"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4490" y="1503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ALU</a:t>
              </a:r>
            </a:p>
          </p:txBody>
        </p:sp>
      </p:grpSp>
      <p:sp>
        <p:nvSpPr>
          <p:cNvPr id="129060" name="AutoShape 4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216650" y="3630613"/>
            <a:ext cx="1300163" cy="3492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65 w 21600"/>
              <a:gd name="T13" fmla="*/ 2565 h 21600"/>
              <a:gd name="T14" fmla="*/ 19035 w 21600"/>
              <a:gd name="T15" fmla="*/ 190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30" y="21600"/>
                </a:lnTo>
                <a:lnTo>
                  <a:pt x="2007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SR2MUX</a:t>
            </a:r>
          </a:p>
        </p:txBody>
      </p:sp>
      <p:sp>
        <p:nvSpPr>
          <p:cNvPr id="129061" name="Text Box 47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570663" y="35782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129062" name="Text Box 48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 rot="10800000">
            <a:off x="3462338" y="3198813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/>
          </a:p>
        </p:txBody>
      </p:sp>
      <p:grpSp>
        <p:nvGrpSpPr>
          <p:cNvPr id="129063" name="Group 49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1038225" y="704850"/>
            <a:ext cx="1487488" cy="409575"/>
            <a:chOff x="503" y="417"/>
            <a:chExt cx="1405" cy="343"/>
          </a:xfrm>
        </p:grpSpPr>
        <p:sp>
          <p:nvSpPr>
            <p:cNvPr id="129270" name="AutoShape 50"/>
            <p:cNvSpPr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71" name="Text Box 51"/>
            <p:cNvSpPr txBox="1"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MARMUX</a:t>
              </a:r>
            </a:p>
          </p:txBody>
        </p:sp>
      </p:grpSp>
      <p:grpSp>
        <p:nvGrpSpPr>
          <p:cNvPr id="129064" name="Group 52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1535113" y="2492375"/>
            <a:ext cx="1487487" cy="411163"/>
            <a:chOff x="503" y="417"/>
            <a:chExt cx="1405" cy="343"/>
          </a:xfrm>
        </p:grpSpPr>
        <p:sp>
          <p:nvSpPr>
            <p:cNvPr id="129268" name="AutoShape 53"/>
            <p:cNvSpPr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69" name="Text Box 54"/>
            <p:cNvSpPr txBox="1"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641" y="502"/>
              <a:ext cx="11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ADDR2MUX</a:t>
              </a:r>
            </a:p>
          </p:txBody>
        </p:sp>
      </p:grpSp>
      <p:grpSp>
        <p:nvGrpSpPr>
          <p:cNvPr id="129065" name="Group 55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3175000" y="2493963"/>
            <a:ext cx="1487488" cy="409575"/>
            <a:chOff x="503" y="417"/>
            <a:chExt cx="1405" cy="343"/>
          </a:xfrm>
        </p:grpSpPr>
        <p:sp>
          <p:nvSpPr>
            <p:cNvPr id="129266" name="AutoShape 56"/>
            <p:cNvSpPr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67" name="Text Box 57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ADDR1MUX</a:t>
              </a:r>
            </a:p>
          </p:txBody>
        </p:sp>
      </p:grpSp>
      <p:grpSp>
        <p:nvGrpSpPr>
          <p:cNvPr id="129066" name="Group 58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3773488" y="1244600"/>
            <a:ext cx="1487487" cy="409575"/>
            <a:chOff x="503" y="417"/>
            <a:chExt cx="1405" cy="343"/>
          </a:xfrm>
        </p:grpSpPr>
        <p:sp>
          <p:nvSpPr>
            <p:cNvPr id="129264" name="AutoShape 59"/>
            <p:cNvSpPr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65" name="Text Box 60"/>
            <p:cNvSpPr txBox="1"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PCMUX</a:t>
              </a:r>
            </a:p>
          </p:txBody>
        </p:sp>
      </p:grpSp>
      <p:grpSp>
        <p:nvGrpSpPr>
          <p:cNvPr id="129067" name="Group 61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 rot="10800000">
            <a:off x="2457450" y="1936750"/>
            <a:ext cx="1508125" cy="420688"/>
            <a:chOff x="4197" y="1433"/>
            <a:chExt cx="950" cy="342"/>
          </a:xfrm>
        </p:grpSpPr>
        <p:grpSp>
          <p:nvGrpSpPr>
            <p:cNvPr id="129255" name="Group 62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129257" name="Line 63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58" name="Line 64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59" name="Line 65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60" name="Line 66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61" name="Line 67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62" name="Line 68"/>
              <p:cNvSpPr>
                <a:spLocks noChangeShapeType="1"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63" name="Line 69"/>
              <p:cNvSpPr>
                <a:spLocks noChangeShapeType="1"/>
              </p:cNvSpPr>
              <p:nvPr>
                <p:custDataLst>
                  <p:tags r:id="rId238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256" name="Text Box 70"/>
            <p:cNvSpPr txBox="1"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4576" y="1501"/>
              <a:ext cx="19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</p:grpSp>
      <p:sp>
        <p:nvSpPr>
          <p:cNvPr id="129068" name="Text Box 71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49300" y="3521075"/>
            <a:ext cx="5921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9069" name="Text Box 72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44538" y="3981450"/>
            <a:ext cx="59213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9070" name="Text Box 73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01625" y="1701800"/>
            <a:ext cx="5842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ZEXT</a:t>
            </a:r>
          </a:p>
        </p:txBody>
      </p:sp>
      <p:grpSp>
        <p:nvGrpSpPr>
          <p:cNvPr id="129071" name="Group 74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3154363" y="4105275"/>
            <a:ext cx="871537" cy="314325"/>
            <a:chOff x="1987" y="2586"/>
            <a:chExt cx="549" cy="198"/>
          </a:xfrm>
        </p:grpSpPr>
        <p:sp>
          <p:nvSpPr>
            <p:cNvPr id="129252" name="Text Box 75"/>
            <p:cNvSpPr txBox="1"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1987" y="2586"/>
              <a:ext cx="1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N</a:t>
              </a:r>
            </a:p>
          </p:txBody>
        </p:sp>
        <p:sp>
          <p:nvSpPr>
            <p:cNvPr id="129253" name="Text Box 76"/>
            <p:cNvSpPr txBox="1">
              <a:spLocks noChangeArrowheads="1"/>
            </p:cNvSpPr>
            <p:nvPr>
              <p:custDataLst>
                <p:tags r:id="rId229"/>
              </p:custDataLst>
            </p:nvPr>
          </p:nvSpPr>
          <p:spPr bwMode="auto">
            <a:xfrm>
              <a:off x="2175" y="2586"/>
              <a:ext cx="17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Z</a:t>
              </a:r>
            </a:p>
          </p:txBody>
        </p:sp>
        <p:sp>
          <p:nvSpPr>
            <p:cNvPr id="129254" name="Text Box 77"/>
            <p:cNvSpPr txBox="1"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2353" y="2586"/>
              <a:ext cx="183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P</a:t>
              </a:r>
            </a:p>
          </p:txBody>
        </p:sp>
      </p:grpSp>
      <p:sp>
        <p:nvSpPr>
          <p:cNvPr id="129072" name="Text Box 78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225800" y="4587875"/>
            <a:ext cx="7461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LOGIC</a:t>
            </a:r>
          </a:p>
        </p:txBody>
      </p:sp>
      <p:sp>
        <p:nvSpPr>
          <p:cNvPr id="129073" name="Text Box 79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898775" y="3354388"/>
            <a:ext cx="59213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129074" name="Text Box 80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275013" y="49815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9075" name="Line 81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598863" y="4902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76" name="Line 82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V="1">
            <a:off x="3519488" y="50260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77" name="Line 83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V="1">
            <a:off x="3598863" y="441960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78" name="AutoShape 84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1693863" y="344488"/>
            <a:ext cx="228600" cy="228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9079" name="Text Box 85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1922463" y="344488"/>
            <a:ext cx="1155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gateMARMUX</a:t>
            </a:r>
          </a:p>
        </p:txBody>
      </p:sp>
      <p:sp>
        <p:nvSpPr>
          <p:cNvPr id="129080" name="Line 86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1882775" y="496888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81" name="Text Box 87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1828800" y="4522788"/>
            <a:ext cx="5683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  IR  </a:t>
            </a:r>
          </a:p>
        </p:txBody>
      </p:sp>
      <p:grpSp>
        <p:nvGrpSpPr>
          <p:cNvPr id="129082" name="Group 88"/>
          <p:cNvGrpSpPr>
            <a:grpSpLocks/>
          </p:cNvGrpSpPr>
          <p:nvPr>
            <p:custDataLst>
              <p:tags r:id="rId58"/>
            </p:custDataLst>
          </p:nvPr>
        </p:nvGrpSpPr>
        <p:grpSpPr bwMode="auto">
          <a:xfrm>
            <a:off x="1781175" y="4962525"/>
            <a:ext cx="412750" cy="244475"/>
            <a:chOff x="1104" y="3108"/>
            <a:chExt cx="260" cy="154"/>
          </a:xfrm>
        </p:grpSpPr>
        <p:sp>
          <p:nvSpPr>
            <p:cNvPr id="129250" name="Line 89"/>
            <p:cNvSpPr>
              <a:spLocks noChangeShapeType="1"/>
            </p:cNvSpPr>
            <p:nvPr>
              <p:custDataLst>
                <p:tags r:id="rId226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51" name="Text Box 90"/>
            <p:cNvSpPr txBox="1">
              <a:spLocks noChangeArrowheads="1"/>
            </p:cNvSpPr>
            <p:nvPr>
              <p:custDataLst>
                <p:tags r:id="rId227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9083" name="Line 9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V="1">
            <a:off x="2117725" y="4837113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84" name="Line 9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6973888" y="3979863"/>
            <a:ext cx="0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85" name="Line 93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V="1">
            <a:off x="7804150" y="198596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86" name="Line 94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7316788" y="1985963"/>
            <a:ext cx="0" cy="164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87" name="Line 95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V="1">
            <a:off x="3632200" y="2359025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88" name="Line 96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V="1">
            <a:off x="2662238" y="2357438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89" name="Line 97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>
            <a:off x="5702300" y="3760788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90" name="Line 98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5702300" y="4522788"/>
            <a:ext cx="1174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91" name="Line 99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flipH="1" flipV="1">
            <a:off x="6572250" y="5367338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92" name="Line 100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790575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93" name="Text Box 101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4713288" y="6200775"/>
            <a:ext cx="663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LD.MAR</a:t>
            </a:r>
          </a:p>
        </p:txBody>
      </p:sp>
      <p:sp>
        <p:nvSpPr>
          <p:cNvPr id="129094" name="Line 102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>
            <a:off x="4606925" y="6324600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095" name="Group 103"/>
          <p:cNvGrpSpPr>
            <a:grpSpLocks/>
          </p:cNvGrpSpPr>
          <p:nvPr>
            <p:custDataLst>
              <p:tags r:id="rId71"/>
            </p:custDataLst>
          </p:nvPr>
        </p:nvGrpSpPr>
        <p:grpSpPr bwMode="auto">
          <a:xfrm>
            <a:off x="3930650" y="5616575"/>
            <a:ext cx="412750" cy="244475"/>
            <a:chOff x="1104" y="3108"/>
            <a:chExt cx="260" cy="154"/>
          </a:xfrm>
        </p:grpSpPr>
        <p:sp>
          <p:nvSpPr>
            <p:cNvPr id="129248" name="Line 104"/>
            <p:cNvSpPr>
              <a:spLocks noChangeShapeType="1"/>
            </p:cNvSpPr>
            <p:nvPr>
              <p:custDataLst>
                <p:tags r:id="rId224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49" name="Text Box 105"/>
            <p:cNvSpPr txBox="1">
              <a:spLocks noChangeArrowheads="1"/>
            </p:cNvSpPr>
            <p:nvPr>
              <p:custDataLst>
                <p:tags r:id="rId225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9096" name="AutoShape 106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 flipV="1">
            <a:off x="7300913" y="4781550"/>
            <a:ext cx="228600" cy="228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9097" name="Text Box 107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6151563" y="4852988"/>
            <a:ext cx="774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gateALU</a:t>
            </a:r>
          </a:p>
        </p:txBody>
      </p:sp>
      <p:sp>
        <p:nvSpPr>
          <p:cNvPr id="129098" name="Line 108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7415213" y="4727575"/>
            <a:ext cx="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99" name="Line 109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7415213" y="5010150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00" name="Line 110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3490913" y="3492500"/>
            <a:ext cx="308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01" name="Line 111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6572250" y="3492500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02" name="Line 112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flipH="1" flipV="1">
            <a:off x="1720850" y="29051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03" name="Line 113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flipH="1" flipV="1">
            <a:off x="2084388" y="290671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04" name="Line 114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flipH="1" flipV="1">
            <a:off x="2447925" y="29051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05" name="Line 115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H="1" flipV="1">
            <a:off x="2811463" y="2905125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06" name="Line 116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1343025" y="32115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07" name="Line 117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1341438" y="3657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08" name="Line 118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1341438" y="4124325"/>
            <a:ext cx="110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09" name="Line 119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590550" y="198596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10" name="Line 120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590550" y="4419600"/>
            <a:ext cx="1992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11" name="Line 121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>
            <a:off x="2582863" y="34925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12" name="Line 122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2582863" y="3492500"/>
            <a:ext cx="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13" name="Line 123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2117725" y="4419600"/>
            <a:ext cx="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14" name="Line 124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582863" y="38052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15" name="Line 125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 flipV="1">
            <a:off x="3595688" y="3979863"/>
            <a:ext cx="3175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16" name="Line 126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3598863" y="3981450"/>
            <a:ext cx="108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17" name="Text Box 127"/>
          <p:cNvSpPr txBox="1"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4254500" y="4462463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</a:t>
            </a:r>
          </a:p>
        </p:txBody>
      </p:sp>
      <p:sp>
        <p:nvSpPr>
          <p:cNvPr id="129118" name="Line 128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 flipH="1">
            <a:off x="4462463" y="4600575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19" name="Line 129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590550" y="32004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20" name="Line 130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>
            <a:off x="590550" y="3657600"/>
            <a:ext cx="160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21" name="Line 131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590550" y="4124325"/>
            <a:ext cx="15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22" name="Text Box 132"/>
          <p:cNvSpPr txBox="1"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103188" y="3062288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[10:0]</a:t>
            </a:r>
          </a:p>
        </p:txBody>
      </p:sp>
      <p:sp>
        <p:nvSpPr>
          <p:cNvPr id="129123" name="Text Box 133"/>
          <p:cNvSpPr txBox="1"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176213" y="3519488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[8:0]</a:t>
            </a:r>
          </a:p>
        </p:txBody>
      </p:sp>
      <p:sp>
        <p:nvSpPr>
          <p:cNvPr id="129124" name="Text Box 134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177800" y="398780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[5:0]</a:t>
            </a:r>
          </a:p>
        </p:txBody>
      </p:sp>
      <p:sp>
        <p:nvSpPr>
          <p:cNvPr id="129125" name="Text Box 135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2533650" y="346392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[4:0]</a:t>
            </a:r>
          </a:p>
        </p:txBody>
      </p:sp>
      <p:sp>
        <p:nvSpPr>
          <p:cNvPr id="129126" name="Text Box 136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2684463" y="31750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0</a:t>
            </a:r>
          </a:p>
        </p:txBody>
      </p:sp>
      <p:grpSp>
        <p:nvGrpSpPr>
          <p:cNvPr id="129127" name="Group 137"/>
          <p:cNvGrpSpPr>
            <a:grpSpLocks/>
          </p:cNvGrpSpPr>
          <p:nvPr>
            <p:custDataLst>
              <p:tags r:id="rId103"/>
            </p:custDataLst>
          </p:nvPr>
        </p:nvGrpSpPr>
        <p:grpSpPr bwMode="auto">
          <a:xfrm>
            <a:off x="1384300" y="2947988"/>
            <a:ext cx="412750" cy="244475"/>
            <a:chOff x="1104" y="3108"/>
            <a:chExt cx="260" cy="154"/>
          </a:xfrm>
        </p:grpSpPr>
        <p:sp>
          <p:nvSpPr>
            <p:cNvPr id="129246" name="Line 138"/>
            <p:cNvSpPr>
              <a:spLocks noChangeShapeType="1"/>
            </p:cNvSpPr>
            <p:nvPr>
              <p:custDataLst>
                <p:tags r:id="rId222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47" name="Text Box 139"/>
            <p:cNvSpPr txBox="1">
              <a:spLocks noChangeArrowheads="1"/>
            </p:cNvSpPr>
            <p:nvPr>
              <p:custDataLst>
                <p:tags r:id="rId223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9128" name="Group 140"/>
          <p:cNvGrpSpPr>
            <a:grpSpLocks/>
          </p:cNvGrpSpPr>
          <p:nvPr>
            <p:custDataLst>
              <p:tags r:id="rId104"/>
            </p:custDataLst>
          </p:nvPr>
        </p:nvGrpSpPr>
        <p:grpSpPr bwMode="auto">
          <a:xfrm>
            <a:off x="1744663" y="2947988"/>
            <a:ext cx="412750" cy="244475"/>
            <a:chOff x="1104" y="3108"/>
            <a:chExt cx="260" cy="154"/>
          </a:xfrm>
        </p:grpSpPr>
        <p:sp>
          <p:nvSpPr>
            <p:cNvPr id="129244" name="Line 141"/>
            <p:cNvSpPr>
              <a:spLocks noChangeShapeType="1"/>
            </p:cNvSpPr>
            <p:nvPr>
              <p:custDataLst>
                <p:tags r:id="rId220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45" name="Text Box 142"/>
            <p:cNvSpPr txBox="1">
              <a:spLocks noChangeArrowheads="1"/>
            </p:cNvSpPr>
            <p:nvPr>
              <p:custDataLst>
                <p:tags r:id="rId221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9129" name="Group 143"/>
          <p:cNvGrpSpPr>
            <a:grpSpLocks/>
          </p:cNvGrpSpPr>
          <p:nvPr>
            <p:custDataLst>
              <p:tags r:id="rId105"/>
            </p:custDataLst>
          </p:nvPr>
        </p:nvGrpSpPr>
        <p:grpSpPr bwMode="auto">
          <a:xfrm>
            <a:off x="2106613" y="2947988"/>
            <a:ext cx="412750" cy="244475"/>
            <a:chOff x="1104" y="3108"/>
            <a:chExt cx="260" cy="154"/>
          </a:xfrm>
        </p:grpSpPr>
        <p:sp>
          <p:nvSpPr>
            <p:cNvPr id="129242" name="Line 144"/>
            <p:cNvSpPr>
              <a:spLocks noChangeShapeType="1"/>
            </p:cNvSpPr>
            <p:nvPr>
              <p:custDataLst>
                <p:tags r:id="rId218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43" name="Text Box 145"/>
            <p:cNvSpPr txBox="1">
              <a:spLocks noChangeArrowheads="1"/>
            </p:cNvSpPr>
            <p:nvPr>
              <p:custDataLst>
                <p:tags r:id="rId219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9130" name="Group 146"/>
          <p:cNvGrpSpPr>
            <a:grpSpLocks/>
          </p:cNvGrpSpPr>
          <p:nvPr>
            <p:custDataLst>
              <p:tags r:id="rId106"/>
            </p:custDataLst>
          </p:nvPr>
        </p:nvGrpSpPr>
        <p:grpSpPr bwMode="auto">
          <a:xfrm>
            <a:off x="2478088" y="2946400"/>
            <a:ext cx="412750" cy="244475"/>
            <a:chOff x="1104" y="3108"/>
            <a:chExt cx="260" cy="154"/>
          </a:xfrm>
        </p:grpSpPr>
        <p:sp>
          <p:nvSpPr>
            <p:cNvPr id="129240" name="Line 147"/>
            <p:cNvSpPr>
              <a:spLocks noChangeShapeType="1"/>
            </p:cNvSpPr>
            <p:nvPr>
              <p:custDataLst>
                <p:tags r:id="rId216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41" name="Text Box 148"/>
            <p:cNvSpPr txBox="1">
              <a:spLocks noChangeArrowheads="1"/>
            </p:cNvSpPr>
            <p:nvPr>
              <p:custDataLst>
                <p:tags r:id="rId217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9131" name="Text Box 149"/>
          <p:cNvSpPr txBox="1"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4122738" y="4129088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LD.CC</a:t>
            </a:r>
          </a:p>
        </p:txBody>
      </p:sp>
      <p:sp>
        <p:nvSpPr>
          <p:cNvPr id="129132" name="Line 150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flipH="1">
            <a:off x="4025900" y="4251325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33" name="Line 151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>
            <a:off x="5702300" y="3916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34" name="Line 152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>
            <a:off x="5702300" y="40957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35" name="Line 153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flipV="1">
            <a:off x="4606925" y="106521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36" name="Line 154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 flipV="1">
            <a:off x="4606925" y="587375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37" name="Line 155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 flipV="1">
            <a:off x="4613275" y="261938"/>
            <a:ext cx="0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38" name="Line 156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606925" y="655638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39" name="Line 157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>
            <a:off x="5603875" y="6556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40" name="Line 158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flipV="1">
            <a:off x="4343400" y="2906713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41" name="Line 159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>
            <a:off x="4343400" y="3152775"/>
            <a:ext cx="16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42" name="Line 160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>
            <a:off x="6035675" y="655638"/>
            <a:ext cx="0" cy="248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43" name="Line 161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>
            <a:off x="3155950" y="228600"/>
            <a:ext cx="0" cy="157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44" name="Line 162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 flipV="1">
            <a:off x="3971925" y="1654175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45" name="Line 163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>
            <a:off x="3155950" y="1820863"/>
            <a:ext cx="81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46" name="Line 164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 flipV="1">
            <a:off x="3225800" y="18986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47" name="Line 165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3225800" y="1898650"/>
            <a:ext cx="128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48" name="Line 166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flipV="1">
            <a:off x="4508500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49" name="Line 167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 flipV="1">
            <a:off x="5045075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50" name="Line 168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flipV="1">
            <a:off x="5045075" y="1898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51" name="Line 169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 flipV="1">
            <a:off x="5603875" y="1301750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52" name="Line 170"/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 flipV="1">
            <a:off x="1806575" y="22860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53" name="Line 171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 flipV="1">
            <a:off x="1806575" y="573088"/>
            <a:ext cx="0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54" name="Line 172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 flipV="1">
            <a:off x="1331913" y="1114425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55" name="Line 173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 flipV="1">
            <a:off x="2117725" y="1114425"/>
            <a:ext cx="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56" name="Line 174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 flipV="1">
            <a:off x="590550" y="1423988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57" name="Line 175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>
            <a:off x="590550" y="1423988"/>
            <a:ext cx="74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58" name="Line 176"/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 flipH="1">
            <a:off x="2117725" y="189865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159" name="Group 177"/>
          <p:cNvGrpSpPr>
            <a:grpSpLocks/>
          </p:cNvGrpSpPr>
          <p:nvPr>
            <p:custDataLst>
              <p:tags r:id="rId135"/>
            </p:custDataLst>
          </p:nvPr>
        </p:nvGrpSpPr>
        <p:grpSpPr bwMode="auto">
          <a:xfrm>
            <a:off x="1776413" y="1179513"/>
            <a:ext cx="412750" cy="244475"/>
            <a:chOff x="1104" y="3108"/>
            <a:chExt cx="260" cy="154"/>
          </a:xfrm>
        </p:grpSpPr>
        <p:sp>
          <p:nvSpPr>
            <p:cNvPr id="129238" name="Line 178"/>
            <p:cNvSpPr>
              <a:spLocks noChangeShapeType="1"/>
            </p:cNvSpPr>
            <p:nvPr>
              <p:custDataLst>
                <p:tags r:id="rId214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39" name="Text Box 179"/>
            <p:cNvSpPr txBox="1">
              <a:spLocks noChangeArrowheads="1"/>
            </p:cNvSpPr>
            <p:nvPr>
              <p:custDataLst>
                <p:tags r:id="rId215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29160" name="Group 180"/>
          <p:cNvGrpSpPr>
            <a:grpSpLocks/>
          </p:cNvGrpSpPr>
          <p:nvPr>
            <p:custDataLst>
              <p:tags r:id="rId136"/>
            </p:custDataLst>
          </p:nvPr>
        </p:nvGrpSpPr>
        <p:grpSpPr bwMode="auto">
          <a:xfrm>
            <a:off x="998538" y="1179513"/>
            <a:ext cx="412750" cy="244475"/>
            <a:chOff x="1104" y="3108"/>
            <a:chExt cx="260" cy="154"/>
          </a:xfrm>
        </p:grpSpPr>
        <p:sp>
          <p:nvSpPr>
            <p:cNvPr id="129236" name="Line 181"/>
            <p:cNvSpPr>
              <a:spLocks noChangeShapeType="1"/>
            </p:cNvSpPr>
            <p:nvPr>
              <p:custDataLst>
                <p:tags r:id="rId212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37" name="Text Box 182"/>
            <p:cNvSpPr txBox="1">
              <a:spLocks noChangeArrowheads="1"/>
            </p:cNvSpPr>
            <p:nvPr>
              <p:custDataLst>
                <p:tags r:id="rId213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9161" name="Line 183"/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>
            <a:off x="6578600" y="80645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62" name="Line 184"/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>
            <a:off x="6570663" y="1301750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63" name="Line 185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>
            <a:off x="6561138" y="1819275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64" name="Text Box 186"/>
          <p:cNvSpPr txBox="1">
            <a:spLocks noChangeArrowheads="1"/>
          </p:cNvSpPr>
          <p:nvPr>
            <p:custDataLst>
              <p:tags r:id="rId140"/>
            </p:custDataLst>
          </p:nvPr>
        </p:nvSpPr>
        <p:spPr bwMode="auto">
          <a:xfrm>
            <a:off x="6278563" y="684213"/>
            <a:ext cx="368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DR</a:t>
            </a:r>
          </a:p>
        </p:txBody>
      </p:sp>
      <p:sp>
        <p:nvSpPr>
          <p:cNvPr id="129165" name="Text Box 187"/>
          <p:cNvSpPr txBox="1">
            <a:spLocks noChangeArrowheads="1"/>
          </p:cNvSpPr>
          <p:nvPr>
            <p:custDataLst>
              <p:tags r:id="rId141"/>
            </p:custDataLst>
          </p:nvPr>
        </p:nvSpPr>
        <p:spPr bwMode="auto">
          <a:xfrm>
            <a:off x="5969000" y="1179513"/>
            <a:ext cx="655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LD.REG</a:t>
            </a:r>
          </a:p>
        </p:txBody>
      </p:sp>
      <p:sp>
        <p:nvSpPr>
          <p:cNvPr id="129166" name="Text Box 188"/>
          <p:cNvSpPr txBox="1">
            <a:spLocks noChangeArrowheads="1"/>
          </p:cNvSpPr>
          <p:nvPr>
            <p:custDataLst>
              <p:tags r:id="rId142"/>
            </p:custDataLst>
          </p:nvPr>
        </p:nvSpPr>
        <p:spPr bwMode="auto">
          <a:xfrm>
            <a:off x="6216650" y="1698625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SR2</a:t>
            </a:r>
          </a:p>
        </p:txBody>
      </p:sp>
      <p:sp>
        <p:nvSpPr>
          <p:cNvPr id="129167" name="Line 189"/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 flipV="1">
            <a:off x="6646863" y="730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68" name="Line 190"/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 flipV="1">
            <a:off x="7239000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69" name="Text Box 191"/>
          <p:cNvSpPr txBox="1">
            <a:spLocks noChangeArrowheads="1"/>
          </p:cNvSpPr>
          <p:nvPr>
            <p:custDataLst>
              <p:tags r:id="rId145"/>
            </p:custDataLst>
          </p:nvPr>
        </p:nvSpPr>
        <p:spPr bwMode="auto">
          <a:xfrm>
            <a:off x="6578600" y="15748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9170" name="Text Box 192"/>
          <p:cNvSpPr txBox="1">
            <a:spLocks noChangeArrowheads="1"/>
          </p:cNvSpPr>
          <p:nvPr>
            <p:custDataLst>
              <p:tags r:id="rId146"/>
            </p:custDataLst>
          </p:nvPr>
        </p:nvSpPr>
        <p:spPr bwMode="auto">
          <a:xfrm>
            <a:off x="6578600" y="5619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9171" name="Text Box 193"/>
          <p:cNvSpPr txBox="1">
            <a:spLocks noChangeArrowheads="1"/>
          </p:cNvSpPr>
          <p:nvPr>
            <p:custDataLst>
              <p:tags r:id="rId147"/>
            </p:custDataLst>
          </p:nvPr>
        </p:nvSpPr>
        <p:spPr bwMode="auto">
          <a:xfrm>
            <a:off x="6992938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9172" name="Text Box 194"/>
          <p:cNvSpPr txBox="1">
            <a:spLocks noChangeArrowheads="1"/>
          </p:cNvSpPr>
          <p:nvPr>
            <p:custDataLst>
              <p:tags r:id="rId148"/>
            </p:custDataLst>
          </p:nvPr>
        </p:nvSpPr>
        <p:spPr bwMode="auto">
          <a:xfrm>
            <a:off x="8399463" y="1685925"/>
            <a:ext cx="430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SR1</a:t>
            </a:r>
          </a:p>
        </p:txBody>
      </p:sp>
      <p:sp>
        <p:nvSpPr>
          <p:cNvPr id="129173" name="Line 195"/>
          <p:cNvSpPr>
            <a:spLocks noChangeShapeType="1"/>
          </p:cNvSpPr>
          <p:nvPr>
            <p:custDataLst>
              <p:tags r:id="rId149"/>
            </p:custDataLst>
          </p:nvPr>
        </p:nvSpPr>
        <p:spPr bwMode="auto">
          <a:xfrm flipV="1">
            <a:off x="8224838" y="17351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74" name="Text Box 196"/>
          <p:cNvSpPr txBox="1">
            <a:spLocks noChangeArrowheads="1"/>
          </p:cNvSpPr>
          <p:nvPr>
            <p:custDataLst>
              <p:tags r:id="rId150"/>
            </p:custDataLst>
          </p:nvPr>
        </p:nvSpPr>
        <p:spPr bwMode="auto">
          <a:xfrm>
            <a:off x="8140700" y="15636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29175" name="Line 197"/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>
            <a:off x="7516813" y="228600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176" name="Group 198"/>
          <p:cNvGrpSpPr>
            <a:grpSpLocks/>
          </p:cNvGrpSpPr>
          <p:nvPr>
            <p:custDataLst>
              <p:tags r:id="rId152"/>
            </p:custDataLst>
          </p:nvPr>
        </p:nvGrpSpPr>
        <p:grpSpPr bwMode="auto">
          <a:xfrm>
            <a:off x="7181850" y="342900"/>
            <a:ext cx="412750" cy="244475"/>
            <a:chOff x="1104" y="3108"/>
            <a:chExt cx="260" cy="154"/>
          </a:xfrm>
        </p:grpSpPr>
        <p:sp>
          <p:nvSpPr>
            <p:cNvPr id="129234" name="Line 199"/>
            <p:cNvSpPr>
              <a:spLocks noChangeShapeType="1"/>
            </p:cNvSpPr>
            <p:nvPr>
              <p:custDataLst>
                <p:tags r:id="rId210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35" name="Text Box 200"/>
            <p:cNvSpPr txBox="1"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29177" name="Line 201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 flipV="1">
            <a:off x="7726363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78" name="Text Box 202"/>
          <p:cNvSpPr txBox="1">
            <a:spLocks noChangeArrowheads="1"/>
          </p:cNvSpPr>
          <p:nvPr>
            <p:custDataLst>
              <p:tags r:id="rId154"/>
            </p:custDataLst>
          </p:nvPr>
        </p:nvSpPr>
        <p:spPr bwMode="auto">
          <a:xfrm>
            <a:off x="7480300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9179" name="Line 203"/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 flipV="1">
            <a:off x="5957888" y="28003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80" name="Text Box 204"/>
          <p:cNvSpPr txBox="1">
            <a:spLocks noChangeArrowheads="1"/>
          </p:cNvSpPr>
          <p:nvPr>
            <p:custDataLst>
              <p:tags r:id="rId156"/>
            </p:custDataLst>
          </p:nvPr>
        </p:nvSpPr>
        <p:spPr bwMode="auto">
          <a:xfrm>
            <a:off x="6035675" y="27463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9181" name="Line 205"/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 flipV="1">
            <a:off x="4316413" y="3424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82" name="Text Box 206"/>
          <p:cNvSpPr txBox="1">
            <a:spLocks noChangeArrowheads="1"/>
          </p:cNvSpPr>
          <p:nvPr>
            <p:custDataLst>
              <p:tags r:id="rId158"/>
            </p:custDataLst>
          </p:nvPr>
        </p:nvSpPr>
        <p:spPr bwMode="auto">
          <a:xfrm>
            <a:off x="4184650" y="32654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9183" name="Text Box 207"/>
          <p:cNvSpPr txBox="1">
            <a:spLocks noChangeArrowheads="1"/>
          </p:cNvSpPr>
          <p:nvPr>
            <p:custDataLst>
              <p:tags r:id="rId159"/>
            </p:custDataLst>
          </p:nvPr>
        </p:nvSpPr>
        <p:spPr bwMode="auto">
          <a:xfrm>
            <a:off x="1136650" y="45577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LD.IR</a:t>
            </a:r>
          </a:p>
        </p:txBody>
      </p:sp>
      <p:sp>
        <p:nvSpPr>
          <p:cNvPr id="129184" name="Line 208"/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>
            <a:off x="1638300" y="46799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85" name="Text Box 209"/>
          <p:cNvSpPr txBox="1">
            <a:spLocks noChangeArrowheads="1"/>
          </p:cNvSpPr>
          <p:nvPr>
            <p:custDataLst>
              <p:tags r:id="rId161"/>
            </p:custDataLst>
          </p:nvPr>
        </p:nvSpPr>
        <p:spPr bwMode="auto">
          <a:xfrm>
            <a:off x="588963" y="2239963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[7:0]</a:t>
            </a:r>
          </a:p>
        </p:txBody>
      </p:sp>
      <p:sp>
        <p:nvSpPr>
          <p:cNvPr id="129186" name="Line 210"/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 flipV="1">
            <a:off x="506413" y="22939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87" name="Text Box 211"/>
          <p:cNvSpPr txBox="1">
            <a:spLocks noChangeArrowheads="1"/>
          </p:cNvSpPr>
          <p:nvPr>
            <p:custDataLst>
              <p:tags r:id="rId163"/>
            </p:custDataLst>
          </p:nvPr>
        </p:nvSpPr>
        <p:spPr bwMode="auto">
          <a:xfrm>
            <a:off x="679450" y="24193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129188" name="Line 212"/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>
            <a:off x="1127125" y="2663825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89" name="Line 213"/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 flipV="1">
            <a:off x="1258888" y="25876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90" name="Text Box 214"/>
          <p:cNvSpPr txBox="1">
            <a:spLocks noChangeArrowheads="1"/>
          </p:cNvSpPr>
          <p:nvPr>
            <p:custDataLst>
              <p:tags r:id="rId166"/>
            </p:custDataLst>
          </p:nvPr>
        </p:nvSpPr>
        <p:spPr bwMode="auto">
          <a:xfrm>
            <a:off x="1204913" y="241935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9191" name="Oval 215"/>
          <p:cNvSpPr>
            <a:spLocks noChangeArrowheads="1"/>
          </p:cNvSpPr>
          <p:nvPr>
            <p:custDataLst>
              <p:tags r:id="rId167"/>
            </p:custDataLst>
          </p:nvPr>
        </p:nvSpPr>
        <p:spPr bwMode="auto">
          <a:xfrm>
            <a:off x="2090738" y="4391025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9192" name="Oval 216"/>
          <p:cNvSpPr>
            <a:spLocks noChangeArrowheads="1"/>
          </p:cNvSpPr>
          <p:nvPr>
            <p:custDataLst>
              <p:tags r:id="rId168"/>
            </p:custDataLst>
          </p:nvPr>
        </p:nvSpPr>
        <p:spPr bwMode="auto">
          <a:xfrm>
            <a:off x="2554288" y="3776663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9193" name="Oval 217"/>
          <p:cNvSpPr>
            <a:spLocks noChangeArrowheads="1"/>
          </p:cNvSpPr>
          <p:nvPr>
            <p:custDataLst>
              <p:tags r:id="rId169"/>
            </p:custDataLst>
          </p:nvPr>
        </p:nvSpPr>
        <p:spPr bwMode="auto">
          <a:xfrm>
            <a:off x="7775575" y="3228975"/>
            <a:ext cx="52388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9194" name="Line 218"/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 flipV="1">
            <a:off x="3490913" y="3255963"/>
            <a:ext cx="3708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95" name="Line 219"/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 flipV="1">
            <a:off x="3490913" y="290671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96" name="Line 220"/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>
            <a:off x="3413125" y="1468438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97" name="Line 221"/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 flipV="1">
            <a:off x="3567113" y="1392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98" name="Text Box 222"/>
          <p:cNvSpPr txBox="1">
            <a:spLocks noChangeArrowheads="1"/>
          </p:cNvSpPr>
          <p:nvPr>
            <p:custDataLst>
              <p:tags r:id="rId174"/>
            </p:custDataLst>
          </p:nvPr>
        </p:nvSpPr>
        <p:spPr bwMode="auto">
          <a:xfrm>
            <a:off x="3506788" y="12239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9199" name="Text Box 223"/>
          <p:cNvSpPr txBox="1">
            <a:spLocks noChangeArrowheads="1"/>
          </p:cNvSpPr>
          <p:nvPr>
            <p:custDataLst>
              <p:tags r:id="rId175"/>
            </p:custDataLst>
          </p:nvPr>
        </p:nvSpPr>
        <p:spPr bwMode="auto">
          <a:xfrm>
            <a:off x="3522663" y="769938"/>
            <a:ext cx="557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LD.PC</a:t>
            </a:r>
          </a:p>
        </p:txBody>
      </p:sp>
      <p:sp>
        <p:nvSpPr>
          <p:cNvPr id="129200" name="Line 224"/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>
            <a:off x="4025900" y="8921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01" name="Line 225"/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 flipH="1">
            <a:off x="4606925" y="2663825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02" name="Text Box 226"/>
          <p:cNvSpPr txBox="1">
            <a:spLocks noChangeArrowheads="1"/>
          </p:cNvSpPr>
          <p:nvPr>
            <p:custDataLst>
              <p:tags r:id="rId178"/>
            </p:custDataLst>
          </p:nvPr>
        </p:nvSpPr>
        <p:spPr bwMode="auto">
          <a:xfrm>
            <a:off x="995363" y="2108200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ADDR2MUX</a:t>
            </a:r>
          </a:p>
        </p:txBody>
      </p:sp>
      <p:sp>
        <p:nvSpPr>
          <p:cNvPr id="129203" name="Line 227"/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 flipV="1">
            <a:off x="1127125" y="22939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04" name="Text Box 228"/>
          <p:cNvSpPr txBox="1">
            <a:spLocks noChangeArrowheads="1"/>
          </p:cNvSpPr>
          <p:nvPr>
            <p:custDataLst>
              <p:tags r:id="rId180"/>
            </p:custDataLst>
          </p:nvPr>
        </p:nvSpPr>
        <p:spPr bwMode="auto">
          <a:xfrm>
            <a:off x="4824413" y="2541588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ADDR1MUX</a:t>
            </a:r>
          </a:p>
        </p:txBody>
      </p:sp>
      <p:sp>
        <p:nvSpPr>
          <p:cNvPr id="129205" name="Oval 229"/>
          <p:cNvSpPr>
            <a:spLocks noChangeArrowheads="1"/>
          </p:cNvSpPr>
          <p:nvPr>
            <p:custDataLst>
              <p:tags r:id="rId181"/>
            </p:custDataLst>
          </p:nvPr>
        </p:nvSpPr>
        <p:spPr bwMode="auto">
          <a:xfrm>
            <a:off x="3198813" y="1868488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9206" name="Line 230"/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 flipV="1">
            <a:off x="3074988" y="10271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07" name="Text Box 231"/>
          <p:cNvSpPr txBox="1">
            <a:spLocks noChangeArrowheads="1"/>
          </p:cNvSpPr>
          <p:nvPr>
            <p:custDataLst>
              <p:tags r:id="rId183"/>
            </p:custDataLst>
          </p:nvPr>
        </p:nvSpPr>
        <p:spPr bwMode="auto">
          <a:xfrm>
            <a:off x="2844800" y="9715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9208" name="Line 232"/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 flipV="1">
            <a:off x="5526088" y="16303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09" name="Text Box 233"/>
          <p:cNvSpPr txBox="1">
            <a:spLocks noChangeArrowheads="1"/>
          </p:cNvSpPr>
          <p:nvPr>
            <p:custDataLst>
              <p:tags r:id="rId185"/>
            </p:custDataLst>
          </p:nvPr>
        </p:nvSpPr>
        <p:spPr bwMode="auto">
          <a:xfrm>
            <a:off x="5603875" y="15763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9210" name="Line 234"/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 flipV="1">
            <a:off x="3783013" y="3173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11" name="Text Box 235"/>
          <p:cNvSpPr txBox="1">
            <a:spLocks noChangeArrowheads="1"/>
          </p:cNvSpPr>
          <p:nvPr>
            <p:custDataLst>
              <p:tags r:id="rId187"/>
            </p:custDataLst>
          </p:nvPr>
        </p:nvSpPr>
        <p:spPr bwMode="auto">
          <a:xfrm>
            <a:off x="3651250" y="301466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29212" name="Line 236"/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 flipV="1">
            <a:off x="6202363" y="44497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13" name="Line 237"/>
          <p:cNvSpPr>
            <a:spLocks noChangeShapeType="1"/>
          </p:cNvSpPr>
          <p:nvPr>
            <p:custDataLst>
              <p:tags r:id="rId189"/>
            </p:custDataLst>
          </p:nvPr>
        </p:nvSpPr>
        <p:spPr bwMode="auto">
          <a:xfrm flipV="1">
            <a:off x="7334250" y="50831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14" name="Text Box 238"/>
          <p:cNvSpPr txBox="1">
            <a:spLocks noChangeArrowheads="1"/>
          </p:cNvSpPr>
          <p:nvPr>
            <p:custDataLst>
              <p:tags r:id="rId190"/>
            </p:custDataLst>
          </p:nvPr>
        </p:nvSpPr>
        <p:spPr bwMode="auto">
          <a:xfrm>
            <a:off x="6151563" y="42814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29215" name="Text Box 239"/>
          <p:cNvSpPr txBox="1">
            <a:spLocks noChangeArrowheads="1"/>
          </p:cNvSpPr>
          <p:nvPr>
            <p:custDataLst>
              <p:tags r:id="rId191"/>
            </p:custDataLst>
          </p:nvPr>
        </p:nvSpPr>
        <p:spPr bwMode="auto">
          <a:xfrm>
            <a:off x="7073900" y="502602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grpSp>
        <p:nvGrpSpPr>
          <p:cNvPr id="129216" name="Group 240"/>
          <p:cNvGrpSpPr>
            <a:grpSpLocks/>
          </p:cNvGrpSpPr>
          <p:nvPr>
            <p:custDataLst>
              <p:tags r:id="rId192"/>
            </p:custDataLst>
          </p:nvPr>
        </p:nvGrpSpPr>
        <p:grpSpPr bwMode="auto">
          <a:xfrm>
            <a:off x="5837238" y="4164013"/>
            <a:ext cx="52387" cy="250825"/>
            <a:chOff x="3678" y="3044"/>
            <a:chExt cx="33" cy="158"/>
          </a:xfrm>
        </p:grpSpPr>
        <p:sp>
          <p:nvSpPr>
            <p:cNvPr id="129231" name="Oval 241"/>
            <p:cNvSpPr>
              <a:spLocks noChangeArrowheads="1"/>
            </p:cNvSpPr>
            <p:nvPr>
              <p:custDataLst>
                <p:tags r:id="rId207"/>
              </p:custDataLst>
            </p:nvPr>
          </p:nvSpPr>
          <p:spPr bwMode="auto">
            <a:xfrm>
              <a:off x="3678" y="3105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9232" name="Oval 242"/>
            <p:cNvSpPr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3678" y="3044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9233" name="Oval 243"/>
            <p:cNvSpPr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3678" y="3166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9217" name="Line 244"/>
          <p:cNvSpPr>
            <a:spLocks noChangeShapeType="1"/>
          </p:cNvSpPr>
          <p:nvPr>
            <p:custDataLst>
              <p:tags r:id="rId193"/>
            </p:custDataLst>
          </p:nvPr>
        </p:nvSpPr>
        <p:spPr bwMode="auto">
          <a:xfrm>
            <a:off x="823913" y="882650"/>
            <a:ext cx="271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18" name="Line 245"/>
          <p:cNvSpPr>
            <a:spLocks noChangeShapeType="1"/>
          </p:cNvSpPr>
          <p:nvPr>
            <p:custDataLst>
              <p:tags r:id="rId194"/>
            </p:custDataLst>
          </p:nvPr>
        </p:nvSpPr>
        <p:spPr bwMode="auto">
          <a:xfrm flipH="1">
            <a:off x="8074025" y="1808163"/>
            <a:ext cx="34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19" name="Text Box 246"/>
          <p:cNvSpPr txBox="1">
            <a:spLocks noChangeArrowheads="1"/>
          </p:cNvSpPr>
          <p:nvPr>
            <p:custDataLst>
              <p:tags r:id="rId195"/>
            </p:custDataLst>
          </p:nvPr>
        </p:nvSpPr>
        <p:spPr bwMode="auto">
          <a:xfrm>
            <a:off x="7673975" y="4175125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129220" name="Text Box 247"/>
          <p:cNvSpPr txBox="1">
            <a:spLocks noChangeArrowheads="1"/>
          </p:cNvSpPr>
          <p:nvPr>
            <p:custDataLst>
              <p:tags r:id="rId196"/>
            </p:custDataLst>
          </p:nvPr>
        </p:nvSpPr>
        <p:spPr bwMode="auto">
          <a:xfrm>
            <a:off x="6838950" y="4170363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129221" name="Line 248"/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 flipH="1">
            <a:off x="6035675" y="48895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22" name="Line 249"/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>
            <a:off x="5702300" y="4648200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23" name="Line 250"/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>
            <a:off x="6035675" y="46482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24" name="Text Box 251"/>
          <p:cNvSpPr txBox="1">
            <a:spLocks noChangeArrowheads="1"/>
          </p:cNvSpPr>
          <p:nvPr>
            <p:custDataLst>
              <p:tags r:id="rId200"/>
            </p:custDataLst>
          </p:nvPr>
        </p:nvSpPr>
        <p:spPr bwMode="auto">
          <a:xfrm>
            <a:off x="146050" y="760413"/>
            <a:ext cx="749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MARMUX</a:t>
            </a:r>
          </a:p>
        </p:txBody>
      </p:sp>
      <p:sp>
        <p:nvSpPr>
          <p:cNvPr id="129225" name="Text Box 252"/>
          <p:cNvSpPr txBox="1">
            <a:spLocks noChangeArrowheads="1"/>
          </p:cNvSpPr>
          <p:nvPr>
            <p:custDataLst>
              <p:tags r:id="rId201"/>
            </p:custDataLst>
          </p:nvPr>
        </p:nvSpPr>
        <p:spPr bwMode="auto">
          <a:xfrm>
            <a:off x="3154363" y="1057275"/>
            <a:ext cx="642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PCMUX</a:t>
            </a:r>
          </a:p>
        </p:txBody>
      </p:sp>
      <p:sp>
        <p:nvSpPr>
          <p:cNvPr id="129226" name="Line 253"/>
          <p:cNvSpPr>
            <a:spLocks noChangeShapeType="1"/>
          </p:cNvSpPr>
          <p:nvPr>
            <p:custDataLst>
              <p:tags r:id="rId202"/>
            </p:custDataLst>
          </p:nvPr>
        </p:nvSpPr>
        <p:spPr bwMode="auto">
          <a:xfrm>
            <a:off x="3413125" y="1244600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227" name="Group 254"/>
          <p:cNvGrpSpPr>
            <a:grpSpLocks/>
          </p:cNvGrpSpPr>
          <p:nvPr>
            <p:custDataLst>
              <p:tags r:id="rId203"/>
            </p:custDataLst>
          </p:nvPr>
        </p:nvGrpSpPr>
        <p:grpSpPr bwMode="auto">
          <a:xfrm>
            <a:off x="7199313" y="3141663"/>
            <a:ext cx="234950" cy="114300"/>
            <a:chOff x="4327" y="1929"/>
            <a:chExt cx="148" cy="72"/>
          </a:xfrm>
        </p:grpSpPr>
        <p:sp>
          <p:nvSpPr>
            <p:cNvPr id="129229" name="Arc 255"/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4403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30" name="Arc 256"/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 flipH="1">
              <a:off x="4327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9228" name="Line 257"/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>
            <a:off x="7434263" y="3255963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87975" y="955675"/>
            <a:ext cx="4254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+1</a:t>
            </a:r>
          </a:p>
        </p:txBody>
      </p:sp>
      <p:sp>
        <p:nvSpPr>
          <p:cNvPr id="133122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54500" y="719138"/>
            <a:ext cx="4222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  </a:t>
            </a:r>
          </a:p>
        </p:txBody>
      </p:sp>
      <p:sp>
        <p:nvSpPr>
          <p:cNvPr id="133123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68838" y="3625850"/>
            <a:ext cx="1079500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                  </a:t>
            </a:r>
          </a:p>
          <a:p>
            <a:pPr algn="ctr" eaLnBrk="1" hangingPunct="1"/>
            <a:endParaRPr lang="en-US" sz="1400"/>
          </a:p>
          <a:p>
            <a:pPr algn="ctr" eaLnBrk="1" hangingPunct="1"/>
            <a:endParaRPr lang="en-US" sz="1400"/>
          </a:p>
          <a:p>
            <a:pPr algn="ctr" eaLnBrk="1" hangingPunct="1"/>
            <a:endParaRPr lang="en-US" sz="1400"/>
          </a:p>
          <a:p>
            <a:pPr algn="ctr" eaLnBrk="1" hangingPunct="1"/>
            <a:endParaRPr lang="en-US" sz="1400"/>
          </a:p>
          <a:p>
            <a:pPr algn="ctr" eaLnBrk="1" hangingPunct="1"/>
            <a:endParaRPr lang="en-US" sz="1400"/>
          </a:p>
        </p:txBody>
      </p:sp>
      <p:sp>
        <p:nvSpPr>
          <p:cNvPr id="133124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0888" y="3062288"/>
            <a:ext cx="57943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         </a:t>
            </a:r>
          </a:p>
        </p:txBody>
      </p:sp>
      <p:sp>
        <p:nvSpPr>
          <p:cNvPr id="133125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65950" y="661988"/>
            <a:ext cx="110807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endParaRPr lang="en-US" sz="1600"/>
          </a:p>
          <a:p>
            <a:pPr algn="ctr" eaLnBrk="1" hangingPunct="1"/>
            <a:endParaRPr lang="en-US" sz="1600"/>
          </a:p>
          <a:p>
            <a:pPr algn="ctr" eaLnBrk="1" hangingPunct="1"/>
            <a:endParaRPr lang="en-US" sz="1600"/>
          </a:p>
          <a:p>
            <a:pPr algn="ctr" eaLnBrk="1" hangingPunct="1"/>
            <a:r>
              <a:rPr lang="en-US" sz="1600"/>
              <a:t>        </a:t>
            </a:r>
          </a:p>
          <a:p>
            <a:pPr algn="ctr" eaLnBrk="1" hangingPunct="1"/>
            <a:r>
              <a:rPr lang="en-US" sz="1600"/>
              <a:t>                </a:t>
            </a:r>
          </a:p>
        </p:txBody>
      </p:sp>
      <p:sp>
        <p:nvSpPr>
          <p:cNvPr id="133126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7125" y="6196013"/>
            <a:ext cx="6508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      </a:t>
            </a:r>
          </a:p>
        </p:txBody>
      </p:sp>
      <p:sp>
        <p:nvSpPr>
          <p:cNvPr id="133127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62400" y="6196013"/>
            <a:ext cx="6508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      </a:t>
            </a:r>
          </a:p>
        </p:txBody>
      </p:sp>
      <p:sp>
        <p:nvSpPr>
          <p:cNvPr id="133128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70125" y="6196013"/>
            <a:ext cx="11080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              </a:t>
            </a:r>
          </a:p>
        </p:txBody>
      </p:sp>
      <p:sp>
        <p:nvSpPr>
          <p:cNvPr id="133129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196013"/>
            <a:ext cx="8223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         </a:t>
            </a:r>
          </a:p>
        </p:txBody>
      </p:sp>
      <p:sp>
        <p:nvSpPr>
          <p:cNvPr id="133130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1400" y="6196013"/>
            <a:ext cx="9937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            </a:t>
            </a:r>
          </a:p>
        </p:txBody>
      </p:sp>
      <p:sp>
        <p:nvSpPr>
          <p:cNvPr id="133131" name="Freeform 12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38138" y="228600"/>
            <a:ext cx="8534400" cy="5105400"/>
          </a:xfrm>
          <a:custGeom>
            <a:avLst/>
            <a:gdLst>
              <a:gd name="T0" fmla="*/ 2147483647 w 5376"/>
              <a:gd name="T1" fmla="*/ 2147483647 h 3216"/>
              <a:gd name="T2" fmla="*/ 2147483647 w 5376"/>
              <a:gd name="T3" fmla="*/ 2147483647 h 3216"/>
              <a:gd name="T4" fmla="*/ 2147483647 w 5376"/>
              <a:gd name="T5" fmla="*/ 0 h 3216"/>
              <a:gd name="T6" fmla="*/ 0 w 5376"/>
              <a:gd name="T7" fmla="*/ 0 h 3216"/>
              <a:gd name="T8" fmla="*/ 0 60000 65536"/>
              <a:gd name="T9" fmla="*/ 0 60000 65536"/>
              <a:gd name="T10" fmla="*/ 0 60000 65536"/>
              <a:gd name="T11" fmla="*/ 0 60000 65536"/>
              <a:gd name="T12" fmla="*/ 0 w 5376"/>
              <a:gd name="T13" fmla="*/ 0 h 3216"/>
              <a:gd name="T14" fmla="*/ 5376 w 5376"/>
              <a:gd name="T15" fmla="*/ 3216 h 3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6" h="3216">
                <a:moveTo>
                  <a:pt x="96" y="3216"/>
                </a:moveTo>
                <a:lnTo>
                  <a:pt x="5376" y="3216"/>
                </a:lnTo>
                <a:lnTo>
                  <a:pt x="53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782763" y="62484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1782763" y="64770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378200" y="62484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5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3378200" y="64770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6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7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6662738" y="1746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8" name="Line 20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838200" y="6324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9" name="AutoShap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524000" y="55562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33140" name="Line 23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1638300" y="57848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1" name="Line 2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1638300" y="5334000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2" name="Line 26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1712913" y="5708650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3" name="Line 27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1255713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4" name="Line 28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1562100" y="59134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5" name="Line 29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V="1">
            <a:off x="1179513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6" name="Text Box 30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919163" y="558641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33147" name="Text Box 31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638300" y="58610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33148" name="AutoShape 3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498975" y="358775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33149" name="Line 34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4687888" y="511175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0" name="Line 35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2800350" y="6542088"/>
            <a:ext cx="0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51" name="Group 36"/>
          <p:cNvGrpSpPr>
            <a:grpSpLocks/>
          </p:cNvGrpSpPr>
          <p:nvPr>
            <p:custDataLst>
              <p:tags r:id="rId31"/>
            </p:custDataLst>
          </p:nvPr>
        </p:nvGrpSpPr>
        <p:grpSpPr bwMode="auto">
          <a:xfrm>
            <a:off x="6662738" y="4232275"/>
            <a:ext cx="1508125" cy="495300"/>
            <a:chOff x="4197" y="1433"/>
            <a:chExt cx="950" cy="312"/>
          </a:xfrm>
        </p:grpSpPr>
        <p:grpSp>
          <p:nvGrpSpPr>
            <p:cNvPr id="133351" name="Group 37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133353" name="Line 38"/>
              <p:cNvSpPr>
                <a:spLocks noChangeShapeType="1"/>
              </p:cNvSpPr>
              <p:nvPr>
                <p:custDataLst>
                  <p:tags r:id="rId231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4" name="Line 39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5" name="Line 40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6" name="Line 41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7" name="Line 42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8" name="Line 43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9" name="Line 44"/>
              <p:cNvSpPr>
                <a:spLocks noChangeShapeType="1"/>
              </p:cNvSpPr>
              <p:nvPr>
                <p:custDataLst>
                  <p:tags r:id="rId237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352" name="Text Box 45"/>
            <p:cNvSpPr txBox="1"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4614" y="1503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sz="1600"/>
            </a:p>
          </p:txBody>
        </p:sp>
      </p:grpSp>
      <p:sp>
        <p:nvSpPr>
          <p:cNvPr id="133152" name="AutoShape 46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16650" y="3630613"/>
            <a:ext cx="1300163" cy="3492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65 w 21600"/>
              <a:gd name="T13" fmla="*/ 2565 h 21600"/>
              <a:gd name="T14" fmla="*/ 19035 w 21600"/>
              <a:gd name="T15" fmla="*/ 190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30" y="21600"/>
                </a:lnTo>
                <a:lnTo>
                  <a:pt x="2007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Text Box 47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570663" y="35782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133154" name="Text Box 48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 rot="10800000">
            <a:off x="3462338" y="3198813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/>
          </a:p>
        </p:txBody>
      </p:sp>
      <p:grpSp>
        <p:nvGrpSpPr>
          <p:cNvPr id="133155" name="Group 49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1038225" y="704850"/>
            <a:ext cx="1487488" cy="409575"/>
            <a:chOff x="503" y="417"/>
            <a:chExt cx="1405" cy="343"/>
          </a:xfrm>
        </p:grpSpPr>
        <p:sp>
          <p:nvSpPr>
            <p:cNvPr id="133349" name="AutoShape 50"/>
            <p:cNvSpPr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0" name="Text Box 51"/>
            <p:cNvSpPr txBox="1">
              <a:spLocks noChangeArrowheads="1"/>
            </p:cNvSpPr>
            <p:nvPr>
              <p:custDataLst>
                <p:tags r:id="rId229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sz="1200"/>
            </a:p>
          </p:txBody>
        </p:sp>
      </p:grpSp>
      <p:grpSp>
        <p:nvGrpSpPr>
          <p:cNvPr id="133156" name="Group 52"/>
          <p:cNvGrpSpPr>
            <a:grpSpLocks/>
          </p:cNvGrpSpPr>
          <p:nvPr>
            <p:custDataLst>
              <p:tags r:id="rId36"/>
            </p:custDataLst>
          </p:nvPr>
        </p:nvGrpSpPr>
        <p:grpSpPr bwMode="auto">
          <a:xfrm>
            <a:off x="1535113" y="2492375"/>
            <a:ext cx="1487487" cy="411163"/>
            <a:chOff x="503" y="417"/>
            <a:chExt cx="1405" cy="343"/>
          </a:xfrm>
        </p:grpSpPr>
        <p:sp>
          <p:nvSpPr>
            <p:cNvPr id="133347" name="AutoShape 53"/>
            <p:cNvSpPr>
              <a:spLocks noChangeArrowheads="1"/>
            </p:cNvSpPr>
            <p:nvPr>
              <p:custDataLst>
                <p:tags r:id="rId226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8" name="Text Box 54"/>
            <p:cNvSpPr txBox="1">
              <a:spLocks noChangeArrowheads="1"/>
            </p:cNvSpPr>
            <p:nvPr>
              <p:custDataLst>
                <p:tags r:id="rId227"/>
              </p:custDataLst>
            </p:nvPr>
          </p:nvSpPr>
          <p:spPr bwMode="auto">
            <a:xfrm>
              <a:off x="641" y="502"/>
              <a:ext cx="11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sz="1200"/>
            </a:p>
          </p:txBody>
        </p:sp>
      </p:grpSp>
      <p:grpSp>
        <p:nvGrpSpPr>
          <p:cNvPr id="133157" name="Group 55"/>
          <p:cNvGrpSpPr>
            <a:grpSpLocks/>
          </p:cNvGrpSpPr>
          <p:nvPr>
            <p:custDataLst>
              <p:tags r:id="rId37"/>
            </p:custDataLst>
          </p:nvPr>
        </p:nvGrpSpPr>
        <p:grpSpPr bwMode="auto">
          <a:xfrm>
            <a:off x="3175000" y="2493963"/>
            <a:ext cx="1487488" cy="409575"/>
            <a:chOff x="503" y="417"/>
            <a:chExt cx="1405" cy="343"/>
          </a:xfrm>
        </p:grpSpPr>
        <p:sp>
          <p:nvSpPr>
            <p:cNvPr id="133345" name="AutoShape 56"/>
            <p:cNvSpPr>
              <a:spLocks noChangeArrowheads="1"/>
            </p:cNvSpPr>
            <p:nvPr>
              <p:custDataLst>
                <p:tags r:id="rId224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6" name="Text Box 57"/>
            <p:cNvSpPr txBox="1">
              <a:spLocks noChangeArrowheads="1"/>
            </p:cNvSpPr>
            <p:nvPr>
              <p:custDataLst>
                <p:tags r:id="rId225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sz="1200"/>
            </a:p>
          </p:txBody>
        </p:sp>
      </p:grpSp>
      <p:grpSp>
        <p:nvGrpSpPr>
          <p:cNvPr id="133158" name="Group 58"/>
          <p:cNvGrpSpPr>
            <a:grpSpLocks/>
          </p:cNvGrpSpPr>
          <p:nvPr>
            <p:custDataLst>
              <p:tags r:id="rId38"/>
            </p:custDataLst>
          </p:nvPr>
        </p:nvGrpSpPr>
        <p:grpSpPr bwMode="auto">
          <a:xfrm>
            <a:off x="3773488" y="1244600"/>
            <a:ext cx="1487487" cy="409575"/>
            <a:chOff x="503" y="417"/>
            <a:chExt cx="1405" cy="343"/>
          </a:xfrm>
        </p:grpSpPr>
        <p:sp>
          <p:nvSpPr>
            <p:cNvPr id="133343" name="AutoShape 59"/>
            <p:cNvSpPr>
              <a:spLocks noChangeArrowheads="1"/>
            </p:cNvSpPr>
            <p:nvPr>
              <p:custDataLst>
                <p:tags r:id="rId222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4" name="Text Box 60"/>
            <p:cNvSpPr txBox="1">
              <a:spLocks noChangeArrowheads="1"/>
            </p:cNvSpPr>
            <p:nvPr>
              <p:custDataLst>
                <p:tags r:id="rId223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sz="1200"/>
            </a:p>
          </p:txBody>
        </p:sp>
      </p:grpSp>
      <p:grpSp>
        <p:nvGrpSpPr>
          <p:cNvPr id="133159" name="Group 61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 rot="10800000">
            <a:off x="2457450" y="1936750"/>
            <a:ext cx="1508125" cy="420688"/>
            <a:chOff x="4197" y="1433"/>
            <a:chExt cx="950" cy="342"/>
          </a:xfrm>
        </p:grpSpPr>
        <p:grpSp>
          <p:nvGrpSpPr>
            <p:cNvPr id="133334" name="Group 62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133336" name="Line 63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37" name="Line 64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38" name="Line 65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39" name="Line 66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40" name="Line 67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41" name="Line 68"/>
              <p:cNvSpPr>
                <a:spLocks noChangeShapeType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42" name="Line 69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335" name="Text Box 70"/>
            <p:cNvSpPr txBox="1">
              <a:spLocks noChangeArrowheads="1"/>
            </p:cNvSpPr>
            <p:nvPr>
              <p:custDataLst>
                <p:tags r:id="rId214"/>
              </p:custDataLst>
            </p:nvPr>
          </p:nvSpPr>
          <p:spPr bwMode="auto">
            <a:xfrm>
              <a:off x="4576" y="1501"/>
              <a:ext cx="19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</p:grpSp>
      <p:sp>
        <p:nvSpPr>
          <p:cNvPr id="133160" name="Text Box 7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749300" y="3521075"/>
            <a:ext cx="5794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         </a:t>
            </a:r>
          </a:p>
        </p:txBody>
      </p:sp>
      <p:sp>
        <p:nvSpPr>
          <p:cNvPr id="133161" name="Text Box 7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744538" y="3981450"/>
            <a:ext cx="57943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         </a:t>
            </a:r>
          </a:p>
        </p:txBody>
      </p:sp>
      <p:sp>
        <p:nvSpPr>
          <p:cNvPr id="133162" name="Text Box 7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01625" y="1701800"/>
            <a:ext cx="53657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        </a:t>
            </a:r>
          </a:p>
        </p:txBody>
      </p:sp>
      <p:grpSp>
        <p:nvGrpSpPr>
          <p:cNvPr id="133163" name="Group 74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3154363" y="4105275"/>
            <a:ext cx="815975" cy="314325"/>
            <a:chOff x="1987" y="2586"/>
            <a:chExt cx="514" cy="198"/>
          </a:xfrm>
        </p:grpSpPr>
        <p:sp>
          <p:nvSpPr>
            <p:cNvPr id="133331" name="Text Box 75"/>
            <p:cNvSpPr txBox="1"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1987" y="2586"/>
              <a:ext cx="14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 </a:t>
              </a:r>
            </a:p>
          </p:txBody>
        </p:sp>
        <p:sp>
          <p:nvSpPr>
            <p:cNvPr id="133332" name="Text Box 76"/>
            <p:cNvSpPr txBox="1"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2175" y="2586"/>
              <a:ext cx="14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 </a:t>
              </a:r>
            </a:p>
          </p:txBody>
        </p:sp>
        <p:sp>
          <p:nvSpPr>
            <p:cNvPr id="133333" name="Text Box 77"/>
            <p:cNvSpPr txBox="1">
              <a:spLocks noChangeArrowheads="1"/>
            </p:cNvSpPr>
            <p:nvPr>
              <p:custDataLst>
                <p:tags r:id="rId213"/>
              </p:custDataLst>
            </p:nvPr>
          </p:nvSpPr>
          <p:spPr bwMode="auto">
            <a:xfrm>
              <a:off x="2353" y="2586"/>
              <a:ext cx="14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 </a:t>
              </a:r>
            </a:p>
          </p:txBody>
        </p:sp>
      </p:grpSp>
      <p:sp>
        <p:nvSpPr>
          <p:cNvPr id="133164" name="Text Box 78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225800" y="4587875"/>
            <a:ext cx="7350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           </a:t>
            </a:r>
          </a:p>
        </p:txBody>
      </p:sp>
      <p:sp>
        <p:nvSpPr>
          <p:cNvPr id="133165" name="Text Box 79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2898775" y="3354388"/>
            <a:ext cx="57943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         </a:t>
            </a:r>
          </a:p>
        </p:txBody>
      </p:sp>
      <p:sp>
        <p:nvSpPr>
          <p:cNvPr id="133166" name="Text Box 80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275013" y="49815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33167" name="Line 81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3598863" y="4902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8" name="Line 82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flipV="1">
            <a:off x="3519488" y="50260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9" name="Line 83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V="1">
            <a:off x="3598863" y="441960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0" name="AutoShape 84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1693863" y="344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33171" name="Line 86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1882775" y="496888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2" name="Text Box 87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1776413" y="4522788"/>
            <a:ext cx="685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          </a:t>
            </a:r>
          </a:p>
        </p:txBody>
      </p:sp>
      <p:grpSp>
        <p:nvGrpSpPr>
          <p:cNvPr id="133173" name="Group 88"/>
          <p:cNvGrpSpPr>
            <a:grpSpLocks/>
          </p:cNvGrpSpPr>
          <p:nvPr>
            <p:custDataLst>
              <p:tags r:id="rId53"/>
            </p:custDataLst>
          </p:nvPr>
        </p:nvGrpSpPr>
        <p:grpSpPr bwMode="auto">
          <a:xfrm>
            <a:off x="1781175" y="4962525"/>
            <a:ext cx="412750" cy="244475"/>
            <a:chOff x="1104" y="3108"/>
            <a:chExt cx="260" cy="154"/>
          </a:xfrm>
        </p:grpSpPr>
        <p:sp>
          <p:nvSpPr>
            <p:cNvPr id="133329" name="Line 89"/>
            <p:cNvSpPr>
              <a:spLocks noChangeShapeType="1"/>
            </p:cNvSpPr>
            <p:nvPr>
              <p:custDataLst>
                <p:tags r:id="rId209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0" name="Text Box 90"/>
            <p:cNvSpPr txBox="1"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33174" name="Line 91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V="1">
            <a:off x="2117725" y="4837113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5" name="Line 92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6973888" y="3979863"/>
            <a:ext cx="0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6" name="Line 93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 flipV="1">
            <a:off x="7804150" y="198596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7" name="Line 94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7316788" y="1985963"/>
            <a:ext cx="0" cy="164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8" name="Line 95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V="1">
            <a:off x="3632200" y="2359025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9" name="Line 96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V="1">
            <a:off x="2662238" y="2357438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0" name="Line 97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5702300" y="3760788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1" name="Line 98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5702300" y="4522788"/>
            <a:ext cx="1174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2" name="Line 99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 flipV="1">
            <a:off x="6572250" y="5367338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3" name="Line 100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790575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4" name="Line 102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>
            <a:off x="4606925" y="6324600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85" name="Group 103"/>
          <p:cNvGrpSpPr>
            <a:grpSpLocks/>
          </p:cNvGrpSpPr>
          <p:nvPr>
            <p:custDataLst>
              <p:tags r:id="rId65"/>
            </p:custDataLst>
          </p:nvPr>
        </p:nvGrpSpPr>
        <p:grpSpPr bwMode="auto">
          <a:xfrm>
            <a:off x="3930650" y="5616575"/>
            <a:ext cx="412750" cy="244475"/>
            <a:chOff x="1104" y="3108"/>
            <a:chExt cx="260" cy="154"/>
          </a:xfrm>
        </p:grpSpPr>
        <p:sp>
          <p:nvSpPr>
            <p:cNvPr id="133327" name="Line 104"/>
            <p:cNvSpPr>
              <a:spLocks noChangeShapeType="1"/>
            </p:cNvSpPr>
            <p:nvPr>
              <p:custDataLst>
                <p:tags r:id="rId207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8" name="Text Box 105"/>
            <p:cNvSpPr txBox="1"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33186" name="AutoShape 106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 flipV="1">
            <a:off x="7300913" y="47815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33187" name="Line 108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7415213" y="4727575"/>
            <a:ext cx="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8" name="Line 109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7415213" y="5010150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9" name="Line 110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3490913" y="3492500"/>
            <a:ext cx="308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0" name="Line 111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>
            <a:off x="6572250" y="3492500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1" name="Line 112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 flipH="1" flipV="1">
            <a:off x="1720850" y="29051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2" name="Line 113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 flipH="1" flipV="1">
            <a:off x="2084388" y="290671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3" name="Line 114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 flipH="1" flipV="1">
            <a:off x="2447925" y="29051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4" name="Line 115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 flipH="1" flipV="1">
            <a:off x="2811463" y="2905125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5" name="Line 116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1343025" y="32115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6" name="Line 117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1341438" y="3657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7" name="Line 118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1341438" y="4124325"/>
            <a:ext cx="110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8" name="Line 119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>
            <a:off x="590550" y="198596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9" name="Line 120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>
            <a:off x="590550" y="4419600"/>
            <a:ext cx="1992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0" name="Line 121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>
            <a:off x="2582863" y="34925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1" name="Line 122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>
            <a:off x="2582863" y="3492500"/>
            <a:ext cx="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2" name="Line 123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2117725" y="4419600"/>
            <a:ext cx="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3" name="Line 124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2582863" y="38052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4" name="Line 125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 flipV="1">
            <a:off x="3595688" y="3979863"/>
            <a:ext cx="3175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5" name="Line 126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3598863" y="3981450"/>
            <a:ext cx="108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6" name="Text Box 127"/>
          <p:cNvSpPr txBox="1"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4254500" y="4462463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</a:t>
            </a:r>
          </a:p>
        </p:txBody>
      </p:sp>
      <p:sp>
        <p:nvSpPr>
          <p:cNvPr id="133207" name="Line 128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 flipH="1">
            <a:off x="4462463" y="4600575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8" name="Line 129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590550" y="32004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9" name="Line 130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590550" y="3657600"/>
            <a:ext cx="160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0" name="Line 131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590550" y="4124325"/>
            <a:ext cx="15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1" name="Text Box 132"/>
          <p:cNvSpPr txBox="1">
            <a:spLocks noChangeArrowheads="1"/>
          </p:cNvSpPr>
          <p:nvPr>
            <p:custDataLst>
              <p:tags r:id="rId91"/>
            </p:custDataLst>
          </p:nvPr>
        </p:nvSpPr>
        <p:spPr bwMode="auto">
          <a:xfrm>
            <a:off x="103188" y="3062288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[10:0]</a:t>
            </a:r>
          </a:p>
        </p:txBody>
      </p:sp>
      <p:sp>
        <p:nvSpPr>
          <p:cNvPr id="133212" name="Text Box 133"/>
          <p:cNvSpPr txBox="1">
            <a:spLocks noChangeArrowheads="1"/>
          </p:cNvSpPr>
          <p:nvPr>
            <p:custDataLst>
              <p:tags r:id="rId92"/>
            </p:custDataLst>
          </p:nvPr>
        </p:nvSpPr>
        <p:spPr bwMode="auto">
          <a:xfrm>
            <a:off x="176213" y="3519488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[8:0]</a:t>
            </a:r>
          </a:p>
        </p:txBody>
      </p:sp>
      <p:sp>
        <p:nvSpPr>
          <p:cNvPr id="133213" name="Text Box 134"/>
          <p:cNvSpPr txBox="1"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177800" y="398780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[5:0]</a:t>
            </a:r>
          </a:p>
        </p:txBody>
      </p:sp>
      <p:sp>
        <p:nvSpPr>
          <p:cNvPr id="133214" name="Text Box 135"/>
          <p:cNvSpPr txBox="1">
            <a:spLocks noChangeArrowheads="1"/>
          </p:cNvSpPr>
          <p:nvPr>
            <p:custDataLst>
              <p:tags r:id="rId94"/>
            </p:custDataLst>
          </p:nvPr>
        </p:nvSpPr>
        <p:spPr bwMode="auto">
          <a:xfrm>
            <a:off x="2533650" y="346392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[4:0]</a:t>
            </a:r>
          </a:p>
        </p:txBody>
      </p:sp>
      <p:sp>
        <p:nvSpPr>
          <p:cNvPr id="133215" name="Text Box 136"/>
          <p:cNvSpPr txBox="1">
            <a:spLocks noChangeArrowheads="1"/>
          </p:cNvSpPr>
          <p:nvPr>
            <p:custDataLst>
              <p:tags r:id="rId95"/>
            </p:custDataLst>
          </p:nvPr>
        </p:nvSpPr>
        <p:spPr bwMode="auto">
          <a:xfrm>
            <a:off x="2684463" y="31750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0</a:t>
            </a:r>
          </a:p>
        </p:txBody>
      </p:sp>
      <p:grpSp>
        <p:nvGrpSpPr>
          <p:cNvPr id="133216" name="Group 137"/>
          <p:cNvGrpSpPr>
            <a:grpSpLocks/>
          </p:cNvGrpSpPr>
          <p:nvPr>
            <p:custDataLst>
              <p:tags r:id="rId96"/>
            </p:custDataLst>
          </p:nvPr>
        </p:nvGrpSpPr>
        <p:grpSpPr bwMode="auto">
          <a:xfrm>
            <a:off x="1384300" y="2947988"/>
            <a:ext cx="412750" cy="244475"/>
            <a:chOff x="1104" y="3108"/>
            <a:chExt cx="260" cy="154"/>
          </a:xfrm>
        </p:grpSpPr>
        <p:sp>
          <p:nvSpPr>
            <p:cNvPr id="133325" name="Line 138"/>
            <p:cNvSpPr>
              <a:spLocks noChangeShapeType="1"/>
            </p:cNvSpPr>
            <p:nvPr>
              <p:custDataLst>
                <p:tags r:id="rId205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6" name="Text Box 139"/>
            <p:cNvSpPr txBox="1">
              <a:spLocks noChangeArrowheads="1"/>
            </p:cNvSpPr>
            <p:nvPr>
              <p:custDataLst>
                <p:tags r:id="rId206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33217" name="Group 140"/>
          <p:cNvGrpSpPr>
            <a:grpSpLocks/>
          </p:cNvGrpSpPr>
          <p:nvPr>
            <p:custDataLst>
              <p:tags r:id="rId97"/>
            </p:custDataLst>
          </p:nvPr>
        </p:nvGrpSpPr>
        <p:grpSpPr bwMode="auto">
          <a:xfrm>
            <a:off x="1744663" y="2947988"/>
            <a:ext cx="412750" cy="244475"/>
            <a:chOff x="1104" y="3108"/>
            <a:chExt cx="260" cy="154"/>
          </a:xfrm>
        </p:grpSpPr>
        <p:sp>
          <p:nvSpPr>
            <p:cNvPr id="133323" name="Line 141"/>
            <p:cNvSpPr>
              <a:spLocks noChangeShapeType="1"/>
            </p:cNvSpPr>
            <p:nvPr>
              <p:custDataLst>
                <p:tags r:id="rId203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4" name="Text Box 142"/>
            <p:cNvSpPr txBox="1">
              <a:spLocks noChangeArrowheads="1"/>
            </p:cNvSpPr>
            <p:nvPr>
              <p:custDataLst>
                <p:tags r:id="rId204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33218" name="Group 143"/>
          <p:cNvGrpSpPr>
            <a:grpSpLocks/>
          </p:cNvGrpSpPr>
          <p:nvPr>
            <p:custDataLst>
              <p:tags r:id="rId98"/>
            </p:custDataLst>
          </p:nvPr>
        </p:nvGrpSpPr>
        <p:grpSpPr bwMode="auto">
          <a:xfrm>
            <a:off x="2106613" y="2947988"/>
            <a:ext cx="412750" cy="244475"/>
            <a:chOff x="1104" y="3108"/>
            <a:chExt cx="260" cy="154"/>
          </a:xfrm>
        </p:grpSpPr>
        <p:sp>
          <p:nvSpPr>
            <p:cNvPr id="133321" name="Line 144"/>
            <p:cNvSpPr>
              <a:spLocks noChangeShapeType="1"/>
            </p:cNvSpPr>
            <p:nvPr>
              <p:custDataLst>
                <p:tags r:id="rId201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2" name="Text Box 145"/>
            <p:cNvSpPr txBox="1">
              <a:spLocks noChangeArrowheads="1"/>
            </p:cNvSpPr>
            <p:nvPr>
              <p:custDataLst>
                <p:tags r:id="rId202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33219" name="Group 146"/>
          <p:cNvGrpSpPr>
            <a:grpSpLocks/>
          </p:cNvGrpSpPr>
          <p:nvPr>
            <p:custDataLst>
              <p:tags r:id="rId99"/>
            </p:custDataLst>
          </p:nvPr>
        </p:nvGrpSpPr>
        <p:grpSpPr bwMode="auto">
          <a:xfrm>
            <a:off x="2478088" y="2946400"/>
            <a:ext cx="412750" cy="244475"/>
            <a:chOff x="1104" y="3108"/>
            <a:chExt cx="260" cy="154"/>
          </a:xfrm>
        </p:grpSpPr>
        <p:sp>
          <p:nvSpPr>
            <p:cNvPr id="133319" name="Line 147"/>
            <p:cNvSpPr>
              <a:spLocks noChangeShapeType="1"/>
            </p:cNvSpPr>
            <p:nvPr>
              <p:custDataLst>
                <p:tags r:id="rId199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0" name="Text Box 148"/>
            <p:cNvSpPr txBox="1">
              <a:spLocks noChangeArrowheads="1"/>
            </p:cNvSpPr>
            <p:nvPr>
              <p:custDataLst>
                <p:tags r:id="rId200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33220" name="Line 150"/>
          <p:cNvSpPr>
            <a:spLocks noChangeShapeType="1"/>
          </p:cNvSpPr>
          <p:nvPr>
            <p:custDataLst>
              <p:tags r:id="rId100"/>
            </p:custDataLst>
          </p:nvPr>
        </p:nvSpPr>
        <p:spPr bwMode="auto">
          <a:xfrm flipH="1">
            <a:off x="4025900" y="4251325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1" name="Line 151"/>
          <p:cNvSpPr>
            <a:spLocks noChangeShapeType="1"/>
          </p:cNvSpPr>
          <p:nvPr>
            <p:custDataLst>
              <p:tags r:id="rId101"/>
            </p:custDataLst>
          </p:nvPr>
        </p:nvSpPr>
        <p:spPr bwMode="auto">
          <a:xfrm>
            <a:off x="5702300" y="3916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2" name="Line 152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>
            <a:off x="5702300" y="40957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3" name="Line 153"/>
          <p:cNvSpPr>
            <a:spLocks noChangeShapeType="1"/>
          </p:cNvSpPr>
          <p:nvPr>
            <p:custDataLst>
              <p:tags r:id="rId103"/>
            </p:custDataLst>
          </p:nvPr>
        </p:nvSpPr>
        <p:spPr bwMode="auto">
          <a:xfrm flipV="1">
            <a:off x="4606925" y="106521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4" name="Line 154"/>
          <p:cNvSpPr>
            <a:spLocks noChangeShapeType="1"/>
          </p:cNvSpPr>
          <p:nvPr>
            <p:custDataLst>
              <p:tags r:id="rId104"/>
            </p:custDataLst>
          </p:nvPr>
        </p:nvSpPr>
        <p:spPr bwMode="auto">
          <a:xfrm flipV="1">
            <a:off x="4606925" y="587375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5" name="Line 155"/>
          <p:cNvSpPr>
            <a:spLocks noChangeShapeType="1"/>
          </p:cNvSpPr>
          <p:nvPr>
            <p:custDataLst>
              <p:tags r:id="rId105"/>
            </p:custDataLst>
          </p:nvPr>
        </p:nvSpPr>
        <p:spPr bwMode="auto">
          <a:xfrm flipV="1">
            <a:off x="4613275" y="261938"/>
            <a:ext cx="0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6" name="Line 156"/>
          <p:cNvSpPr>
            <a:spLocks noChangeShapeType="1"/>
          </p:cNvSpPr>
          <p:nvPr>
            <p:custDataLst>
              <p:tags r:id="rId106"/>
            </p:custDataLst>
          </p:nvPr>
        </p:nvSpPr>
        <p:spPr bwMode="auto">
          <a:xfrm>
            <a:off x="4606925" y="655638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7" name="Line 157"/>
          <p:cNvSpPr>
            <a:spLocks noChangeShapeType="1"/>
          </p:cNvSpPr>
          <p:nvPr>
            <p:custDataLst>
              <p:tags r:id="rId107"/>
            </p:custDataLst>
          </p:nvPr>
        </p:nvSpPr>
        <p:spPr bwMode="auto">
          <a:xfrm>
            <a:off x="5603875" y="6556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8" name="Line 158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flipV="1">
            <a:off x="4343400" y="2906713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9" name="Line 159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>
            <a:off x="4343400" y="3152775"/>
            <a:ext cx="16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0" name="Line 160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>
            <a:off x="6035675" y="655638"/>
            <a:ext cx="0" cy="248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1" name="Line 161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>
            <a:off x="3155950" y="228600"/>
            <a:ext cx="0" cy="157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2" name="Line 162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 flipV="1">
            <a:off x="3971925" y="1654175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3" name="Line 163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>
            <a:off x="3155950" y="1820863"/>
            <a:ext cx="81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4" name="Line 164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 flipV="1">
            <a:off x="3225800" y="18986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5" name="Line 165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>
            <a:off x="3225800" y="1898650"/>
            <a:ext cx="128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6" name="Line 166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flipV="1">
            <a:off x="4508500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7" name="Line 167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 flipV="1">
            <a:off x="5045075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8" name="Line 168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 flipV="1">
            <a:off x="5045075" y="1898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9" name="Line 169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 flipV="1">
            <a:off x="5603875" y="1301750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0" name="Line 170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 flipV="1">
            <a:off x="1806575" y="22860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1" name="Line 171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 flipV="1">
            <a:off x="1806575" y="573088"/>
            <a:ext cx="0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2" name="Line 172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 flipV="1">
            <a:off x="1331913" y="1114425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3" name="Line 173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 flipV="1">
            <a:off x="2117725" y="1114425"/>
            <a:ext cx="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4" name="Line 174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flipV="1">
            <a:off x="590550" y="1423988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5" name="Line 175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>
            <a:off x="590550" y="1423988"/>
            <a:ext cx="74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6" name="Line 176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flipH="1">
            <a:off x="2117725" y="189865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47" name="Group 177"/>
          <p:cNvGrpSpPr>
            <a:grpSpLocks/>
          </p:cNvGrpSpPr>
          <p:nvPr>
            <p:custDataLst>
              <p:tags r:id="rId127"/>
            </p:custDataLst>
          </p:nvPr>
        </p:nvGrpSpPr>
        <p:grpSpPr bwMode="auto">
          <a:xfrm>
            <a:off x="1776413" y="1179513"/>
            <a:ext cx="412750" cy="244475"/>
            <a:chOff x="1104" y="3108"/>
            <a:chExt cx="260" cy="154"/>
          </a:xfrm>
        </p:grpSpPr>
        <p:sp>
          <p:nvSpPr>
            <p:cNvPr id="133317" name="Line 178"/>
            <p:cNvSpPr>
              <a:spLocks noChangeShapeType="1"/>
            </p:cNvSpPr>
            <p:nvPr>
              <p:custDataLst>
                <p:tags r:id="rId197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8" name="Text Box 179"/>
            <p:cNvSpPr txBox="1">
              <a:spLocks noChangeArrowheads="1"/>
            </p:cNvSpPr>
            <p:nvPr>
              <p:custDataLst>
                <p:tags r:id="rId198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133248" name="Group 180"/>
          <p:cNvGrpSpPr>
            <a:grpSpLocks/>
          </p:cNvGrpSpPr>
          <p:nvPr>
            <p:custDataLst>
              <p:tags r:id="rId128"/>
            </p:custDataLst>
          </p:nvPr>
        </p:nvGrpSpPr>
        <p:grpSpPr bwMode="auto">
          <a:xfrm>
            <a:off x="998538" y="1179513"/>
            <a:ext cx="412750" cy="244475"/>
            <a:chOff x="1104" y="3108"/>
            <a:chExt cx="260" cy="154"/>
          </a:xfrm>
        </p:grpSpPr>
        <p:sp>
          <p:nvSpPr>
            <p:cNvPr id="133315" name="Line 181"/>
            <p:cNvSpPr>
              <a:spLocks noChangeShapeType="1"/>
            </p:cNvSpPr>
            <p:nvPr>
              <p:custDataLst>
                <p:tags r:id="rId195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6" name="Text Box 182"/>
            <p:cNvSpPr txBox="1">
              <a:spLocks noChangeArrowheads="1"/>
            </p:cNvSpPr>
            <p:nvPr>
              <p:custDataLst>
                <p:tags r:id="rId196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33249" name="Line 183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>
            <a:off x="6578600" y="80645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0" name="Line 184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>
            <a:off x="6570663" y="1301750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1" name="Line 185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>
            <a:off x="6561138" y="1819275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2" name="Line 189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 flipV="1">
            <a:off x="6646863" y="730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3" name="Line 190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 flipV="1">
            <a:off x="7239000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4" name="Text Box 191"/>
          <p:cNvSpPr txBox="1">
            <a:spLocks noChangeArrowheads="1"/>
          </p:cNvSpPr>
          <p:nvPr>
            <p:custDataLst>
              <p:tags r:id="rId134"/>
            </p:custDataLst>
          </p:nvPr>
        </p:nvSpPr>
        <p:spPr bwMode="auto">
          <a:xfrm>
            <a:off x="6578600" y="15748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33255" name="Text Box 192"/>
          <p:cNvSpPr txBox="1">
            <a:spLocks noChangeArrowheads="1"/>
          </p:cNvSpPr>
          <p:nvPr>
            <p:custDataLst>
              <p:tags r:id="rId135"/>
            </p:custDataLst>
          </p:nvPr>
        </p:nvSpPr>
        <p:spPr bwMode="auto">
          <a:xfrm>
            <a:off x="6578600" y="5619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33256" name="Text Box 193"/>
          <p:cNvSpPr txBox="1">
            <a:spLocks noChangeArrowheads="1"/>
          </p:cNvSpPr>
          <p:nvPr>
            <p:custDataLst>
              <p:tags r:id="rId136"/>
            </p:custDataLst>
          </p:nvPr>
        </p:nvSpPr>
        <p:spPr bwMode="auto">
          <a:xfrm>
            <a:off x="6992938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33257" name="Line 195"/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 flipV="1">
            <a:off x="8224838" y="17351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8" name="Text Box 196"/>
          <p:cNvSpPr txBox="1">
            <a:spLocks noChangeArrowheads="1"/>
          </p:cNvSpPr>
          <p:nvPr>
            <p:custDataLst>
              <p:tags r:id="rId138"/>
            </p:custDataLst>
          </p:nvPr>
        </p:nvSpPr>
        <p:spPr bwMode="auto">
          <a:xfrm>
            <a:off x="8140700" y="15636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33259" name="Line 197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>
            <a:off x="7516813" y="228600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60" name="Group 198"/>
          <p:cNvGrpSpPr>
            <a:grpSpLocks/>
          </p:cNvGrpSpPr>
          <p:nvPr>
            <p:custDataLst>
              <p:tags r:id="rId140"/>
            </p:custDataLst>
          </p:nvPr>
        </p:nvGrpSpPr>
        <p:grpSpPr bwMode="auto">
          <a:xfrm>
            <a:off x="7181850" y="342900"/>
            <a:ext cx="412750" cy="244475"/>
            <a:chOff x="1104" y="3108"/>
            <a:chExt cx="260" cy="154"/>
          </a:xfrm>
        </p:grpSpPr>
        <p:sp>
          <p:nvSpPr>
            <p:cNvPr id="133313" name="Line 199"/>
            <p:cNvSpPr>
              <a:spLocks noChangeShapeType="1"/>
            </p:cNvSpPr>
            <p:nvPr>
              <p:custDataLst>
                <p:tags r:id="rId193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4" name="Text Box 200"/>
            <p:cNvSpPr txBox="1">
              <a:spLocks noChangeArrowheads="1"/>
            </p:cNvSpPr>
            <p:nvPr>
              <p:custDataLst>
                <p:tags r:id="rId194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133261" name="Line 201"/>
          <p:cNvSpPr>
            <a:spLocks noChangeShapeType="1"/>
          </p:cNvSpPr>
          <p:nvPr>
            <p:custDataLst>
              <p:tags r:id="rId141"/>
            </p:custDataLst>
          </p:nvPr>
        </p:nvSpPr>
        <p:spPr bwMode="auto">
          <a:xfrm flipV="1">
            <a:off x="7726363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2" name="Text Box 202"/>
          <p:cNvSpPr txBox="1">
            <a:spLocks noChangeArrowheads="1"/>
          </p:cNvSpPr>
          <p:nvPr>
            <p:custDataLst>
              <p:tags r:id="rId142"/>
            </p:custDataLst>
          </p:nvPr>
        </p:nvSpPr>
        <p:spPr bwMode="auto">
          <a:xfrm>
            <a:off x="7480300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33263" name="Line 203"/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 flipV="1">
            <a:off x="5957888" y="28003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4" name="Text Box 204"/>
          <p:cNvSpPr txBox="1">
            <a:spLocks noChangeArrowheads="1"/>
          </p:cNvSpPr>
          <p:nvPr>
            <p:custDataLst>
              <p:tags r:id="rId144"/>
            </p:custDataLst>
          </p:nvPr>
        </p:nvSpPr>
        <p:spPr bwMode="auto">
          <a:xfrm>
            <a:off x="6035675" y="27463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33265" name="Line 205"/>
          <p:cNvSpPr>
            <a:spLocks noChangeShapeType="1"/>
          </p:cNvSpPr>
          <p:nvPr>
            <p:custDataLst>
              <p:tags r:id="rId145"/>
            </p:custDataLst>
          </p:nvPr>
        </p:nvSpPr>
        <p:spPr bwMode="auto">
          <a:xfrm flipV="1">
            <a:off x="4316413" y="3424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6" name="Text Box 206"/>
          <p:cNvSpPr txBox="1">
            <a:spLocks noChangeArrowheads="1"/>
          </p:cNvSpPr>
          <p:nvPr>
            <p:custDataLst>
              <p:tags r:id="rId146"/>
            </p:custDataLst>
          </p:nvPr>
        </p:nvSpPr>
        <p:spPr bwMode="auto">
          <a:xfrm>
            <a:off x="4184650" y="32654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33267" name="Text Box 207"/>
          <p:cNvSpPr txBox="1">
            <a:spLocks noChangeArrowheads="1"/>
          </p:cNvSpPr>
          <p:nvPr>
            <p:custDataLst>
              <p:tags r:id="rId147"/>
            </p:custDataLst>
          </p:nvPr>
        </p:nvSpPr>
        <p:spPr bwMode="auto">
          <a:xfrm>
            <a:off x="1136650" y="45577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LD.IR</a:t>
            </a:r>
          </a:p>
        </p:txBody>
      </p:sp>
      <p:sp>
        <p:nvSpPr>
          <p:cNvPr id="133268" name="Line 208"/>
          <p:cNvSpPr>
            <a:spLocks noChangeShapeType="1"/>
          </p:cNvSpPr>
          <p:nvPr>
            <p:custDataLst>
              <p:tags r:id="rId148"/>
            </p:custDataLst>
          </p:nvPr>
        </p:nvSpPr>
        <p:spPr bwMode="auto">
          <a:xfrm>
            <a:off x="1638300" y="46799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9" name="Text Box 209"/>
          <p:cNvSpPr txBox="1">
            <a:spLocks noChangeArrowheads="1"/>
          </p:cNvSpPr>
          <p:nvPr>
            <p:custDataLst>
              <p:tags r:id="rId149"/>
            </p:custDataLst>
          </p:nvPr>
        </p:nvSpPr>
        <p:spPr bwMode="auto">
          <a:xfrm>
            <a:off x="588963" y="2239963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[7:0]</a:t>
            </a:r>
          </a:p>
        </p:txBody>
      </p:sp>
      <p:sp>
        <p:nvSpPr>
          <p:cNvPr id="133270" name="Line 210"/>
          <p:cNvSpPr>
            <a:spLocks noChangeShapeType="1"/>
          </p:cNvSpPr>
          <p:nvPr>
            <p:custDataLst>
              <p:tags r:id="rId150"/>
            </p:custDataLst>
          </p:nvPr>
        </p:nvSpPr>
        <p:spPr bwMode="auto">
          <a:xfrm flipV="1">
            <a:off x="506413" y="22939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1" name="Text Box 211"/>
          <p:cNvSpPr txBox="1">
            <a:spLocks noChangeArrowheads="1"/>
          </p:cNvSpPr>
          <p:nvPr>
            <p:custDataLst>
              <p:tags r:id="rId151"/>
            </p:custDataLst>
          </p:nvPr>
        </p:nvSpPr>
        <p:spPr bwMode="auto">
          <a:xfrm>
            <a:off x="679450" y="24193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133272" name="Line 212"/>
          <p:cNvSpPr>
            <a:spLocks noChangeShapeType="1"/>
          </p:cNvSpPr>
          <p:nvPr>
            <p:custDataLst>
              <p:tags r:id="rId152"/>
            </p:custDataLst>
          </p:nvPr>
        </p:nvSpPr>
        <p:spPr bwMode="auto">
          <a:xfrm>
            <a:off x="1127125" y="2663825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3" name="Line 213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 flipV="1">
            <a:off x="1258888" y="25876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4" name="Text Box 214"/>
          <p:cNvSpPr txBox="1">
            <a:spLocks noChangeArrowheads="1"/>
          </p:cNvSpPr>
          <p:nvPr>
            <p:custDataLst>
              <p:tags r:id="rId154"/>
            </p:custDataLst>
          </p:nvPr>
        </p:nvSpPr>
        <p:spPr bwMode="auto">
          <a:xfrm>
            <a:off x="1204913" y="241935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33275" name="Oval 215"/>
          <p:cNvSpPr>
            <a:spLocks noChangeArrowheads="1"/>
          </p:cNvSpPr>
          <p:nvPr>
            <p:custDataLst>
              <p:tags r:id="rId155"/>
            </p:custDataLst>
          </p:nvPr>
        </p:nvSpPr>
        <p:spPr bwMode="auto">
          <a:xfrm>
            <a:off x="2090738" y="4391025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33276" name="Oval 216"/>
          <p:cNvSpPr>
            <a:spLocks noChangeArrowheads="1"/>
          </p:cNvSpPr>
          <p:nvPr>
            <p:custDataLst>
              <p:tags r:id="rId156"/>
            </p:custDataLst>
          </p:nvPr>
        </p:nvSpPr>
        <p:spPr bwMode="auto">
          <a:xfrm>
            <a:off x="2554288" y="3776663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33277" name="Oval 217"/>
          <p:cNvSpPr>
            <a:spLocks noChangeArrowheads="1"/>
          </p:cNvSpPr>
          <p:nvPr>
            <p:custDataLst>
              <p:tags r:id="rId157"/>
            </p:custDataLst>
          </p:nvPr>
        </p:nvSpPr>
        <p:spPr bwMode="auto">
          <a:xfrm>
            <a:off x="7775575" y="3228975"/>
            <a:ext cx="52388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33278" name="Line 218"/>
          <p:cNvSpPr>
            <a:spLocks noChangeShapeType="1"/>
          </p:cNvSpPr>
          <p:nvPr>
            <p:custDataLst>
              <p:tags r:id="rId158"/>
            </p:custDataLst>
          </p:nvPr>
        </p:nvSpPr>
        <p:spPr bwMode="auto">
          <a:xfrm flipV="1">
            <a:off x="3490913" y="3255963"/>
            <a:ext cx="3708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9" name="Line 219"/>
          <p:cNvSpPr>
            <a:spLocks noChangeShapeType="1"/>
          </p:cNvSpPr>
          <p:nvPr>
            <p:custDataLst>
              <p:tags r:id="rId159"/>
            </p:custDataLst>
          </p:nvPr>
        </p:nvSpPr>
        <p:spPr bwMode="auto">
          <a:xfrm flipV="1">
            <a:off x="3490913" y="290671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0" name="Line 220"/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>
            <a:off x="3413125" y="1468438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1" name="Line 221"/>
          <p:cNvSpPr>
            <a:spLocks noChangeShapeType="1"/>
          </p:cNvSpPr>
          <p:nvPr>
            <p:custDataLst>
              <p:tags r:id="rId161"/>
            </p:custDataLst>
          </p:nvPr>
        </p:nvSpPr>
        <p:spPr bwMode="auto">
          <a:xfrm flipV="1">
            <a:off x="3567113" y="1392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2" name="Text Box 222"/>
          <p:cNvSpPr txBox="1">
            <a:spLocks noChangeArrowheads="1"/>
          </p:cNvSpPr>
          <p:nvPr>
            <p:custDataLst>
              <p:tags r:id="rId162"/>
            </p:custDataLst>
          </p:nvPr>
        </p:nvSpPr>
        <p:spPr bwMode="auto">
          <a:xfrm>
            <a:off x="3506788" y="12239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33283" name="Line 224"/>
          <p:cNvSpPr>
            <a:spLocks noChangeShapeType="1"/>
          </p:cNvSpPr>
          <p:nvPr>
            <p:custDataLst>
              <p:tags r:id="rId163"/>
            </p:custDataLst>
          </p:nvPr>
        </p:nvSpPr>
        <p:spPr bwMode="auto">
          <a:xfrm>
            <a:off x="4025900" y="8921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4" name="Line 225"/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 flipH="1">
            <a:off x="4606925" y="2663825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5" name="Line 227"/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 flipV="1">
            <a:off x="1127125" y="22939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6" name="Oval 229"/>
          <p:cNvSpPr>
            <a:spLocks noChangeArrowheads="1"/>
          </p:cNvSpPr>
          <p:nvPr>
            <p:custDataLst>
              <p:tags r:id="rId166"/>
            </p:custDataLst>
          </p:nvPr>
        </p:nvSpPr>
        <p:spPr bwMode="auto">
          <a:xfrm>
            <a:off x="3198813" y="1868488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33287" name="Line 230"/>
          <p:cNvSpPr>
            <a:spLocks noChangeShapeType="1"/>
          </p:cNvSpPr>
          <p:nvPr>
            <p:custDataLst>
              <p:tags r:id="rId167"/>
            </p:custDataLst>
          </p:nvPr>
        </p:nvSpPr>
        <p:spPr bwMode="auto">
          <a:xfrm flipV="1">
            <a:off x="3074988" y="10271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8" name="Text Box 231"/>
          <p:cNvSpPr txBox="1">
            <a:spLocks noChangeArrowheads="1"/>
          </p:cNvSpPr>
          <p:nvPr>
            <p:custDataLst>
              <p:tags r:id="rId168"/>
            </p:custDataLst>
          </p:nvPr>
        </p:nvSpPr>
        <p:spPr bwMode="auto">
          <a:xfrm>
            <a:off x="2844800" y="9715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33289" name="Line 232"/>
          <p:cNvSpPr>
            <a:spLocks noChangeShapeType="1"/>
          </p:cNvSpPr>
          <p:nvPr>
            <p:custDataLst>
              <p:tags r:id="rId169"/>
            </p:custDataLst>
          </p:nvPr>
        </p:nvSpPr>
        <p:spPr bwMode="auto">
          <a:xfrm flipV="1">
            <a:off x="5526088" y="16303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0" name="Text Box 233"/>
          <p:cNvSpPr txBox="1">
            <a:spLocks noChangeArrowheads="1"/>
          </p:cNvSpPr>
          <p:nvPr>
            <p:custDataLst>
              <p:tags r:id="rId170"/>
            </p:custDataLst>
          </p:nvPr>
        </p:nvSpPr>
        <p:spPr bwMode="auto">
          <a:xfrm>
            <a:off x="5603875" y="15763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33291" name="Line 234"/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 flipV="1">
            <a:off x="3783013" y="3173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2" name="Text Box 235"/>
          <p:cNvSpPr txBox="1">
            <a:spLocks noChangeArrowheads="1"/>
          </p:cNvSpPr>
          <p:nvPr>
            <p:custDataLst>
              <p:tags r:id="rId172"/>
            </p:custDataLst>
          </p:nvPr>
        </p:nvSpPr>
        <p:spPr bwMode="auto">
          <a:xfrm>
            <a:off x="3651250" y="301466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133293" name="Line 236"/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 flipV="1">
            <a:off x="6202363" y="44497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4" name="Line 237"/>
          <p:cNvSpPr>
            <a:spLocks noChangeShapeType="1"/>
          </p:cNvSpPr>
          <p:nvPr>
            <p:custDataLst>
              <p:tags r:id="rId174"/>
            </p:custDataLst>
          </p:nvPr>
        </p:nvSpPr>
        <p:spPr bwMode="auto">
          <a:xfrm flipV="1">
            <a:off x="7334250" y="50831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5" name="Text Box 238"/>
          <p:cNvSpPr txBox="1">
            <a:spLocks noChangeArrowheads="1"/>
          </p:cNvSpPr>
          <p:nvPr>
            <p:custDataLst>
              <p:tags r:id="rId175"/>
            </p:custDataLst>
          </p:nvPr>
        </p:nvSpPr>
        <p:spPr bwMode="auto">
          <a:xfrm>
            <a:off x="6151563" y="42814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33296" name="Text Box 239"/>
          <p:cNvSpPr txBox="1">
            <a:spLocks noChangeArrowheads="1"/>
          </p:cNvSpPr>
          <p:nvPr>
            <p:custDataLst>
              <p:tags r:id="rId176"/>
            </p:custDataLst>
          </p:nvPr>
        </p:nvSpPr>
        <p:spPr bwMode="auto">
          <a:xfrm>
            <a:off x="7073900" y="502602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grpSp>
        <p:nvGrpSpPr>
          <p:cNvPr id="133297" name="Group 240"/>
          <p:cNvGrpSpPr>
            <a:grpSpLocks/>
          </p:cNvGrpSpPr>
          <p:nvPr>
            <p:custDataLst>
              <p:tags r:id="rId177"/>
            </p:custDataLst>
          </p:nvPr>
        </p:nvGrpSpPr>
        <p:grpSpPr bwMode="auto">
          <a:xfrm>
            <a:off x="5837238" y="4164013"/>
            <a:ext cx="52387" cy="250825"/>
            <a:chOff x="3678" y="3044"/>
            <a:chExt cx="33" cy="158"/>
          </a:xfrm>
        </p:grpSpPr>
        <p:sp>
          <p:nvSpPr>
            <p:cNvPr id="133310" name="Oval 241"/>
            <p:cNvSpPr>
              <a:spLocks noChangeArrowheads="1"/>
            </p:cNvSpPr>
            <p:nvPr>
              <p:custDataLst>
                <p:tags r:id="rId190"/>
              </p:custDataLst>
            </p:nvPr>
          </p:nvSpPr>
          <p:spPr bwMode="auto">
            <a:xfrm>
              <a:off x="3678" y="3105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3311" name="Oval 242"/>
            <p:cNvSpPr>
              <a:spLocks noChangeArrowheads="1"/>
            </p:cNvSpPr>
            <p:nvPr>
              <p:custDataLst>
                <p:tags r:id="rId191"/>
              </p:custDataLst>
            </p:nvPr>
          </p:nvSpPr>
          <p:spPr bwMode="auto">
            <a:xfrm>
              <a:off x="3678" y="3044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3312" name="Oval 243"/>
            <p:cNvSpPr>
              <a:spLocks noChangeArrowheads="1"/>
            </p:cNvSpPr>
            <p:nvPr>
              <p:custDataLst>
                <p:tags r:id="rId192"/>
              </p:custDataLst>
            </p:nvPr>
          </p:nvSpPr>
          <p:spPr bwMode="auto">
            <a:xfrm>
              <a:off x="3678" y="3166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33298" name="Line 244"/>
          <p:cNvSpPr>
            <a:spLocks noChangeShapeType="1"/>
          </p:cNvSpPr>
          <p:nvPr>
            <p:custDataLst>
              <p:tags r:id="rId178"/>
            </p:custDataLst>
          </p:nvPr>
        </p:nvSpPr>
        <p:spPr bwMode="auto">
          <a:xfrm>
            <a:off x="823913" y="882650"/>
            <a:ext cx="271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9" name="Line 245"/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 flipH="1">
            <a:off x="8074025" y="1808163"/>
            <a:ext cx="34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0" name="Text Box 246"/>
          <p:cNvSpPr txBox="1">
            <a:spLocks noChangeArrowheads="1"/>
          </p:cNvSpPr>
          <p:nvPr>
            <p:custDataLst>
              <p:tags r:id="rId180"/>
            </p:custDataLst>
          </p:nvPr>
        </p:nvSpPr>
        <p:spPr bwMode="auto">
          <a:xfrm>
            <a:off x="7673975" y="4175125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133301" name="Text Box 247"/>
          <p:cNvSpPr txBox="1">
            <a:spLocks noChangeArrowheads="1"/>
          </p:cNvSpPr>
          <p:nvPr>
            <p:custDataLst>
              <p:tags r:id="rId181"/>
            </p:custDataLst>
          </p:nvPr>
        </p:nvSpPr>
        <p:spPr bwMode="auto">
          <a:xfrm>
            <a:off x="6838950" y="4170363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133302" name="Line 248"/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 flipH="1">
            <a:off x="6035675" y="48895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3" name="Line 249"/>
          <p:cNvSpPr>
            <a:spLocks noChangeShapeType="1"/>
          </p:cNvSpPr>
          <p:nvPr>
            <p:custDataLst>
              <p:tags r:id="rId183"/>
            </p:custDataLst>
          </p:nvPr>
        </p:nvSpPr>
        <p:spPr bwMode="auto">
          <a:xfrm>
            <a:off x="5702300" y="4648200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4" name="Line 250"/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>
            <a:off x="6035675" y="46482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5" name="Line 253"/>
          <p:cNvSpPr>
            <a:spLocks noChangeShapeType="1"/>
          </p:cNvSpPr>
          <p:nvPr>
            <p:custDataLst>
              <p:tags r:id="rId185"/>
            </p:custDataLst>
          </p:nvPr>
        </p:nvSpPr>
        <p:spPr bwMode="auto">
          <a:xfrm>
            <a:off x="3413125" y="1244600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306" name="Group 254"/>
          <p:cNvGrpSpPr>
            <a:grpSpLocks/>
          </p:cNvGrpSpPr>
          <p:nvPr>
            <p:custDataLst>
              <p:tags r:id="rId186"/>
            </p:custDataLst>
          </p:nvPr>
        </p:nvGrpSpPr>
        <p:grpSpPr bwMode="auto">
          <a:xfrm>
            <a:off x="7199313" y="3141663"/>
            <a:ext cx="234950" cy="114300"/>
            <a:chOff x="4327" y="1929"/>
            <a:chExt cx="148" cy="72"/>
          </a:xfrm>
        </p:grpSpPr>
        <p:sp>
          <p:nvSpPr>
            <p:cNvPr id="133308" name="Arc 255"/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4403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9" name="Arc 256"/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 flipH="1">
              <a:off x="4327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307" name="Line 257"/>
          <p:cNvSpPr>
            <a:spLocks noChangeShapeType="1"/>
          </p:cNvSpPr>
          <p:nvPr>
            <p:custDataLst>
              <p:tags r:id="rId187"/>
            </p:custDataLst>
          </p:nvPr>
        </p:nvSpPr>
        <p:spPr bwMode="auto">
          <a:xfrm>
            <a:off x="7434263" y="3255963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Line 13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3733800" y="2209800"/>
            <a:ext cx="3048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4" name="Line 13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3733800" y="3048000"/>
            <a:ext cx="3048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5" name="Line 13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3733800" y="3886200"/>
            <a:ext cx="3048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6" name="Line 13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3733800" y="4800600"/>
            <a:ext cx="3048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6197" name="Group 7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886200" y="533400"/>
            <a:ext cx="520700" cy="4419600"/>
            <a:chOff x="2448" y="240"/>
            <a:chExt cx="328" cy="2784"/>
          </a:xfrm>
        </p:grpSpPr>
        <p:sp>
          <p:nvSpPr>
            <p:cNvPr id="136349" name="Rectangle 4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2584" y="12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6350" name="Rectangle 8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2584" y="17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6351" name="Rectangle 12"/>
            <p:cNvSpPr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2584" y="225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6352" name="Rectangle 16"/>
            <p:cNvSpPr>
              <a:spLocks noChangeArrowheads="1"/>
            </p:cNvSpPr>
            <p:nvPr>
              <p:custDataLst>
                <p:tags r:id="rId148"/>
              </p:custDataLst>
            </p:nvPr>
          </p:nvSpPr>
          <p:spPr bwMode="auto">
            <a:xfrm>
              <a:off x="258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6353" name="Line 20"/>
            <p:cNvSpPr>
              <a:spLocks noChangeShapeType="1"/>
            </p:cNvSpPr>
            <p:nvPr>
              <p:custDataLst>
                <p:tags r:id="rId149"/>
              </p:custDataLst>
            </p:nvPr>
          </p:nvSpPr>
          <p:spPr bwMode="auto">
            <a:xfrm>
              <a:off x="2448" y="240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354" name="Group 26"/>
            <p:cNvGrpSpPr>
              <a:grpSpLocks/>
            </p:cNvGrpSpPr>
            <p:nvPr/>
          </p:nvGrpSpPr>
          <p:grpSpPr bwMode="auto">
            <a:xfrm>
              <a:off x="2448" y="1056"/>
              <a:ext cx="240" cy="144"/>
              <a:chOff x="2448" y="1056"/>
              <a:chExt cx="240" cy="144"/>
            </a:xfrm>
          </p:grpSpPr>
          <p:sp>
            <p:nvSpPr>
              <p:cNvPr id="136364" name="Line 24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 flipV="1">
                <a:off x="26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65" name="Line 25"/>
              <p:cNvSpPr>
                <a:spLocks noChangeShapeType="1"/>
              </p:cNvSpPr>
              <p:nvPr>
                <p:custDataLst>
                  <p:tags r:id="rId157"/>
                </p:custDataLst>
              </p:nvPr>
            </p:nvSpPr>
            <p:spPr bwMode="auto">
              <a:xfrm flipH="1">
                <a:off x="2448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6355" name="Group 57"/>
            <p:cNvGrpSpPr>
              <a:grpSpLocks/>
            </p:cNvGrpSpPr>
            <p:nvPr/>
          </p:nvGrpSpPr>
          <p:grpSpPr bwMode="auto">
            <a:xfrm>
              <a:off x="2448" y="2688"/>
              <a:ext cx="240" cy="144"/>
              <a:chOff x="2448" y="1056"/>
              <a:chExt cx="240" cy="144"/>
            </a:xfrm>
          </p:grpSpPr>
          <p:sp>
            <p:nvSpPr>
              <p:cNvPr id="136362" name="Line 58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 flipV="1">
                <a:off x="26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63" name="Line 59"/>
              <p:cNvSpPr>
                <a:spLocks noChangeShapeType="1"/>
              </p:cNvSpPr>
              <p:nvPr>
                <p:custDataLst>
                  <p:tags r:id="rId155"/>
                </p:custDataLst>
              </p:nvPr>
            </p:nvSpPr>
            <p:spPr bwMode="auto">
              <a:xfrm flipH="1">
                <a:off x="2448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6356" name="Group 60"/>
            <p:cNvGrpSpPr>
              <a:grpSpLocks/>
            </p:cNvGrpSpPr>
            <p:nvPr/>
          </p:nvGrpSpPr>
          <p:grpSpPr bwMode="auto">
            <a:xfrm>
              <a:off x="2448" y="2112"/>
              <a:ext cx="240" cy="144"/>
              <a:chOff x="2448" y="1056"/>
              <a:chExt cx="240" cy="144"/>
            </a:xfrm>
          </p:grpSpPr>
          <p:sp>
            <p:nvSpPr>
              <p:cNvPr id="136360" name="Line 61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 flipV="1">
                <a:off x="26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61" name="Line 62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 flipH="1">
                <a:off x="2448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6357" name="Group 63"/>
            <p:cNvGrpSpPr>
              <a:grpSpLocks/>
            </p:cNvGrpSpPr>
            <p:nvPr/>
          </p:nvGrpSpPr>
          <p:grpSpPr bwMode="auto">
            <a:xfrm>
              <a:off x="2448" y="1584"/>
              <a:ext cx="240" cy="144"/>
              <a:chOff x="2448" y="1056"/>
              <a:chExt cx="240" cy="144"/>
            </a:xfrm>
          </p:grpSpPr>
          <p:sp>
            <p:nvSpPr>
              <p:cNvPr id="136358" name="Line 64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 flipV="1">
                <a:off x="26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59" name="Line 65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 flipH="1">
                <a:off x="2448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198" name="Group 7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4778375" y="533400"/>
            <a:ext cx="520700" cy="4419600"/>
            <a:chOff x="2448" y="240"/>
            <a:chExt cx="328" cy="2784"/>
          </a:xfrm>
        </p:grpSpPr>
        <p:sp>
          <p:nvSpPr>
            <p:cNvPr id="136332" name="Rectangle 77"/>
            <p:cNvSpPr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2584" y="12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6333" name="Rectangle 78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2584" y="17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6334" name="Rectangle 79"/>
            <p:cNvSpPr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>
              <a:off x="2584" y="225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6335" name="Rectangle 80"/>
            <p:cNvSpPr>
              <a:spLocks noChangeArrowheads="1"/>
            </p:cNvSpPr>
            <p:nvPr>
              <p:custDataLst>
                <p:tags r:id="rId135"/>
              </p:custDataLst>
            </p:nvPr>
          </p:nvSpPr>
          <p:spPr bwMode="auto">
            <a:xfrm>
              <a:off x="258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6336" name="Line 81"/>
            <p:cNvSpPr>
              <a:spLocks noChangeShapeType="1"/>
            </p:cNvSpPr>
            <p:nvPr>
              <p:custDataLst>
                <p:tags r:id="rId136"/>
              </p:custDataLst>
            </p:nvPr>
          </p:nvSpPr>
          <p:spPr bwMode="auto">
            <a:xfrm>
              <a:off x="2448" y="240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337" name="Group 82"/>
            <p:cNvGrpSpPr>
              <a:grpSpLocks/>
            </p:cNvGrpSpPr>
            <p:nvPr/>
          </p:nvGrpSpPr>
          <p:grpSpPr bwMode="auto">
            <a:xfrm>
              <a:off x="2448" y="1056"/>
              <a:ext cx="240" cy="144"/>
              <a:chOff x="2448" y="1056"/>
              <a:chExt cx="240" cy="144"/>
            </a:xfrm>
          </p:grpSpPr>
          <p:sp>
            <p:nvSpPr>
              <p:cNvPr id="136347" name="Line 83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 flipV="1">
                <a:off x="26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48" name="Line 84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 flipH="1">
                <a:off x="2448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6338" name="Group 85"/>
            <p:cNvGrpSpPr>
              <a:grpSpLocks/>
            </p:cNvGrpSpPr>
            <p:nvPr/>
          </p:nvGrpSpPr>
          <p:grpSpPr bwMode="auto">
            <a:xfrm>
              <a:off x="2448" y="2688"/>
              <a:ext cx="240" cy="144"/>
              <a:chOff x="2448" y="1056"/>
              <a:chExt cx="240" cy="144"/>
            </a:xfrm>
          </p:grpSpPr>
          <p:sp>
            <p:nvSpPr>
              <p:cNvPr id="136345" name="Line 86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 flipV="1">
                <a:off x="26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46" name="Line 87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 flipH="1">
                <a:off x="2448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6339" name="Group 88"/>
            <p:cNvGrpSpPr>
              <a:grpSpLocks/>
            </p:cNvGrpSpPr>
            <p:nvPr/>
          </p:nvGrpSpPr>
          <p:grpSpPr bwMode="auto">
            <a:xfrm>
              <a:off x="2448" y="2112"/>
              <a:ext cx="240" cy="144"/>
              <a:chOff x="2448" y="1056"/>
              <a:chExt cx="240" cy="144"/>
            </a:xfrm>
          </p:grpSpPr>
          <p:sp>
            <p:nvSpPr>
              <p:cNvPr id="136343" name="Line 89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 flipV="1">
                <a:off x="26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44" name="Line 90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 flipH="1">
                <a:off x="2448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6340" name="Group 91"/>
            <p:cNvGrpSpPr>
              <a:grpSpLocks/>
            </p:cNvGrpSpPr>
            <p:nvPr/>
          </p:nvGrpSpPr>
          <p:grpSpPr bwMode="auto">
            <a:xfrm>
              <a:off x="2448" y="1584"/>
              <a:ext cx="240" cy="144"/>
              <a:chOff x="2448" y="1056"/>
              <a:chExt cx="240" cy="144"/>
            </a:xfrm>
          </p:grpSpPr>
          <p:sp>
            <p:nvSpPr>
              <p:cNvPr id="136341" name="Line 92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 flipV="1">
                <a:off x="26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42" name="Line 93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 flipH="1">
                <a:off x="2448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199" name="Group 9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672138" y="533400"/>
            <a:ext cx="520700" cy="4419600"/>
            <a:chOff x="2448" y="240"/>
            <a:chExt cx="328" cy="2784"/>
          </a:xfrm>
        </p:grpSpPr>
        <p:sp>
          <p:nvSpPr>
            <p:cNvPr id="136315" name="Rectangle 95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2584" y="12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6316" name="Rectangle 96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2584" y="17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6317" name="Rectangle 97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2584" y="225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6318" name="Rectangle 98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258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6319" name="Line 99"/>
            <p:cNvSpPr>
              <a:spLocks noChangeShapeType="1"/>
            </p:cNvSpPr>
            <p:nvPr>
              <p:custDataLst>
                <p:tags r:id="rId123"/>
              </p:custDataLst>
            </p:nvPr>
          </p:nvSpPr>
          <p:spPr bwMode="auto">
            <a:xfrm>
              <a:off x="2448" y="240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320" name="Group 100"/>
            <p:cNvGrpSpPr>
              <a:grpSpLocks/>
            </p:cNvGrpSpPr>
            <p:nvPr/>
          </p:nvGrpSpPr>
          <p:grpSpPr bwMode="auto">
            <a:xfrm>
              <a:off x="2448" y="1056"/>
              <a:ext cx="240" cy="144"/>
              <a:chOff x="2448" y="1056"/>
              <a:chExt cx="240" cy="144"/>
            </a:xfrm>
          </p:grpSpPr>
          <p:sp>
            <p:nvSpPr>
              <p:cNvPr id="136330" name="Line 101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 flipV="1">
                <a:off x="26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31" name="Line 102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 flipH="1">
                <a:off x="2448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6321" name="Group 103"/>
            <p:cNvGrpSpPr>
              <a:grpSpLocks/>
            </p:cNvGrpSpPr>
            <p:nvPr/>
          </p:nvGrpSpPr>
          <p:grpSpPr bwMode="auto">
            <a:xfrm>
              <a:off x="2448" y="2688"/>
              <a:ext cx="240" cy="144"/>
              <a:chOff x="2448" y="1056"/>
              <a:chExt cx="240" cy="144"/>
            </a:xfrm>
          </p:grpSpPr>
          <p:sp>
            <p:nvSpPr>
              <p:cNvPr id="136328" name="Line 104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 flipV="1">
                <a:off x="26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29" name="Line 105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 flipH="1">
                <a:off x="2448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6322" name="Group 106"/>
            <p:cNvGrpSpPr>
              <a:grpSpLocks/>
            </p:cNvGrpSpPr>
            <p:nvPr/>
          </p:nvGrpSpPr>
          <p:grpSpPr bwMode="auto">
            <a:xfrm>
              <a:off x="2448" y="2112"/>
              <a:ext cx="240" cy="144"/>
              <a:chOff x="2448" y="1056"/>
              <a:chExt cx="240" cy="144"/>
            </a:xfrm>
          </p:grpSpPr>
          <p:sp>
            <p:nvSpPr>
              <p:cNvPr id="136326" name="Line 107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 flipV="1">
                <a:off x="26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27" name="Line 108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 flipH="1">
                <a:off x="2448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6323" name="Group 109"/>
            <p:cNvGrpSpPr>
              <a:grpSpLocks/>
            </p:cNvGrpSpPr>
            <p:nvPr/>
          </p:nvGrpSpPr>
          <p:grpSpPr bwMode="auto">
            <a:xfrm>
              <a:off x="2448" y="1584"/>
              <a:ext cx="240" cy="144"/>
              <a:chOff x="2448" y="1056"/>
              <a:chExt cx="240" cy="144"/>
            </a:xfrm>
          </p:grpSpPr>
          <p:sp>
            <p:nvSpPr>
              <p:cNvPr id="136324" name="Line 110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 flipV="1">
                <a:off x="26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25" name="Line 111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 flipH="1">
                <a:off x="2448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200" name="Group 112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565900" y="533400"/>
            <a:ext cx="520700" cy="4419600"/>
            <a:chOff x="2448" y="240"/>
            <a:chExt cx="328" cy="2784"/>
          </a:xfrm>
        </p:grpSpPr>
        <p:sp>
          <p:nvSpPr>
            <p:cNvPr id="136298" name="Rectangle 113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2584" y="12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6299" name="Rectangle 114"/>
            <p:cNvSpPr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2584" y="17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6300" name="Rectangle 115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2584" y="225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6301" name="Rectangle 116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258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6302" name="Line 117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2448" y="240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303" name="Group 118"/>
            <p:cNvGrpSpPr>
              <a:grpSpLocks/>
            </p:cNvGrpSpPr>
            <p:nvPr/>
          </p:nvGrpSpPr>
          <p:grpSpPr bwMode="auto">
            <a:xfrm>
              <a:off x="2448" y="1056"/>
              <a:ext cx="240" cy="144"/>
              <a:chOff x="2448" y="1056"/>
              <a:chExt cx="240" cy="144"/>
            </a:xfrm>
          </p:grpSpPr>
          <p:sp>
            <p:nvSpPr>
              <p:cNvPr id="136313" name="Line 119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 flipV="1">
                <a:off x="26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14" name="Line 120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 flipH="1">
                <a:off x="2448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6304" name="Group 121"/>
            <p:cNvGrpSpPr>
              <a:grpSpLocks/>
            </p:cNvGrpSpPr>
            <p:nvPr/>
          </p:nvGrpSpPr>
          <p:grpSpPr bwMode="auto">
            <a:xfrm>
              <a:off x="2448" y="2688"/>
              <a:ext cx="240" cy="144"/>
              <a:chOff x="2448" y="1056"/>
              <a:chExt cx="240" cy="144"/>
            </a:xfrm>
          </p:grpSpPr>
          <p:sp>
            <p:nvSpPr>
              <p:cNvPr id="136311" name="Line 122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 flipV="1">
                <a:off x="26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12" name="Line 123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 flipH="1">
                <a:off x="2448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6305" name="Group 124"/>
            <p:cNvGrpSpPr>
              <a:grpSpLocks/>
            </p:cNvGrpSpPr>
            <p:nvPr/>
          </p:nvGrpSpPr>
          <p:grpSpPr bwMode="auto">
            <a:xfrm>
              <a:off x="2448" y="2112"/>
              <a:ext cx="240" cy="144"/>
              <a:chOff x="2448" y="1056"/>
              <a:chExt cx="240" cy="144"/>
            </a:xfrm>
          </p:grpSpPr>
          <p:sp>
            <p:nvSpPr>
              <p:cNvPr id="136309" name="Line 125"/>
              <p:cNvSpPr>
                <a:spLocks noChangeShapeType="1"/>
              </p:cNvSpPr>
              <p:nvPr>
                <p:custDataLst>
                  <p:tags r:id="rId113"/>
                </p:custDataLst>
              </p:nvPr>
            </p:nvSpPr>
            <p:spPr bwMode="auto">
              <a:xfrm flipV="1">
                <a:off x="26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10" name="Line 126"/>
              <p:cNvSpPr>
                <a:spLocks noChangeShapeType="1"/>
              </p:cNvSpPr>
              <p:nvPr>
                <p:custDataLst>
                  <p:tags r:id="rId114"/>
                </p:custDataLst>
              </p:nvPr>
            </p:nvSpPr>
            <p:spPr bwMode="auto">
              <a:xfrm flipH="1">
                <a:off x="2448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6306" name="Group 127"/>
            <p:cNvGrpSpPr>
              <a:grpSpLocks/>
            </p:cNvGrpSpPr>
            <p:nvPr/>
          </p:nvGrpSpPr>
          <p:grpSpPr bwMode="auto">
            <a:xfrm>
              <a:off x="2448" y="1584"/>
              <a:ext cx="240" cy="144"/>
              <a:chOff x="2448" y="1056"/>
              <a:chExt cx="240" cy="144"/>
            </a:xfrm>
          </p:grpSpPr>
          <p:sp>
            <p:nvSpPr>
              <p:cNvPr id="136307" name="Line 128"/>
              <p:cNvSpPr>
                <a:spLocks noChangeShapeType="1"/>
              </p:cNvSpPr>
              <p:nvPr>
                <p:custDataLst>
                  <p:tags r:id="rId111"/>
                </p:custDataLst>
              </p:nvPr>
            </p:nvSpPr>
            <p:spPr bwMode="auto">
              <a:xfrm flipV="1">
                <a:off x="26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08" name="Line 129"/>
              <p:cNvSpPr>
                <a:spLocks noChangeShapeType="1"/>
              </p:cNvSpPr>
              <p:nvPr>
                <p:custDataLst>
                  <p:tags r:id="rId112"/>
                </p:custDataLst>
              </p:nvPr>
            </p:nvSpPr>
            <p:spPr bwMode="auto">
              <a:xfrm flipH="1">
                <a:off x="2448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6201" name="Line 13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295400" y="3048000"/>
            <a:ext cx="1295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2" name="Line 13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1295400" y="3886200"/>
            <a:ext cx="1371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3" name="Text Box 13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57200" y="32766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ADDRESS</a:t>
            </a:r>
          </a:p>
        </p:txBody>
      </p:sp>
      <p:sp>
        <p:nvSpPr>
          <p:cNvPr id="136204" name="Text Box 13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692650" y="76200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DATAIN</a:t>
            </a:r>
          </a:p>
        </p:txBody>
      </p:sp>
      <p:sp>
        <p:nvSpPr>
          <p:cNvPr id="136205" name="AutoShape 13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505200" y="4648200"/>
            <a:ext cx="228600" cy="3048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36206" name="AutoShape 1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505200" y="3733800"/>
            <a:ext cx="228600" cy="3048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36207" name="AutoShape 14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505200" y="2895600"/>
            <a:ext cx="228600" cy="3048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36208" name="AutoShape 142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505200" y="2057400"/>
            <a:ext cx="228600" cy="3048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36209" name="Line 14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3352800" y="1219200"/>
            <a:ext cx="0" cy="3505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10" name="Line 14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3352800" y="2133600"/>
            <a:ext cx="152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11" name="Line 14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>
            <a:off x="3352800" y="2971800"/>
            <a:ext cx="152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12" name="Line 14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3352800" y="4724400"/>
            <a:ext cx="152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13" name="Line 14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3352800" y="3810000"/>
            <a:ext cx="152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14" name="Line 14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2895600" y="22860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15" name="Line 149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H="1">
            <a:off x="2895600" y="31242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16" name="Line 150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2895600" y="39624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17" name="Line 15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2895600" y="48768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18" name="Text Box 152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6813" y="1828800"/>
            <a:ext cx="458787" cy="3200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/>
              <a:t>DECODER</a:t>
            </a:r>
          </a:p>
        </p:txBody>
      </p:sp>
      <p:sp>
        <p:nvSpPr>
          <p:cNvPr id="136219" name="Line 15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1447800" y="1219200"/>
            <a:ext cx="1905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20" name="Text Box 154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33400" y="1371600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WRITE</a:t>
            </a:r>
          </a:p>
          <a:p>
            <a:pPr algn="ctr" eaLnBrk="1" hangingPunct="1"/>
            <a:r>
              <a:rPr lang="en-US" sz="1800" b="1"/>
              <a:t>ENABLE</a:t>
            </a:r>
          </a:p>
        </p:txBody>
      </p:sp>
      <p:sp>
        <p:nvSpPr>
          <p:cNvPr id="136221" name="Line 168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1905000" y="3048000"/>
            <a:ext cx="0" cy="2667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22" name="Line 169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2209800" y="3886200"/>
            <a:ext cx="0" cy="2057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23" name="Line 170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1905000" y="5715000"/>
            <a:ext cx="495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24" name="Line 171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2209800" y="5943600"/>
            <a:ext cx="464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6225" name="Group 182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5181600" y="4953000"/>
            <a:ext cx="152400" cy="685800"/>
            <a:chOff x="2688" y="3168"/>
            <a:chExt cx="96" cy="432"/>
          </a:xfrm>
        </p:grpSpPr>
        <p:sp>
          <p:nvSpPr>
            <p:cNvPr id="136295" name="Line 183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>
              <a:off x="2688" y="3168"/>
              <a:ext cx="0" cy="144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96" name="Line 184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>
              <a:off x="2688" y="3312"/>
              <a:ext cx="96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97" name="Line 185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>
              <a:off x="2784" y="3312"/>
              <a:ext cx="0" cy="288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226" name="Group 186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>
            <a:off x="5181600" y="4038600"/>
            <a:ext cx="228600" cy="1600200"/>
            <a:chOff x="2688" y="2592"/>
            <a:chExt cx="144" cy="1008"/>
          </a:xfrm>
        </p:grpSpPr>
        <p:sp>
          <p:nvSpPr>
            <p:cNvPr id="136292" name="Line 187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>
              <a:off x="2832" y="2688"/>
              <a:ext cx="0" cy="912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93" name="Line 188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>
              <a:off x="2688" y="2592"/>
              <a:ext cx="0" cy="96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94" name="Line 189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2688" y="2688"/>
              <a:ext cx="144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227" name="Group 190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5181600" y="3200400"/>
            <a:ext cx="304800" cy="2438400"/>
            <a:chOff x="2688" y="2064"/>
            <a:chExt cx="192" cy="1536"/>
          </a:xfrm>
        </p:grpSpPr>
        <p:sp>
          <p:nvSpPr>
            <p:cNvPr id="136289" name="Line 191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2880" y="2160"/>
              <a:ext cx="0" cy="144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90" name="Line 192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2688" y="2064"/>
              <a:ext cx="0" cy="96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91" name="Line 193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>
              <a:off x="2688" y="2160"/>
              <a:ext cx="192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228" name="Group 194"/>
          <p:cNvGrpSpPr>
            <a:grpSpLocks/>
          </p:cNvGrpSpPr>
          <p:nvPr>
            <p:custDataLst>
              <p:tags r:id="rId36"/>
            </p:custDataLst>
          </p:nvPr>
        </p:nvGrpSpPr>
        <p:grpSpPr bwMode="auto">
          <a:xfrm>
            <a:off x="5181600" y="2362200"/>
            <a:ext cx="381000" cy="3276600"/>
            <a:chOff x="2688" y="1536"/>
            <a:chExt cx="240" cy="2064"/>
          </a:xfrm>
        </p:grpSpPr>
        <p:sp>
          <p:nvSpPr>
            <p:cNvPr id="136286" name="Line 195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2928" y="1632"/>
              <a:ext cx="0" cy="1968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87" name="Line 196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2688" y="1536"/>
              <a:ext cx="0" cy="96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88" name="Line 197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2688" y="1632"/>
              <a:ext cx="240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229" name="Rectangle 19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105400" y="5638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/>
              <a:t>MUX</a:t>
            </a:r>
          </a:p>
        </p:txBody>
      </p:sp>
      <p:grpSp>
        <p:nvGrpSpPr>
          <p:cNvPr id="136230" name="Group 200"/>
          <p:cNvGrpSpPr>
            <a:grpSpLocks/>
          </p:cNvGrpSpPr>
          <p:nvPr>
            <p:custDataLst>
              <p:tags r:id="rId38"/>
            </p:custDataLst>
          </p:nvPr>
        </p:nvGrpSpPr>
        <p:grpSpPr bwMode="auto">
          <a:xfrm>
            <a:off x="6096000" y="4953000"/>
            <a:ext cx="152400" cy="685800"/>
            <a:chOff x="2688" y="3168"/>
            <a:chExt cx="96" cy="432"/>
          </a:xfrm>
        </p:grpSpPr>
        <p:sp>
          <p:nvSpPr>
            <p:cNvPr id="136283" name="Line 201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2688" y="3168"/>
              <a:ext cx="0" cy="144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84" name="Line 202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2688" y="3312"/>
              <a:ext cx="96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85" name="Line 203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2784" y="3312"/>
              <a:ext cx="0" cy="288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231" name="Group 204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6096000" y="4038600"/>
            <a:ext cx="228600" cy="1600200"/>
            <a:chOff x="2688" y="2592"/>
            <a:chExt cx="144" cy="1008"/>
          </a:xfrm>
        </p:grpSpPr>
        <p:sp>
          <p:nvSpPr>
            <p:cNvPr id="136280" name="Line 205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2832" y="2688"/>
              <a:ext cx="0" cy="912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81" name="Line 206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2688" y="2592"/>
              <a:ext cx="0" cy="96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82" name="Line 207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2688" y="2688"/>
              <a:ext cx="144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232" name="Group 208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6096000" y="3200400"/>
            <a:ext cx="304800" cy="2438400"/>
            <a:chOff x="2688" y="2064"/>
            <a:chExt cx="192" cy="1536"/>
          </a:xfrm>
        </p:grpSpPr>
        <p:sp>
          <p:nvSpPr>
            <p:cNvPr id="136277" name="Line 209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2880" y="2160"/>
              <a:ext cx="0" cy="144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78" name="Line 210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>
              <a:off x="2688" y="2064"/>
              <a:ext cx="0" cy="96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79" name="Line 211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2688" y="2160"/>
              <a:ext cx="192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233" name="Group 212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6096000" y="2362200"/>
            <a:ext cx="381000" cy="3276600"/>
            <a:chOff x="2688" y="1536"/>
            <a:chExt cx="240" cy="2064"/>
          </a:xfrm>
        </p:grpSpPr>
        <p:sp>
          <p:nvSpPr>
            <p:cNvPr id="136274" name="Line 213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2928" y="1632"/>
              <a:ext cx="0" cy="1968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75" name="Line 214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688" y="1536"/>
              <a:ext cx="0" cy="96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76" name="Line 215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688" y="1632"/>
              <a:ext cx="240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234" name="Rectangle 216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019800" y="5638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/>
              <a:t>MUX</a:t>
            </a:r>
          </a:p>
        </p:txBody>
      </p:sp>
      <p:grpSp>
        <p:nvGrpSpPr>
          <p:cNvPr id="136235" name="Group 218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6934200" y="4953000"/>
            <a:ext cx="152400" cy="685800"/>
            <a:chOff x="2688" y="3168"/>
            <a:chExt cx="96" cy="432"/>
          </a:xfrm>
        </p:grpSpPr>
        <p:sp>
          <p:nvSpPr>
            <p:cNvPr id="136271" name="Line 219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688" y="3168"/>
              <a:ext cx="0" cy="144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72" name="Line 220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2688" y="3312"/>
              <a:ext cx="96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73" name="Line 221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2784" y="3312"/>
              <a:ext cx="0" cy="288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236" name="Group 222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6934200" y="4038600"/>
            <a:ext cx="228600" cy="1600200"/>
            <a:chOff x="2688" y="2592"/>
            <a:chExt cx="144" cy="1008"/>
          </a:xfrm>
        </p:grpSpPr>
        <p:sp>
          <p:nvSpPr>
            <p:cNvPr id="136268" name="Line 223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2832" y="2688"/>
              <a:ext cx="0" cy="912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69" name="Line 224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688" y="2592"/>
              <a:ext cx="0" cy="96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70" name="Line 225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688" y="2688"/>
              <a:ext cx="144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237" name="Group 226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6934200" y="3200400"/>
            <a:ext cx="304800" cy="2438400"/>
            <a:chOff x="2688" y="2064"/>
            <a:chExt cx="192" cy="1536"/>
          </a:xfrm>
        </p:grpSpPr>
        <p:sp>
          <p:nvSpPr>
            <p:cNvPr id="136265" name="Line 227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2880" y="2160"/>
              <a:ext cx="0" cy="144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66" name="Line 228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2688" y="2064"/>
              <a:ext cx="0" cy="96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67" name="Line 229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2688" y="2160"/>
              <a:ext cx="192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238" name="Group 230"/>
          <p:cNvGrpSpPr>
            <a:grpSpLocks/>
          </p:cNvGrpSpPr>
          <p:nvPr>
            <p:custDataLst>
              <p:tags r:id="rId46"/>
            </p:custDataLst>
          </p:nvPr>
        </p:nvGrpSpPr>
        <p:grpSpPr bwMode="auto">
          <a:xfrm>
            <a:off x="6934200" y="2362200"/>
            <a:ext cx="381000" cy="3276600"/>
            <a:chOff x="2688" y="1536"/>
            <a:chExt cx="240" cy="2064"/>
          </a:xfrm>
        </p:grpSpPr>
        <p:sp>
          <p:nvSpPr>
            <p:cNvPr id="136262" name="Line 231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2928" y="1632"/>
              <a:ext cx="0" cy="1968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63" name="Line 232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2688" y="1536"/>
              <a:ext cx="0" cy="96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64" name="Line 233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2688" y="1632"/>
              <a:ext cx="240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239" name="Rectangle 234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858000" y="5638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/>
              <a:t>MUX</a:t>
            </a:r>
          </a:p>
        </p:txBody>
      </p:sp>
      <p:grpSp>
        <p:nvGrpSpPr>
          <p:cNvPr id="136240" name="Group 179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4267200" y="4953000"/>
            <a:ext cx="152400" cy="685800"/>
            <a:chOff x="2688" y="3168"/>
            <a:chExt cx="96" cy="432"/>
          </a:xfrm>
        </p:grpSpPr>
        <p:sp>
          <p:nvSpPr>
            <p:cNvPr id="136259" name="Line 155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2688" y="3168"/>
              <a:ext cx="0" cy="144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60" name="Line 159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2688" y="3312"/>
              <a:ext cx="96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61" name="Line 160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2784" y="3312"/>
              <a:ext cx="0" cy="288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241" name="Group 178"/>
          <p:cNvGrpSpPr>
            <a:grpSpLocks/>
          </p:cNvGrpSpPr>
          <p:nvPr>
            <p:custDataLst>
              <p:tags r:id="rId49"/>
            </p:custDataLst>
          </p:nvPr>
        </p:nvGrpSpPr>
        <p:grpSpPr bwMode="auto">
          <a:xfrm>
            <a:off x="4267200" y="4038600"/>
            <a:ext cx="228600" cy="1600200"/>
            <a:chOff x="2688" y="2592"/>
            <a:chExt cx="144" cy="1008"/>
          </a:xfrm>
        </p:grpSpPr>
        <p:sp>
          <p:nvSpPr>
            <p:cNvPr id="136256" name="Line 156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2832" y="2688"/>
              <a:ext cx="0" cy="912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57" name="Line 161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2688" y="2592"/>
              <a:ext cx="0" cy="96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58" name="Line 164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2688" y="2688"/>
              <a:ext cx="144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242" name="Group 177"/>
          <p:cNvGrpSpPr>
            <a:grpSpLocks/>
          </p:cNvGrpSpPr>
          <p:nvPr>
            <p:custDataLst>
              <p:tags r:id="rId50"/>
            </p:custDataLst>
          </p:nvPr>
        </p:nvGrpSpPr>
        <p:grpSpPr bwMode="auto">
          <a:xfrm>
            <a:off x="4267200" y="3200400"/>
            <a:ext cx="304800" cy="2438400"/>
            <a:chOff x="2688" y="2064"/>
            <a:chExt cx="192" cy="1536"/>
          </a:xfrm>
        </p:grpSpPr>
        <p:sp>
          <p:nvSpPr>
            <p:cNvPr id="136253" name="Line 157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2880" y="2160"/>
              <a:ext cx="0" cy="144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54" name="Line 162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2688" y="2064"/>
              <a:ext cx="0" cy="96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55" name="Line 165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2688" y="2160"/>
              <a:ext cx="192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243" name="Group 176"/>
          <p:cNvGrpSpPr>
            <a:grpSpLocks/>
          </p:cNvGrpSpPr>
          <p:nvPr>
            <p:custDataLst>
              <p:tags r:id="rId51"/>
            </p:custDataLst>
          </p:nvPr>
        </p:nvGrpSpPr>
        <p:grpSpPr bwMode="auto">
          <a:xfrm>
            <a:off x="4267200" y="2362200"/>
            <a:ext cx="381000" cy="3276600"/>
            <a:chOff x="2688" y="1536"/>
            <a:chExt cx="240" cy="2064"/>
          </a:xfrm>
        </p:grpSpPr>
        <p:sp>
          <p:nvSpPr>
            <p:cNvPr id="136250" name="Line 158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2928" y="1632"/>
              <a:ext cx="0" cy="1968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51" name="Line 163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2688" y="1536"/>
              <a:ext cx="0" cy="96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52" name="Line 166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2688" y="1632"/>
              <a:ext cx="240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244" name="Rectangle 167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191000" y="5638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/>
              <a:t>MUX</a:t>
            </a:r>
          </a:p>
        </p:txBody>
      </p:sp>
      <p:sp>
        <p:nvSpPr>
          <p:cNvPr id="136245" name="Line 235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44958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46" name="Line 236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54102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47" name="Line 237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63246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48" name="Line 238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72390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49" name="Text Box 23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5181600" y="6415088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DATAOUT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Compare and Contrast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Combinational Logic Circuits</a:t>
            </a:r>
          </a:p>
          <a:p>
            <a:pPr lvl="1" eaLnBrk="1" hangingPunct="1"/>
            <a:r>
              <a:rPr lang="en-US">
                <a:latin typeface="Arial" charset="0"/>
              </a:rPr>
              <a:t>Make decisions</a:t>
            </a:r>
          </a:p>
          <a:p>
            <a:pPr lvl="1" eaLnBrk="1" hangingPunct="1"/>
            <a:r>
              <a:rPr lang="en-US">
                <a:latin typeface="Arial" charset="0"/>
              </a:rPr>
              <a:t>Same inputs always produce same output</a:t>
            </a:r>
          </a:p>
          <a:p>
            <a:pPr lvl="1" eaLnBrk="1" hangingPunct="1"/>
            <a:r>
              <a:rPr lang="en-US">
                <a:latin typeface="Arial" charset="0"/>
              </a:rPr>
              <a:t>Depends on what is happening now</a:t>
            </a:r>
          </a:p>
          <a:p>
            <a:pPr eaLnBrk="1" hangingPunct="1"/>
            <a:r>
              <a:rPr lang="en-US">
                <a:latin typeface="Arial" charset="0"/>
              </a:rPr>
              <a:t>Sequential Logic Circuits</a:t>
            </a:r>
          </a:p>
          <a:p>
            <a:pPr lvl="1" eaLnBrk="1" hangingPunct="1"/>
            <a:r>
              <a:rPr lang="en-US">
                <a:latin typeface="Arial" charset="0"/>
              </a:rPr>
              <a:t>Make decisions and store information</a:t>
            </a:r>
          </a:p>
          <a:p>
            <a:pPr lvl="1" eaLnBrk="1" hangingPunct="1"/>
            <a:r>
              <a:rPr lang="en-US">
                <a:latin typeface="Arial" charset="0"/>
              </a:rPr>
              <a:t>Output depends on inputs AND state</a:t>
            </a:r>
          </a:p>
          <a:p>
            <a:pPr lvl="1" eaLnBrk="1" hangingPunct="1"/>
            <a:r>
              <a:rPr lang="en-US">
                <a:latin typeface="Arial" charset="0"/>
              </a:rPr>
              <a:t>Depends on what has happened in the past as well as what is happening now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62200" y="2286000"/>
            <a:ext cx="38862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7410" name="Rectangle 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Sequential Logic Circuit</a:t>
            </a:r>
          </a:p>
        </p:txBody>
      </p:sp>
      <p:sp>
        <p:nvSpPr>
          <p:cNvPr id="17411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60700" y="2732088"/>
            <a:ext cx="25019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/>
              <a:t>Combinational</a:t>
            </a:r>
          </a:p>
          <a:p>
            <a:pPr algn="ctr" eaLnBrk="1" hangingPunct="1"/>
            <a:r>
              <a:rPr lang="en-US" sz="2800"/>
              <a:t>Logic Circuit</a:t>
            </a:r>
          </a:p>
        </p:txBody>
      </p:sp>
      <p:sp>
        <p:nvSpPr>
          <p:cNvPr id="17412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57575" y="4343400"/>
            <a:ext cx="1706563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/>
              <a:t>Storage</a:t>
            </a:r>
          </a:p>
          <a:p>
            <a:pPr algn="ctr" eaLnBrk="1" hangingPunct="1"/>
            <a:r>
              <a:rPr lang="en-US" sz="2800"/>
              <a:t>Elements</a:t>
            </a:r>
          </a:p>
        </p:txBody>
      </p:sp>
      <p:cxnSp>
        <p:nvCxnSpPr>
          <p:cNvPr id="17413" name="AutoShape 11"/>
          <p:cNvCxnSpPr>
            <a:cxnSpLocks noChangeShapeType="1"/>
            <a:stCxn id="17411" idx="3"/>
            <a:endCxn id="17412" idx="3"/>
          </p:cNvCxnSpPr>
          <p:nvPr>
            <p:custDataLst>
              <p:tags r:id="rId5"/>
            </p:custDataLst>
          </p:nvPr>
        </p:nvCxnSpPr>
        <p:spPr bwMode="auto">
          <a:xfrm flipH="1">
            <a:off x="5183188" y="3224213"/>
            <a:ext cx="398462" cy="1611312"/>
          </a:xfrm>
          <a:prstGeom prst="bentConnector3">
            <a:avLst>
              <a:gd name="adj1" fmla="val -52588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AutoShape 12"/>
          <p:cNvCxnSpPr>
            <a:cxnSpLocks noChangeShapeType="1"/>
            <a:stCxn id="17412" idx="1"/>
            <a:endCxn id="17411" idx="1"/>
          </p:cNvCxnSpPr>
          <p:nvPr>
            <p:custDataLst>
              <p:tags r:id="rId6"/>
            </p:custDataLst>
          </p:nvPr>
        </p:nvCxnSpPr>
        <p:spPr bwMode="auto">
          <a:xfrm rot="10800000">
            <a:off x="3041650" y="3224213"/>
            <a:ext cx="396875" cy="1611312"/>
          </a:xfrm>
          <a:prstGeom prst="bentConnector3">
            <a:avLst>
              <a:gd name="adj1" fmla="val 15280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5" name="Line 1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562600" y="2971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1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057400" y="2971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Text Box 1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19200" y="2743200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Input</a:t>
            </a:r>
          </a:p>
        </p:txBody>
      </p:sp>
      <p:sp>
        <p:nvSpPr>
          <p:cNvPr id="17418" name="Text Box 1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27432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8138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Back to the Latch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</a:rPr>
              <a:t>Consider the Gated D latch…</a:t>
            </a:r>
          </a:p>
          <a:p>
            <a:r>
              <a:rPr lang="en-US" sz="2800" dirty="0">
                <a:latin typeface="Arial" charset="0"/>
              </a:rPr>
              <a:t>It is simple and simple is what you want if you are going to implement a memory using 4 billion of them</a:t>
            </a:r>
          </a:p>
          <a:p>
            <a:r>
              <a:rPr lang="en-US" sz="2800" dirty="0">
                <a:latin typeface="Arial" charset="0"/>
              </a:rPr>
              <a:t>But there is a drawback…</a:t>
            </a:r>
          </a:p>
          <a:p>
            <a:r>
              <a:rPr lang="en-US" sz="2800" dirty="0">
                <a:latin typeface="Arial" charset="0"/>
              </a:rPr>
              <a:t>A Gated D Latch is a </a:t>
            </a:r>
            <a:r>
              <a:rPr lang="en-US" sz="2800" b="1" i="1" dirty="0" smtClean="0">
                <a:latin typeface="Arial" charset="0"/>
              </a:rPr>
              <a:t>level-triggered </a:t>
            </a:r>
            <a:r>
              <a:rPr lang="en-US" sz="2800" dirty="0" smtClean="0">
                <a:latin typeface="Arial" charset="0"/>
              </a:rPr>
              <a:t>device, </a:t>
            </a:r>
            <a:r>
              <a:rPr lang="en-US" sz="2800" dirty="0">
                <a:latin typeface="Arial" charset="0"/>
              </a:rPr>
              <a:t>that </a:t>
            </a:r>
            <a:r>
              <a:rPr lang="en-US" sz="2800" dirty="0" smtClean="0">
                <a:latin typeface="Arial" charset="0"/>
              </a:rPr>
              <a:t>is, </a:t>
            </a:r>
            <a:r>
              <a:rPr lang="en-US" sz="2800" dirty="0">
                <a:latin typeface="Arial" charset="0"/>
              </a:rPr>
              <a:t>it will store whatever value is present on the input when the write enable goes from true to false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Clocked Logic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To make the job of designing digital circuits easier it would be useful to be able to synchronize the operation using a clock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But, there’s an issue when outputs are used as inputs to the same circuit element....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Clock Edges</a:t>
            </a:r>
            <a:endParaRPr lang="en-US" dirty="0">
              <a:latin typeface="Arial" charset="0"/>
            </a:endParaRPr>
          </a:p>
        </p:txBody>
      </p:sp>
      <p:sp>
        <p:nvSpPr>
          <p:cNvPr id="15" name="Freeform 1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439863" y="3016250"/>
            <a:ext cx="1660525" cy="841375"/>
          </a:xfrm>
          <a:custGeom>
            <a:avLst/>
            <a:gdLst>
              <a:gd name="T0" fmla="*/ 0 w 1660635"/>
              <a:gd name="T1" fmla="*/ 841375 h 840827"/>
              <a:gd name="T2" fmla="*/ 0 w 1660635"/>
              <a:gd name="T3" fmla="*/ 0 h 840827"/>
              <a:gd name="T4" fmla="*/ 830262 w 1660635"/>
              <a:gd name="T5" fmla="*/ 0 h 840827"/>
              <a:gd name="T6" fmla="*/ 830262 w 1660635"/>
              <a:gd name="T7" fmla="*/ 841375 h 840827"/>
              <a:gd name="T8" fmla="*/ 1660525 w 1660635"/>
              <a:gd name="T9" fmla="*/ 841375 h 8408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0635" h="840827">
                <a:moveTo>
                  <a:pt x="0" y="840827"/>
                </a:moveTo>
                <a:lnTo>
                  <a:pt x="0" y="0"/>
                </a:lnTo>
                <a:lnTo>
                  <a:pt x="830317" y="0"/>
                </a:lnTo>
                <a:lnTo>
                  <a:pt x="830317" y="840827"/>
                </a:lnTo>
                <a:lnTo>
                  <a:pt x="1660635" y="840827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100388" y="3016250"/>
            <a:ext cx="1660525" cy="841375"/>
          </a:xfrm>
          <a:custGeom>
            <a:avLst/>
            <a:gdLst>
              <a:gd name="T0" fmla="*/ 0 w 1660635"/>
              <a:gd name="T1" fmla="*/ 841375 h 840827"/>
              <a:gd name="T2" fmla="*/ 0 w 1660635"/>
              <a:gd name="T3" fmla="*/ 0 h 840827"/>
              <a:gd name="T4" fmla="*/ 830262 w 1660635"/>
              <a:gd name="T5" fmla="*/ 0 h 840827"/>
              <a:gd name="T6" fmla="*/ 830262 w 1660635"/>
              <a:gd name="T7" fmla="*/ 841375 h 840827"/>
              <a:gd name="T8" fmla="*/ 1660525 w 1660635"/>
              <a:gd name="T9" fmla="*/ 841375 h 8408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0635" h="840827">
                <a:moveTo>
                  <a:pt x="0" y="840827"/>
                </a:moveTo>
                <a:lnTo>
                  <a:pt x="0" y="0"/>
                </a:lnTo>
                <a:lnTo>
                  <a:pt x="830317" y="0"/>
                </a:lnTo>
                <a:lnTo>
                  <a:pt x="830317" y="840827"/>
                </a:lnTo>
                <a:lnTo>
                  <a:pt x="1660635" y="840827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760913" y="3016250"/>
            <a:ext cx="1660525" cy="841375"/>
          </a:xfrm>
          <a:custGeom>
            <a:avLst/>
            <a:gdLst>
              <a:gd name="T0" fmla="*/ 0 w 1660635"/>
              <a:gd name="T1" fmla="*/ 841375 h 840827"/>
              <a:gd name="T2" fmla="*/ 0 w 1660635"/>
              <a:gd name="T3" fmla="*/ 0 h 840827"/>
              <a:gd name="T4" fmla="*/ 830262 w 1660635"/>
              <a:gd name="T5" fmla="*/ 0 h 840827"/>
              <a:gd name="T6" fmla="*/ 830262 w 1660635"/>
              <a:gd name="T7" fmla="*/ 841375 h 840827"/>
              <a:gd name="T8" fmla="*/ 1660525 w 1660635"/>
              <a:gd name="T9" fmla="*/ 841375 h 8408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0635" h="840827">
                <a:moveTo>
                  <a:pt x="0" y="840827"/>
                </a:moveTo>
                <a:lnTo>
                  <a:pt x="0" y="0"/>
                </a:lnTo>
                <a:lnTo>
                  <a:pt x="830317" y="0"/>
                </a:lnTo>
                <a:lnTo>
                  <a:pt x="830317" y="840827"/>
                </a:lnTo>
                <a:lnTo>
                  <a:pt x="1660635" y="840827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421438" y="3016250"/>
            <a:ext cx="1660525" cy="841375"/>
          </a:xfrm>
          <a:custGeom>
            <a:avLst/>
            <a:gdLst>
              <a:gd name="T0" fmla="*/ 0 w 1660635"/>
              <a:gd name="T1" fmla="*/ 841375 h 840827"/>
              <a:gd name="T2" fmla="*/ 0 w 1660635"/>
              <a:gd name="T3" fmla="*/ 0 h 840827"/>
              <a:gd name="T4" fmla="*/ 830262 w 1660635"/>
              <a:gd name="T5" fmla="*/ 0 h 840827"/>
              <a:gd name="T6" fmla="*/ 830262 w 1660635"/>
              <a:gd name="T7" fmla="*/ 841375 h 840827"/>
              <a:gd name="T8" fmla="*/ 1660525 w 1660635"/>
              <a:gd name="T9" fmla="*/ 841375 h 8408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0635" h="840827">
                <a:moveTo>
                  <a:pt x="0" y="840827"/>
                </a:moveTo>
                <a:lnTo>
                  <a:pt x="0" y="0"/>
                </a:lnTo>
                <a:lnTo>
                  <a:pt x="830317" y="0"/>
                </a:lnTo>
                <a:lnTo>
                  <a:pt x="830317" y="840827"/>
                </a:lnTo>
                <a:lnTo>
                  <a:pt x="1660635" y="840827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211294"/>
            <a:ext cx="9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Enable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14077" y="1910307"/>
            <a:ext cx="40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Register outputs its inputs.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5124" y="4729518"/>
            <a:ext cx="368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Register outputs what was recorded when WE fell to 0.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673" y="4729518"/>
            <a:ext cx="311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Register records what is presented on its input.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64339" y="2586525"/>
            <a:ext cx="1" cy="429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26597" y="3857625"/>
            <a:ext cx="0" cy="3698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272163" y="3367105"/>
            <a:ext cx="454434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40" name="TextBox 22539"/>
          <p:cNvSpPr txBox="1"/>
          <p:nvPr/>
        </p:nvSpPr>
        <p:spPr>
          <a:xfrm>
            <a:off x="1766681" y="6106810"/>
            <a:ext cx="517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just connect </a:t>
            </a:r>
            <a:r>
              <a:rPr lang="en-US" dirty="0" smtClean="0"/>
              <a:t>the clock to Write Enable....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09257" y="2586525"/>
            <a:ext cx="1" cy="429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371515" y="3857625"/>
            <a:ext cx="0" cy="3698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917081" y="3367105"/>
            <a:ext cx="454434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163445" y="2586525"/>
            <a:ext cx="1" cy="429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025703" y="3857625"/>
            <a:ext cx="0" cy="3698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571269" y="3367105"/>
            <a:ext cx="454434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26903" y="2586525"/>
            <a:ext cx="1" cy="429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689161" y="3857625"/>
            <a:ext cx="0" cy="3698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234727" y="3367105"/>
            <a:ext cx="454434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08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The Problem</a:t>
            </a:r>
            <a:endParaRPr lang="en-US" dirty="0">
              <a:latin typeface="Arial" charset="0"/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3089275" y="2185958"/>
            <a:ext cx="110490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Register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4567238" y="2185958"/>
            <a:ext cx="1103312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Register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Freeform 10"/>
          <p:cNvSpPr/>
          <p:nvPr>
            <p:custDataLst>
              <p:tags r:id="rId4"/>
            </p:custDataLst>
          </p:nvPr>
        </p:nvSpPr>
        <p:spPr>
          <a:xfrm>
            <a:off x="3332163" y="3079721"/>
            <a:ext cx="2112962" cy="1020762"/>
          </a:xfrm>
          <a:custGeom>
            <a:avLst/>
            <a:gdLst>
              <a:gd name="connsiteX0" fmla="*/ 0 w 2112580"/>
              <a:gd name="connsiteY0" fmla="*/ 0 h 1587062"/>
              <a:gd name="connsiteX1" fmla="*/ 409904 w 2112580"/>
              <a:gd name="connsiteY1" fmla="*/ 1587062 h 1587062"/>
              <a:gd name="connsiteX2" fmla="*/ 1713187 w 2112580"/>
              <a:gd name="connsiteY2" fmla="*/ 1587062 h 1587062"/>
              <a:gd name="connsiteX3" fmla="*/ 2112580 w 2112580"/>
              <a:gd name="connsiteY3" fmla="*/ 0 h 1587062"/>
              <a:gd name="connsiteX4" fmla="*/ 1713187 w 2112580"/>
              <a:gd name="connsiteY4" fmla="*/ 10511 h 1587062"/>
              <a:gd name="connsiteX5" fmla="*/ 1072055 w 2112580"/>
              <a:gd name="connsiteY5" fmla="*/ 756745 h 1587062"/>
              <a:gd name="connsiteX6" fmla="*/ 409904 w 2112580"/>
              <a:gd name="connsiteY6" fmla="*/ 0 h 1587062"/>
              <a:gd name="connsiteX7" fmla="*/ 0 w 2112580"/>
              <a:gd name="connsiteY7" fmla="*/ 0 h 1587062"/>
              <a:gd name="connsiteX0" fmla="*/ 0 w 2112580"/>
              <a:gd name="connsiteY0" fmla="*/ 0 h 1587062"/>
              <a:gd name="connsiteX1" fmla="*/ 409904 w 2112580"/>
              <a:gd name="connsiteY1" fmla="*/ 1587062 h 1587062"/>
              <a:gd name="connsiteX2" fmla="*/ 1713187 w 2112580"/>
              <a:gd name="connsiteY2" fmla="*/ 1587062 h 1587062"/>
              <a:gd name="connsiteX3" fmla="*/ 2112580 w 2112580"/>
              <a:gd name="connsiteY3" fmla="*/ 0 h 1587062"/>
              <a:gd name="connsiteX4" fmla="*/ 1713187 w 2112580"/>
              <a:gd name="connsiteY4" fmla="*/ 10511 h 1587062"/>
              <a:gd name="connsiteX5" fmla="*/ 1072055 w 2112580"/>
              <a:gd name="connsiteY5" fmla="*/ 756745 h 1587062"/>
              <a:gd name="connsiteX6" fmla="*/ 704193 w 2112580"/>
              <a:gd name="connsiteY6" fmla="*/ 0 h 1587062"/>
              <a:gd name="connsiteX7" fmla="*/ 0 w 2112580"/>
              <a:gd name="connsiteY7" fmla="*/ 0 h 1587062"/>
              <a:gd name="connsiteX0" fmla="*/ 0 w 2112580"/>
              <a:gd name="connsiteY0" fmla="*/ 0 h 1587062"/>
              <a:gd name="connsiteX1" fmla="*/ 409904 w 2112580"/>
              <a:gd name="connsiteY1" fmla="*/ 1587062 h 1587062"/>
              <a:gd name="connsiteX2" fmla="*/ 1713187 w 2112580"/>
              <a:gd name="connsiteY2" fmla="*/ 1587062 h 1587062"/>
              <a:gd name="connsiteX3" fmla="*/ 2112580 w 2112580"/>
              <a:gd name="connsiteY3" fmla="*/ 0 h 1587062"/>
              <a:gd name="connsiteX4" fmla="*/ 1460939 w 2112580"/>
              <a:gd name="connsiteY4" fmla="*/ 10511 h 1587062"/>
              <a:gd name="connsiteX5" fmla="*/ 1072055 w 2112580"/>
              <a:gd name="connsiteY5" fmla="*/ 756745 h 1587062"/>
              <a:gd name="connsiteX6" fmla="*/ 704193 w 2112580"/>
              <a:gd name="connsiteY6" fmla="*/ 0 h 1587062"/>
              <a:gd name="connsiteX7" fmla="*/ 0 w 2112580"/>
              <a:gd name="connsiteY7" fmla="*/ 0 h 1587062"/>
              <a:gd name="connsiteX0" fmla="*/ 0 w 2112580"/>
              <a:gd name="connsiteY0" fmla="*/ 0 h 1587062"/>
              <a:gd name="connsiteX1" fmla="*/ 409904 w 2112580"/>
              <a:gd name="connsiteY1" fmla="*/ 1587062 h 1587062"/>
              <a:gd name="connsiteX2" fmla="*/ 1713187 w 2112580"/>
              <a:gd name="connsiteY2" fmla="*/ 1587062 h 1587062"/>
              <a:gd name="connsiteX3" fmla="*/ 2112580 w 2112580"/>
              <a:gd name="connsiteY3" fmla="*/ 0 h 1587062"/>
              <a:gd name="connsiteX4" fmla="*/ 1460939 w 2112580"/>
              <a:gd name="connsiteY4" fmla="*/ 10511 h 1587062"/>
              <a:gd name="connsiteX5" fmla="*/ 1072055 w 2112580"/>
              <a:gd name="connsiteY5" fmla="*/ 756745 h 1587062"/>
              <a:gd name="connsiteX6" fmla="*/ 1061545 w 2112580"/>
              <a:gd name="connsiteY6" fmla="*/ 1282262 h 1587062"/>
              <a:gd name="connsiteX7" fmla="*/ 704193 w 2112580"/>
              <a:gd name="connsiteY7" fmla="*/ 0 h 1587062"/>
              <a:gd name="connsiteX8" fmla="*/ 0 w 2112580"/>
              <a:gd name="connsiteY8" fmla="*/ 0 h 1587062"/>
              <a:gd name="connsiteX0" fmla="*/ 0 w 2112580"/>
              <a:gd name="connsiteY0" fmla="*/ 0 h 1587062"/>
              <a:gd name="connsiteX1" fmla="*/ 409904 w 2112580"/>
              <a:gd name="connsiteY1" fmla="*/ 1587062 h 1587062"/>
              <a:gd name="connsiteX2" fmla="*/ 1713187 w 2112580"/>
              <a:gd name="connsiteY2" fmla="*/ 1587062 h 1587062"/>
              <a:gd name="connsiteX3" fmla="*/ 2112580 w 2112580"/>
              <a:gd name="connsiteY3" fmla="*/ 0 h 1587062"/>
              <a:gd name="connsiteX4" fmla="*/ 1460939 w 2112580"/>
              <a:gd name="connsiteY4" fmla="*/ 10511 h 1587062"/>
              <a:gd name="connsiteX5" fmla="*/ 1072055 w 2112580"/>
              <a:gd name="connsiteY5" fmla="*/ 1261241 h 1587062"/>
              <a:gd name="connsiteX6" fmla="*/ 1061545 w 2112580"/>
              <a:gd name="connsiteY6" fmla="*/ 1282262 h 1587062"/>
              <a:gd name="connsiteX7" fmla="*/ 704193 w 2112580"/>
              <a:gd name="connsiteY7" fmla="*/ 0 h 1587062"/>
              <a:gd name="connsiteX8" fmla="*/ 0 w 2112580"/>
              <a:gd name="connsiteY8" fmla="*/ 0 h 1587062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713187 w 2112580"/>
              <a:gd name="connsiteY2" fmla="*/ 1587062 h 2171151"/>
              <a:gd name="connsiteX3" fmla="*/ 2112580 w 2112580"/>
              <a:gd name="connsiteY3" fmla="*/ 0 h 2171151"/>
              <a:gd name="connsiteX4" fmla="*/ 1460939 w 2112580"/>
              <a:gd name="connsiteY4" fmla="*/ 10511 h 2171151"/>
              <a:gd name="connsiteX5" fmla="*/ 1072055 w 2112580"/>
              <a:gd name="connsiteY5" fmla="*/ 1261241 h 2171151"/>
              <a:gd name="connsiteX6" fmla="*/ 1061545 w 2112580"/>
              <a:gd name="connsiteY6" fmla="*/ 1282262 h 2171151"/>
              <a:gd name="connsiteX7" fmla="*/ 704193 w 2112580"/>
              <a:gd name="connsiteY7" fmla="*/ 0 h 2171151"/>
              <a:gd name="connsiteX8" fmla="*/ 0 w 2112580"/>
              <a:gd name="connsiteY8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713187 w 2112580"/>
              <a:gd name="connsiteY2" fmla="*/ 1587062 h 2171151"/>
              <a:gd name="connsiteX3" fmla="*/ 1535303 w 2112580"/>
              <a:gd name="connsiteY3" fmla="*/ 2148797 h 2171151"/>
              <a:gd name="connsiteX4" fmla="*/ 2112580 w 2112580"/>
              <a:gd name="connsiteY4" fmla="*/ 0 h 2171151"/>
              <a:gd name="connsiteX5" fmla="*/ 1460939 w 2112580"/>
              <a:gd name="connsiteY5" fmla="*/ 10511 h 2171151"/>
              <a:gd name="connsiteX6" fmla="*/ 1072055 w 2112580"/>
              <a:gd name="connsiteY6" fmla="*/ 1261241 h 2171151"/>
              <a:gd name="connsiteX7" fmla="*/ 1061545 w 2112580"/>
              <a:gd name="connsiteY7" fmla="*/ 1282262 h 2171151"/>
              <a:gd name="connsiteX8" fmla="*/ 704193 w 2112580"/>
              <a:gd name="connsiteY8" fmla="*/ 0 h 2171151"/>
              <a:gd name="connsiteX9" fmla="*/ 0 w 2112580"/>
              <a:gd name="connsiteY9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713187 w 2112580"/>
              <a:gd name="connsiteY2" fmla="*/ 1587062 h 2171151"/>
              <a:gd name="connsiteX3" fmla="*/ 1535303 w 2112580"/>
              <a:gd name="connsiteY3" fmla="*/ 2148797 h 2171151"/>
              <a:gd name="connsiteX4" fmla="*/ 1241014 w 2112580"/>
              <a:gd name="connsiteY4" fmla="*/ 2171151 h 2171151"/>
              <a:gd name="connsiteX5" fmla="*/ 2112580 w 2112580"/>
              <a:gd name="connsiteY5" fmla="*/ 0 h 2171151"/>
              <a:gd name="connsiteX6" fmla="*/ 1460939 w 2112580"/>
              <a:gd name="connsiteY6" fmla="*/ 10511 h 2171151"/>
              <a:gd name="connsiteX7" fmla="*/ 1072055 w 2112580"/>
              <a:gd name="connsiteY7" fmla="*/ 1261241 h 2171151"/>
              <a:gd name="connsiteX8" fmla="*/ 1061545 w 2112580"/>
              <a:gd name="connsiteY8" fmla="*/ 1282262 h 2171151"/>
              <a:gd name="connsiteX9" fmla="*/ 704193 w 2112580"/>
              <a:gd name="connsiteY9" fmla="*/ 0 h 2171151"/>
              <a:gd name="connsiteX10" fmla="*/ 0 w 2112580"/>
              <a:gd name="connsiteY10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713187 w 2112580"/>
              <a:gd name="connsiteY2" fmla="*/ 1587062 h 2171151"/>
              <a:gd name="connsiteX3" fmla="*/ 1535303 w 2112580"/>
              <a:gd name="connsiteY3" fmla="*/ 2148797 h 2171151"/>
              <a:gd name="connsiteX4" fmla="*/ 1241014 w 2112580"/>
              <a:gd name="connsiteY4" fmla="*/ 2171151 h 2171151"/>
              <a:gd name="connsiteX5" fmla="*/ 1928648 w 2112580"/>
              <a:gd name="connsiteY5" fmla="*/ 2123533 h 2171151"/>
              <a:gd name="connsiteX6" fmla="*/ 2112580 w 2112580"/>
              <a:gd name="connsiteY6" fmla="*/ 0 h 2171151"/>
              <a:gd name="connsiteX7" fmla="*/ 1460939 w 2112580"/>
              <a:gd name="connsiteY7" fmla="*/ 10511 h 2171151"/>
              <a:gd name="connsiteX8" fmla="*/ 1072055 w 2112580"/>
              <a:gd name="connsiteY8" fmla="*/ 1261241 h 2171151"/>
              <a:gd name="connsiteX9" fmla="*/ 1061545 w 2112580"/>
              <a:gd name="connsiteY9" fmla="*/ 1282262 h 2171151"/>
              <a:gd name="connsiteX10" fmla="*/ 704193 w 2112580"/>
              <a:gd name="connsiteY10" fmla="*/ 0 h 2171151"/>
              <a:gd name="connsiteX11" fmla="*/ 0 w 2112580"/>
              <a:gd name="connsiteY11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713187 w 2112580"/>
              <a:gd name="connsiteY2" fmla="*/ 1587062 h 2171151"/>
              <a:gd name="connsiteX3" fmla="*/ 1535303 w 2112580"/>
              <a:gd name="connsiteY3" fmla="*/ 2148797 h 2171151"/>
              <a:gd name="connsiteX4" fmla="*/ 1928648 w 2112580"/>
              <a:gd name="connsiteY4" fmla="*/ 2123533 h 2171151"/>
              <a:gd name="connsiteX5" fmla="*/ 2112580 w 2112580"/>
              <a:gd name="connsiteY5" fmla="*/ 0 h 2171151"/>
              <a:gd name="connsiteX6" fmla="*/ 1460939 w 2112580"/>
              <a:gd name="connsiteY6" fmla="*/ 10511 h 2171151"/>
              <a:gd name="connsiteX7" fmla="*/ 1072055 w 2112580"/>
              <a:gd name="connsiteY7" fmla="*/ 1261241 h 2171151"/>
              <a:gd name="connsiteX8" fmla="*/ 1061545 w 2112580"/>
              <a:gd name="connsiteY8" fmla="*/ 1282262 h 2171151"/>
              <a:gd name="connsiteX9" fmla="*/ 704193 w 2112580"/>
              <a:gd name="connsiteY9" fmla="*/ 0 h 2171151"/>
              <a:gd name="connsiteX10" fmla="*/ 0 w 2112580"/>
              <a:gd name="connsiteY10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535303 w 2112580"/>
              <a:gd name="connsiteY2" fmla="*/ 2148797 h 2171151"/>
              <a:gd name="connsiteX3" fmla="*/ 1928648 w 2112580"/>
              <a:gd name="connsiteY3" fmla="*/ 2123533 h 2171151"/>
              <a:gd name="connsiteX4" fmla="*/ 2112580 w 2112580"/>
              <a:gd name="connsiteY4" fmla="*/ 0 h 2171151"/>
              <a:gd name="connsiteX5" fmla="*/ 1460939 w 2112580"/>
              <a:gd name="connsiteY5" fmla="*/ 10511 h 2171151"/>
              <a:gd name="connsiteX6" fmla="*/ 1072055 w 2112580"/>
              <a:gd name="connsiteY6" fmla="*/ 1261241 h 2171151"/>
              <a:gd name="connsiteX7" fmla="*/ 1061545 w 2112580"/>
              <a:gd name="connsiteY7" fmla="*/ 1282262 h 2171151"/>
              <a:gd name="connsiteX8" fmla="*/ 704193 w 2112580"/>
              <a:gd name="connsiteY8" fmla="*/ 0 h 2171151"/>
              <a:gd name="connsiteX9" fmla="*/ 0 w 2112580"/>
              <a:gd name="connsiteY9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928648 w 2112580"/>
              <a:gd name="connsiteY2" fmla="*/ 2123533 h 2171151"/>
              <a:gd name="connsiteX3" fmla="*/ 2112580 w 2112580"/>
              <a:gd name="connsiteY3" fmla="*/ 0 h 2171151"/>
              <a:gd name="connsiteX4" fmla="*/ 1460939 w 2112580"/>
              <a:gd name="connsiteY4" fmla="*/ 10511 h 2171151"/>
              <a:gd name="connsiteX5" fmla="*/ 1072055 w 2112580"/>
              <a:gd name="connsiteY5" fmla="*/ 1261241 h 2171151"/>
              <a:gd name="connsiteX6" fmla="*/ 1061545 w 2112580"/>
              <a:gd name="connsiteY6" fmla="*/ 1282262 h 2171151"/>
              <a:gd name="connsiteX7" fmla="*/ 704193 w 2112580"/>
              <a:gd name="connsiteY7" fmla="*/ 0 h 2171151"/>
              <a:gd name="connsiteX8" fmla="*/ 0 w 2112580"/>
              <a:gd name="connsiteY8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665890 w 2112580"/>
              <a:gd name="connsiteY2" fmla="*/ 2123533 h 2171151"/>
              <a:gd name="connsiteX3" fmla="*/ 2112580 w 2112580"/>
              <a:gd name="connsiteY3" fmla="*/ 0 h 2171151"/>
              <a:gd name="connsiteX4" fmla="*/ 1460939 w 2112580"/>
              <a:gd name="connsiteY4" fmla="*/ 10511 h 2171151"/>
              <a:gd name="connsiteX5" fmla="*/ 1072055 w 2112580"/>
              <a:gd name="connsiteY5" fmla="*/ 1261241 h 2171151"/>
              <a:gd name="connsiteX6" fmla="*/ 1061545 w 2112580"/>
              <a:gd name="connsiteY6" fmla="*/ 1282262 h 2171151"/>
              <a:gd name="connsiteX7" fmla="*/ 704193 w 2112580"/>
              <a:gd name="connsiteY7" fmla="*/ 0 h 2171151"/>
              <a:gd name="connsiteX8" fmla="*/ 0 w 2112580"/>
              <a:gd name="connsiteY8" fmla="*/ 0 h 217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2580" h="2171151">
                <a:moveTo>
                  <a:pt x="0" y="0"/>
                </a:moveTo>
                <a:lnTo>
                  <a:pt x="557047" y="2171151"/>
                </a:lnTo>
                <a:lnTo>
                  <a:pt x="1665890" y="2123533"/>
                </a:lnTo>
                <a:lnTo>
                  <a:pt x="2112580" y="0"/>
                </a:lnTo>
                <a:lnTo>
                  <a:pt x="1460939" y="10511"/>
                </a:lnTo>
                <a:lnTo>
                  <a:pt x="1072055" y="1261241"/>
                </a:lnTo>
                <a:lnTo>
                  <a:pt x="1061545" y="1282262"/>
                </a:lnTo>
                <a:lnTo>
                  <a:pt x="704193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 smtClean="0">
              <a:solidFill>
                <a:schemeClr val="accent6"/>
              </a:solidFill>
            </a:endParaRPr>
          </a:p>
          <a:p>
            <a:pPr algn="ctr" eaLnBrk="1" hangingPunct="1"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algn="ctr"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Adder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5" name="Straight Connector 14"/>
          <p:cNvCxnSpPr>
            <a:stCxn id="5" idx="2"/>
          </p:cNvCxnSpPr>
          <p:nvPr>
            <p:custDataLst>
              <p:tags r:id="rId5"/>
            </p:custDataLst>
          </p:nvPr>
        </p:nvCxnSpPr>
        <p:spPr>
          <a:xfrm rot="5400000">
            <a:off x="4923631" y="2885252"/>
            <a:ext cx="388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6"/>
            </p:custDataLst>
          </p:nvPr>
        </p:nvCxnSpPr>
        <p:spPr>
          <a:xfrm rot="5400000">
            <a:off x="3474244" y="2885252"/>
            <a:ext cx="388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7"/>
            </p:custDataLst>
          </p:nvPr>
        </p:nvCxnSpPr>
        <p:spPr>
          <a:xfrm rot="5400000">
            <a:off x="3926682" y="4598164"/>
            <a:ext cx="99695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8"/>
            </p:custDataLst>
          </p:nvPr>
        </p:nvCxnSpPr>
        <p:spPr>
          <a:xfrm>
            <a:off x="4425950" y="5097433"/>
            <a:ext cx="209073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>
            <p:custDataLst>
              <p:tags r:id="rId9"/>
            </p:custDataLst>
          </p:nvPr>
        </p:nvCxnSpPr>
        <p:spPr>
          <a:xfrm rot="5400000" flipH="1" flipV="1">
            <a:off x="4670425" y="3252758"/>
            <a:ext cx="369093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>
            <p:custDataLst>
              <p:tags r:id="rId10"/>
            </p:custDataLst>
          </p:nvPr>
        </p:nvCxnSpPr>
        <p:spPr>
          <a:xfrm rot="10800000">
            <a:off x="5118100" y="1408083"/>
            <a:ext cx="1397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5" idx="0"/>
          </p:cNvCxnSpPr>
          <p:nvPr>
            <p:custDataLst>
              <p:tags r:id="rId11"/>
            </p:custDataLst>
          </p:nvPr>
        </p:nvCxnSpPr>
        <p:spPr>
          <a:xfrm rot="5400000">
            <a:off x="4731544" y="1797814"/>
            <a:ext cx="7747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2854" y="5813646"/>
            <a:ext cx="3456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Clock signal </a:t>
            </a:r>
            <a:r>
              <a:rPr lang="en-US" dirty="0" smtClean="0">
                <a:solidFill>
                  <a:srgbClr val="3366FF"/>
                </a:solidFill>
              </a:rPr>
              <a:t>Low</a:t>
            </a:r>
          </a:p>
          <a:p>
            <a:pPr algn="ctr"/>
            <a:r>
              <a:rPr lang="en-US" dirty="0" smtClean="0"/>
              <a:t>Registers output recorded value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21560" y="2258473"/>
            <a:ext cx="2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169" y="2258473"/>
            <a:ext cx="2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332" y="4126927"/>
            <a:ext cx="4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16325" y="2678980"/>
            <a:ext cx="2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65712" y="2710389"/>
            <a:ext cx="2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16963" y="1417638"/>
            <a:ext cx="4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8268" y="5272049"/>
            <a:ext cx="461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here we stay until the clock transitions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5" grpId="0"/>
      <p:bldP spid="2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 what are we doing?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The Problem</a:t>
            </a:r>
            <a:endParaRPr lang="en-US" dirty="0">
              <a:latin typeface="Arial" charset="0"/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3089275" y="2185958"/>
            <a:ext cx="110490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Register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4567238" y="2185958"/>
            <a:ext cx="1103312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Register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Freeform 10"/>
          <p:cNvSpPr/>
          <p:nvPr>
            <p:custDataLst>
              <p:tags r:id="rId4"/>
            </p:custDataLst>
          </p:nvPr>
        </p:nvSpPr>
        <p:spPr>
          <a:xfrm>
            <a:off x="3332163" y="3079721"/>
            <a:ext cx="2112962" cy="1020762"/>
          </a:xfrm>
          <a:custGeom>
            <a:avLst/>
            <a:gdLst>
              <a:gd name="connsiteX0" fmla="*/ 0 w 2112580"/>
              <a:gd name="connsiteY0" fmla="*/ 0 h 1587062"/>
              <a:gd name="connsiteX1" fmla="*/ 409904 w 2112580"/>
              <a:gd name="connsiteY1" fmla="*/ 1587062 h 1587062"/>
              <a:gd name="connsiteX2" fmla="*/ 1713187 w 2112580"/>
              <a:gd name="connsiteY2" fmla="*/ 1587062 h 1587062"/>
              <a:gd name="connsiteX3" fmla="*/ 2112580 w 2112580"/>
              <a:gd name="connsiteY3" fmla="*/ 0 h 1587062"/>
              <a:gd name="connsiteX4" fmla="*/ 1713187 w 2112580"/>
              <a:gd name="connsiteY4" fmla="*/ 10511 h 1587062"/>
              <a:gd name="connsiteX5" fmla="*/ 1072055 w 2112580"/>
              <a:gd name="connsiteY5" fmla="*/ 756745 h 1587062"/>
              <a:gd name="connsiteX6" fmla="*/ 409904 w 2112580"/>
              <a:gd name="connsiteY6" fmla="*/ 0 h 1587062"/>
              <a:gd name="connsiteX7" fmla="*/ 0 w 2112580"/>
              <a:gd name="connsiteY7" fmla="*/ 0 h 1587062"/>
              <a:gd name="connsiteX0" fmla="*/ 0 w 2112580"/>
              <a:gd name="connsiteY0" fmla="*/ 0 h 1587062"/>
              <a:gd name="connsiteX1" fmla="*/ 409904 w 2112580"/>
              <a:gd name="connsiteY1" fmla="*/ 1587062 h 1587062"/>
              <a:gd name="connsiteX2" fmla="*/ 1713187 w 2112580"/>
              <a:gd name="connsiteY2" fmla="*/ 1587062 h 1587062"/>
              <a:gd name="connsiteX3" fmla="*/ 2112580 w 2112580"/>
              <a:gd name="connsiteY3" fmla="*/ 0 h 1587062"/>
              <a:gd name="connsiteX4" fmla="*/ 1713187 w 2112580"/>
              <a:gd name="connsiteY4" fmla="*/ 10511 h 1587062"/>
              <a:gd name="connsiteX5" fmla="*/ 1072055 w 2112580"/>
              <a:gd name="connsiteY5" fmla="*/ 756745 h 1587062"/>
              <a:gd name="connsiteX6" fmla="*/ 704193 w 2112580"/>
              <a:gd name="connsiteY6" fmla="*/ 0 h 1587062"/>
              <a:gd name="connsiteX7" fmla="*/ 0 w 2112580"/>
              <a:gd name="connsiteY7" fmla="*/ 0 h 1587062"/>
              <a:gd name="connsiteX0" fmla="*/ 0 w 2112580"/>
              <a:gd name="connsiteY0" fmla="*/ 0 h 1587062"/>
              <a:gd name="connsiteX1" fmla="*/ 409904 w 2112580"/>
              <a:gd name="connsiteY1" fmla="*/ 1587062 h 1587062"/>
              <a:gd name="connsiteX2" fmla="*/ 1713187 w 2112580"/>
              <a:gd name="connsiteY2" fmla="*/ 1587062 h 1587062"/>
              <a:gd name="connsiteX3" fmla="*/ 2112580 w 2112580"/>
              <a:gd name="connsiteY3" fmla="*/ 0 h 1587062"/>
              <a:gd name="connsiteX4" fmla="*/ 1460939 w 2112580"/>
              <a:gd name="connsiteY4" fmla="*/ 10511 h 1587062"/>
              <a:gd name="connsiteX5" fmla="*/ 1072055 w 2112580"/>
              <a:gd name="connsiteY5" fmla="*/ 756745 h 1587062"/>
              <a:gd name="connsiteX6" fmla="*/ 704193 w 2112580"/>
              <a:gd name="connsiteY6" fmla="*/ 0 h 1587062"/>
              <a:gd name="connsiteX7" fmla="*/ 0 w 2112580"/>
              <a:gd name="connsiteY7" fmla="*/ 0 h 1587062"/>
              <a:gd name="connsiteX0" fmla="*/ 0 w 2112580"/>
              <a:gd name="connsiteY0" fmla="*/ 0 h 1587062"/>
              <a:gd name="connsiteX1" fmla="*/ 409904 w 2112580"/>
              <a:gd name="connsiteY1" fmla="*/ 1587062 h 1587062"/>
              <a:gd name="connsiteX2" fmla="*/ 1713187 w 2112580"/>
              <a:gd name="connsiteY2" fmla="*/ 1587062 h 1587062"/>
              <a:gd name="connsiteX3" fmla="*/ 2112580 w 2112580"/>
              <a:gd name="connsiteY3" fmla="*/ 0 h 1587062"/>
              <a:gd name="connsiteX4" fmla="*/ 1460939 w 2112580"/>
              <a:gd name="connsiteY4" fmla="*/ 10511 h 1587062"/>
              <a:gd name="connsiteX5" fmla="*/ 1072055 w 2112580"/>
              <a:gd name="connsiteY5" fmla="*/ 756745 h 1587062"/>
              <a:gd name="connsiteX6" fmla="*/ 1061545 w 2112580"/>
              <a:gd name="connsiteY6" fmla="*/ 1282262 h 1587062"/>
              <a:gd name="connsiteX7" fmla="*/ 704193 w 2112580"/>
              <a:gd name="connsiteY7" fmla="*/ 0 h 1587062"/>
              <a:gd name="connsiteX8" fmla="*/ 0 w 2112580"/>
              <a:gd name="connsiteY8" fmla="*/ 0 h 1587062"/>
              <a:gd name="connsiteX0" fmla="*/ 0 w 2112580"/>
              <a:gd name="connsiteY0" fmla="*/ 0 h 1587062"/>
              <a:gd name="connsiteX1" fmla="*/ 409904 w 2112580"/>
              <a:gd name="connsiteY1" fmla="*/ 1587062 h 1587062"/>
              <a:gd name="connsiteX2" fmla="*/ 1713187 w 2112580"/>
              <a:gd name="connsiteY2" fmla="*/ 1587062 h 1587062"/>
              <a:gd name="connsiteX3" fmla="*/ 2112580 w 2112580"/>
              <a:gd name="connsiteY3" fmla="*/ 0 h 1587062"/>
              <a:gd name="connsiteX4" fmla="*/ 1460939 w 2112580"/>
              <a:gd name="connsiteY4" fmla="*/ 10511 h 1587062"/>
              <a:gd name="connsiteX5" fmla="*/ 1072055 w 2112580"/>
              <a:gd name="connsiteY5" fmla="*/ 1261241 h 1587062"/>
              <a:gd name="connsiteX6" fmla="*/ 1061545 w 2112580"/>
              <a:gd name="connsiteY6" fmla="*/ 1282262 h 1587062"/>
              <a:gd name="connsiteX7" fmla="*/ 704193 w 2112580"/>
              <a:gd name="connsiteY7" fmla="*/ 0 h 1587062"/>
              <a:gd name="connsiteX8" fmla="*/ 0 w 2112580"/>
              <a:gd name="connsiteY8" fmla="*/ 0 h 1587062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713187 w 2112580"/>
              <a:gd name="connsiteY2" fmla="*/ 1587062 h 2171151"/>
              <a:gd name="connsiteX3" fmla="*/ 2112580 w 2112580"/>
              <a:gd name="connsiteY3" fmla="*/ 0 h 2171151"/>
              <a:gd name="connsiteX4" fmla="*/ 1460939 w 2112580"/>
              <a:gd name="connsiteY4" fmla="*/ 10511 h 2171151"/>
              <a:gd name="connsiteX5" fmla="*/ 1072055 w 2112580"/>
              <a:gd name="connsiteY5" fmla="*/ 1261241 h 2171151"/>
              <a:gd name="connsiteX6" fmla="*/ 1061545 w 2112580"/>
              <a:gd name="connsiteY6" fmla="*/ 1282262 h 2171151"/>
              <a:gd name="connsiteX7" fmla="*/ 704193 w 2112580"/>
              <a:gd name="connsiteY7" fmla="*/ 0 h 2171151"/>
              <a:gd name="connsiteX8" fmla="*/ 0 w 2112580"/>
              <a:gd name="connsiteY8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713187 w 2112580"/>
              <a:gd name="connsiteY2" fmla="*/ 1587062 h 2171151"/>
              <a:gd name="connsiteX3" fmla="*/ 1535303 w 2112580"/>
              <a:gd name="connsiteY3" fmla="*/ 2148797 h 2171151"/>
              <a:gd name="connsiteX4" fmla="*/ 2112580 w 2112580"/>
              <a:gd name="connsiteY4" fmla="*/ 0 h 2171151"/>
              <a:gd name="connsiteX5" fmla="*/ 1460939 w 2112580"/>
              <a:gd name="connsiteY5" fmla="*/ 10511 h 2171151"/>
              <a:gd name="connsiteX6" fmla="*/ 1072055 w 2112580"/>
              <a:gd name="connsiteY6" fmla="*/ 1261241 h 2171151"/>
              <a:gd name="connsiteX7" fmla="*/ 1061545 w 2112580"/>
              <a:gd name="connsiteY7" fmla="*/ 1282262 h 2171151"/>
              <a:gd name="connsiteX8" fmla="*/ 704193 w 2112580"/>
              <a:gd name="connsiteY8" fmla="*/ 0 h 2171151"/>
              <a:gd name="connsiteX9" fmla="*/ 0 w 2112580"/>
              <a:gd name="connsiteY9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713187 w 2112580"/>
              <a:gd name="connsiteY2" fmla="*/ 1587062 h 2171151"/>
              <a:gd name="connsiteX3" fmla="*/ 1535303 w 2112580"/>
              <a:gd name="connsiteY3" fmla="*/ 2148797 h 2171151"/>
              <a:gd name="connsiteX4" fmla="*/ 1241014 w 2112580"/>
              <a:gd name="connsiteY4" fmla="*/ 2171151 h 2171151"/>
              <a:gd name="connsiteX5" fmla="*/ 2112580 w 2112580"/>
              <a:gd name="connsiteY5" fmla="*/ 0 h 2171151"/>
              <a:gd name="connsiteX6" fmla="*/ 1460939 w 2112580"/>
              <a:gd name="connsiteY6" fmla="*/ 10511 h 2171151"/>
              <a:gd name="connsiteX7" fmla="*/ 1072055 w 2112580"/>
              <a:gd name="connsiteY7" fmla="*/ 1261241 h 2171151"/>
              <a:gd name="connsiteX8" fmla="*/ 1061545 w 2112580"/>
              <a:gd name="connsiteY8" fmla="*/ 1282262 h 2171151"/>
              <a:gd name="connsiteX9" fmla="*/ 704193 w 2112580"/>
              <a:gd name="connsiteY9" fmla="*/ 0 h 2171151"/>
              <a:gd name="connsiteX10" fmla="*/ 0 w 2112580"/>
              <a:gd name="connsiteY10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713187 w 2112580"/>
              <a:gd name="connsiteY2" fmla="*/ 1587062 h 2171151"/>
              <a:gd name="connsiteX3" fmla="*/ 1535303 w 2112580"/>
              <a:gd name="connsiteY3" fmla="*/ 2148797 h 2171151"/>
              <a:gd name="connsiteX4" fmla="*/ 1241014 w 2112580"/>
              <a:gd name="connsiteY4" fmla="*/ 2171151 h 2171151"/>
              <a:gd name="connsiteX5" fmla="*/ 1928648 w 2112580"/>
              <a:gd name="connsiteY5" fmla="*/ 2123533 h 2171151"/>
              <a:gd name="connsiteX6" fmla="*/ 2112580 w 2112580"/>
              <a:gd name="connsiteY6" fmla="*/ 0 h 2171151"/>
              <a:gd name="connsiteX7" fmla="*/ 1460939 w 2112580"/>
              <a:gd name="connsiteY7" fmla="*/ 10511 h 2171151"/>
              <a:gd name="connsiteX8" fmla="*/ 1072055 w 2112580"/>
              <a:gd name="connsiteY8" fmla="*/ 1261241 h 2171151"/>
              <a:gd name="connsiteX9" fmla="*/ 1061545 w 2112580"/>
              <a:gd name="connsiteY9" fmla="*/ 1282262 h 2171151"/>
              <a:gd name="connsiteX10" fmla="*/ 704193 w 2112580"/>
              <a:gd name="connsiteY10" fmla="*/ 0 h 2171151"/>
              <a:gd name="connsiteX11" fmla="*/ 0 w 2112580"/>
              <a:gd name="connsiteY11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713187 w 2112580"/>
              <a:gd name="connsiteY2" fmla="*/ 1587062 h 2171151"/>
              <a:gd name="connsiteX3" fmla="*/ 1535303 w 2112580"/>
              <a:gd name="connsiteY3" fmla="*/ 2148797 h 2171151"/>
              <a:gd name="connsiteX4" fmla="*/ 1928648 w 2112580"/>
              <a:gd name="connsiteY4" fmla="*/ 2123533 h 2171151"/>
              <a:gd name="connsiteX5" fmla="*/ 2112580 w 2112580"/>
              <a:gd name="connsiteY5" fmla="*/ 0 h 2171151"/>
              <a:gd name="connsiteX6" fmla="*/ 1460939 w 2112580"/>
              <a:gd name="connsiteY6" fmla="*/ 10511 h 2171151"/>
              <a:gd name="connsiteX7" fmla="*/ 1072055 w 2112580"/>
              <a:gd name="connsiteY7" fmla="*/ 1261241 h 2171151"/>
              <a:gd name="connsiteX8" fmla="*/ 1061545 w 2112580"/>
              <a:gd name="connsiteY8" fmla="*/ 1282262 h 2171151"/>
              <a:gd name="connsiteX9" fmla="*/ 704193 w 2112580"/>
              <a:gd name="connsiteY9" fmla="*/ 0 h 2171151"/>
              <a:gd name="connsiteX10" fmla="*/ 0 w 2112580"/>
              <a:gd name="connsiteY10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535303 w 2112580"/>
              <a:gd name="connsiteY2" fmla="*/ 2148797 h 2171151"/>
              <a:gd name="connsiteX3" fmla="*/ 1928648 w 2112580"/>
              <a:gd name="connsiteY3" fmla="*/ 2123533 h 2171151"/>
              <a:gd name="connsiteX4" fmla="*/ 2112580 w 2112580"/>
              <a:gd name="connsiteY4" fmla="*/ 0 h 2171151"/>
              <a:gd name="connsiteX5" fmla="*/ 1460939 w 2112580"/>
              <a:gd name="connsiteY5" fmla="*/ 10511 h 2171151"/>
              <a:gd name="connsiteX6" fmla="*/ 1072055 w 2112580"/>
              <a:gd name="connsiteY6" fmla="*/ 1261241 h 2171151"/>
              <a:gd name="connsiteX7" fmla="*/ 1061545 w 2112580"/>
              <a:gd name="connsiteY7" fmla="*/ 1282262 h 2171151"/>
              <a:gd name="connsiteX8" fmla="*/ 704193 w 2112580"/>
              <a:gd name="connsiteY8" fmla="*/ 0 h 2171151"/>
              <a:gd name="connsiteX9" fmla="*/ 0 w 2112580"/>
              <a:gd name="connsiteY9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928648 w 2112580"/>
              <a:gd name="connsiteY2" fmla="*/ 2123533 h 2171151"/>
              <a:gd name="connsiteX3" fmla="*/ 2112580 w 2112580"/>
              <a:gd name="connsiteY3" fmla="*/ 0 h 2171151"/>
              <a:gd name="connsiteX4" fmla="*/ 1460939 w 2112580"/>
              <a:gd name="connsiteY4" fmla="*/ 10511 h 2171151"/>
              <a:gd name="connsiteX5" fmla="*/ 1072055 w 2112580"/>
              <a:gd name="connsiteY5" fmla="*/ 1261241 h 2171151"/>
              <a:gd name="connsiteX6" fmla="*/ 1061545 w 2112580"/>
              <a:gd name="connsiteY6" fmla="*/ 1282262 h 2171151"/>
              <a:gd name="connsiteX7" fmla="*/ 704193 w 2112580"/>
              <a:gd name="connsiteY7" fmla="*/ 0 h 2171151"/>
              <a:gd name="connsiteX8" fmla="*/ 0 w 2112580"/>
              <a:gd name="connsiteY8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665890 w 2112580"/>
              <a:gd name="connsiteY2" fmla="*/ 2123533 h 2171151"/>
              <a:gd name="connsiteX3" fmla="*/ 2112580 w 2112580"/>
              <a:gd name="connsiteY3" fmla="*/ 0 h 2171151"/>
              <a:gd name="connsiteX4" fmla="*/ 1460939 w 2112580"/>
              <a:gd name="connsiteY4" fmla="*/ 10511 h 2171151"/>
              <a:gd name="connsiteX5" fmla="*/ 1072055 w 2112580"/>
              <a:gd name="connsiteY5" fmla="*/ 1261241 h 2171151"/>
              <a:gd name="connsiteX6" fmla="*/ 1061545 w 2112580"/>
              <a:gd name="connsiteY6" fmla="*/ 1282262 h 2171151"/>
              <a:gd name="connsiteX7" fmla="*/ 704193 w 2112580"/>
              <a:gd name="connsiteY7" fmla="*/ 0 h 2171151"/>
              <a:gd name="connsiteX8" fmla="*/ 0 w 2112580"/>
              <a:gd name="connsiteY8" fmla="*/ 0 h 217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2580" h="2171151">
                <a:moveTo>
                  <a:pt x="0" y="0"/>
                </a:moveTo>
                <a:lnTo>
                  <a:pt x="557047" y="2171151"/>
                </a:lnTo>
                <a:lnTo>
                  <a:pt x="1665890" y="2123533"/>
                </a:lnTo>
                <a:lnTo>
                  <a:pt x="2112580" y="0"/>
                </a:lnTo>
                <a:lnTo>
                  <a:pt x="1460939" y="10511"/>
                </a:lnTo>
                <a:lnTo>
                  <a:pt x="1072055" y="1261241"/>
                </a:lnTo>
                <a:lnTo>
                  <a:pt x="1061545" y="1282262"/>
                </a:lnTo>
                <a:lnTo>
                  <a:pt x="704193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 smtClean="0">
              <a:solidFill>
                <a:schemeClr val="accent6"/>
              </a:solidFill>
            </a:endParaRPr>
          </a:p>
          <a:p>
            <a:pPr algn="ctr" eaLnBrk="1" hangingPunct="1"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algn="ctr"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Adder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5" name="Straight Connector 14"/>
          <p:cNvCxnSpPr>
            <a:stCxn id="5" idx="2"/>
          </p:cNvCxnSpPr>
          <p:nvPr>
            <p:custDataLst>
              <p:tags r:id="rId5"/>
            </p:custDataLst>
          </p:nvPr>
        </p:nvCxnSpPr>
        <p:spPr>
          <a:xfrm rot="5400000">
            <a:off x="4923631" y="2885252"/>
            <a:ext cx="388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6"/>
            </p:custDataLst>
          </p:nvPr>
        </p:nvCxnSpPr>
        <p:spPr>
          <a:xfrm rot="5400000">
            <a:off x="3474244" y="2885252"/>
            <a:ext cx="388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7"/>
            </p:custDataLst>
          </p:nvPr>
        </p:nvCxnSpPr>
        <p:spPr>
          <a:xfrm rot="5400000">
            <a:off x="3926682" y="4598164"/>
            <a:ext cx="99695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8"/>
            </p:custDataLst>
          </p:nvPr>
        </p:nvCxnSpPr>
        <p:spPr>
          <a:xfrm>
            <a:off x="4425950" y="5097433"/>
            <a:ext cx="209073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>
            <p:custDataLst>
              <p:tags r:id="rId9"/>
            </p:custDataLst>
          </p:nvPr>
        </p:nvCxnSpPr>
        <p:spPr>
          <a:xfrm rot="5400000" flipH="1" flipV="1">
            <a:off x="4670425" y="3252758"/>
            <a:ext cx="369093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>
            <p:custDataLst>
              <p:tags r:id="rId10"/>
            </p:custDataLst>
          </p:nvPr>
        </p:nvCxnSpPr>
        <p:spPr>
          <a:xfrm rot="10800000">
            <a:off x="5118100" y="1408083"/>
            <a:ext cx="1397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5" idx="0"/>
          </p:cNvCxnSpPr>
          <p:nvPr>
            <p:custDataLst>
              <p:tags r:id="rId11"/>
            </p:custDataLst>
          </p:nvPr>
        </p:nvCxnSpPr>
        <p:spPr>
          <a:xfrm rot="5400000">
            <a:off x="4731544" y="1797814"/>
            <a:ext cx="7747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2854" y="5813646"/>
            <a:ext cx="3456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Clock signal </a:t>
            </a:r>
            <a:r>
              <a:rPr lang="en-US" dirty="0" smtClean="0">
                <a:solidFill>
                  <a:srgbClr val="FF0000"/>
                </a:solidFill>
              </a:rPr>
              <a:t>High</a:t>
            </a:r>
          </a:p>
          <a:p>
            <a:pPr algn="ctr"/>
            <a:r>
              <a:rPr lang="en-US" dirty="0" smtClean="0"/>
              <a:t>Registers output recorded value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21560" y="2258473"/>
            <a:ext cx="2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169" y="2258473"/>
            <a:ext cx="2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332" y="4126927"/>
            <a:ext cx="4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16325" y="2678980"/>
            <a:ext cx="2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65712" y="2710389"/>
            <a:ext cx="2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16963" y="1417638"/>
            <a:ext cx="4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8268" y="5272049"/>
            <a:ext cx="461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here we stay until the clock transitions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85291" y="2268139"/>
            <a:ext cx="4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16963" y="2692153"/>
            <a:ext cx="4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19496" y="4155490"/>
            <a:ext cx="4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08821" y="1437411"/>
            <a:ext cx="4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94175" y="2297466"/>
            <a:ext cx="4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17845" y="2690783"/>
            <a:ext cx="4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6235" y="2321391"/>
            <a:ext cx="38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16963" y="1441130"/>
            <a:ext cx="38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04744" y="2666798"/>
            <a:ext cx="38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38332" y="4100482"/>
            <a:ext cx="38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5" grpId="0"/>
      <p:bldP spid="27" grpId="0"/>
      <p:bldP spid="21" grpId="0"/>
      <p:bldP spid="21" grpId="1" build="allAtOnce"/>
      <p:bldP spid="23" grpId="0"/>
      <p:bldP spid="23" grpId="1"/>
      <p:bldP spid="31" grpId="0"/>
      <p:bldP spid="31" grpId="1"/>
      <p:bldP spid="32" grpId="0"/>
      <p:bldP spid="32" grpId="1"/>
      <p:bldP spid="33" grpId="1"/>
      <p:bldP spid="33" grpId="2"/>
      <p:bldP spid="34" grpId="0"/>
      <p:bldP spid="34" grpId="1"/>
      <p:bldP spid="7" grpId="0"/>
      <p:bldP spid="29" grpId="0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The Problem</a:t>
            </a:r>
            <a:endParaRPr lang="en-US" dirty="0">
              <a:latin typeface="Arial" charset="0"/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3089275" y="2185958"/>
            <a:ext cx="110490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Register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4567238" y="2185958"/>
            <a:ext cx="1103312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Register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Freeform 10"/>
          <p:cNvSpPr/>
          <p:nvPr>
            <p:custDataLst>
              <p:tags r:id="rId4"/>
            </p:custDataLst>
          </p:nvPr>
        </p:nvSpPr>
        <p:spPr>
          <a:xfrm>
            <a:off x="3332163" y="3079721"/>
            <a:ext cx="2112962" cy="1020762"/>
          </a:xfrm>
          <a:custGeom>
            <a:avLst/>
            <a:gdLst>
              <a:gd name="connsiteX0" fmla="*/ 0 w 2112580"/>
              <a:gd name="connsiteY0" fmla="*/ 0 h 1587062"/>
              <a:gd name="connsiteX1" fmla="*/ 409904 w 2112580"/>
              <a:gd name="connsiteY1" fmla="*/ 1587062 h 1587062"/>
              <a:gd name="connsiteX2" fmla="*/ 1713187 w 2112580"/>
              <a:gd name="connsiteY2" fmla="*/ 1587062 h 1587062"/>
              <a:gd name="connsiteX3" fmla="*/ 2112580 w 2112580"/>
              <a:gd name="connsiteY3" fmla="*/ 0 h 1587062"/>
              <a:gd name="connsiteX4" fmla="*/ 1713187 w 2112580"/>
              <a:gd name="connsiteY4" fmla="*/ 10511 h 1587062"/>
              <a:gd name="connsiteX5" fmla="*/ 1072055 w 2112580"/>
              <a:gd name="connsiteY5" fmla="*/ 756745 h 1587062"/>
              <a:gd name="connsiteX6" fmla="*/ 409904 w 2112580"/>
              <a:gd name="connsiteY6" fmla="*/ 0 h 1587062"/>
              <a:gd name="connsiteX7" fmla="*/ 0 w 2112580"/>
              <a:gd name="connsiteY7" fmla="*/ 0 h 1587062"/>
              <a:gd name="connsiteX0" fmla="*/ 0 w 2112580"/>
              <a:gd name="connsiteY0" fmla="*/ 0 h 1587062"/>
              <a:gd name="connsiteX1" fmla="*/ 409904 w 2112580"/>
              <a:gd name="connsiteY1" fmla="*/ 1587062 h 1587062"/>
              <a:gd name="connsiteX2" fmla="*/ 1713187 w 2112580"/>
              <a:gd name="connsiteY2" fmla="*/ 1587062 h 1587062"/>
              <a:gd name="connsiteX3" fmla="*/ 2112580 w 2112580"/>
              <a:gd name="connsiteY3" fmla="*/ 0 h 1587062"/>
              <a:gd name="connsiteX4" fmla="*/ 1713187 w 2112580"/>
              <a:gd name="connsiteY4" fmla="*/ 10511 h 1587062"/>
              <a:gd name="connsiteX5" fmla="*/ 1072055 w 2112580"/>
              <a:gd name="connsiteY5" fmla="*/ 756745 h 1587062"/>
              <a:gd name="connsiteX6" fmla="*/ 704193 w 2112580"/>
              <a:gd name="connsiteY6" fmla="*/ 0 h 1587062"/>
              <a:gd name="connsiteX7" fmla="*/ 0 w 2112580"/>
              <a:gd name="connsiteY7" fmla="*/ 0 h 1587062"/>
              <a:gd name="connsiteX0" fmla="*/ 0 w 2112580"/>
              <a:gd name="connsiteY0" fmla="*/ 0 h 1587062"/>
              <a:gd name="connsiteX1" fmla="*/ 409904 w 2112580"/>
              <a:gd name="connsiteY1" fmla="*/ 1587062 h 1587062"/>
              <a:gd name="connsiteX2" fmla="*/ 1713187 w 2112580"/>
              <a:gd name="connsiteY2" fmla="*/ 1587062 h 1587062"/>
              <a:gd name="connsiteX3" fmla="*/ 2112580 w 2112580"/>
              <a:gd name="connsiteY3" fmla="*/ 0 h 1587062"/>
              <a:gd name="connsiteX4" fmla="*/ 1460939 w 2112580"/>
              <a:gd name="connsiteY4" fmla="*/ 10511 h 1587062"/>
              <a:gd name="connsiteX5" fmla="*/ 1072055 w 2112580"/>
              <a:gd name="connsiteY5" fmla="*/ 756745 h 1587062"/>
              <a:gd name="connsiteX6" fmla="*/ 704193 w 2112580"/>
              <a:gd name="connsiteY6" fmla="*/ 0 h 1587062"/>
              <a:gd name="connsiteX7" fmla="*/ 0 w 2112580"/>
              <a:gd name="connsiteY7" fmla="*/ 0 h 1587062"/>
              <a:gd name="connsiteX0" fmla="*/ 0 w 2112580"/>
              <a:gd name="connsiteY0" fmla="*/ 0 h 1587062"/>
              <a:gd name="connsiteX1" fmla="*/ 409904 w 2112580"/>
              <a:gd name="connsiteY1" fmla="*/ 1587062 h 1587062"/>
              <a:gd name="connsiteX2" fmla="*/ 1713187 w 2112580"/>
              <a:gd name="connsiteY2" fmla="*/ 1587062 h 1587062"/>
              <a:gd name="connsiteX3" fmla="*/ 2112580 w 2112580"/>
              <a:gd name="connsiteY3" fmla="*/ 0 h 1587062"/>
              <a:gd name="connsiteX4" fmla="*/ 1460939 w 2112580"/>
              <a:gd name="connsiteY4" fmla="*/ 10511 h 1587062"/>
              <a:gd name="connsiteX5" fmla="*/ 1072055 w 2112580"/>
              <a:gd name="connsiteY5" fmla="*/ 756745 h 1587062"/>
              <a:gd name="connsiteX6" fmla="*/ 1061545 w 2112580"/>
              <a:gd name="connsiteY6" fmla="*/ 1282262 h 1587062"/>
              <a:gd name="connsiteX7" fmla="*/ 704193 w 2112580"/>
              <a:gd name="connsiteY7" fmla="*/ 0 h 1587062"/>
              <a:gd name="connsiteX8" fmla="*/ 0 w 2112580"/>
              <a:gd name="connsiteY8" fmla="*/ 0 h 1587062"/>
              <a:gd name="connsiteX0" fmla="*/ 0 w 2112580"/>
              <a:gd name="connsiteY0" fmla="*/ 0 h 1587062"/>
              <a:gd name="connsiteX1" fmla="*/ 409904 w 2112580"/>
              <a:gd name="connsiteY1" fmla="*/ 1587062 h 1587062"/>
              <a:gd name="connsiteX2" fmla="*/ 1713187 w 2112580"/>
              <a:gd name="connsiteY2" fmla="*/ 1587062 h 1587062"/>
              <a:gd name="connsiteX3" fmla="*/ 2112580 w 2112580"/>
              <a:gd name="connsiteY3" fmla="*/ 0 h 1587062"/>
              <a:gd name="connsiteX4" fmla="*/ 1460939 w 2112580"/>
              <a:gd name="connsiteY4" fmla="*/ 10511 h 1587062"/>
              <a:gd name="connsiteX5" fmla="*/ 1072055 w 2112580"/>
              <a:gd name="connsiteY5" fmla="*/ 1261241 h 1587062"/>
              <a:gd name="connsiteX6" fmla="*/ 1061545 w 2112580"/>
              <a:gd name="connsiteY6" fmla="*/ 1282262 h 1587062"/>
              <a:gd name="connsiteX7" fmla="*/ 704193 w 2112580"/>
              <a:gd name="connsiteY7" fmla="*/ 0 h 1587062"/>
              <a:gd name="connsiteX8" fmla="*/ 0 w 2112580"/>
              <a:gd name="connsiteY8" fmla="*/ 0 h 1587062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713187 w 2112580"/>
              <a:gd name="connsiteY2" fmla="*/ 1587062 h 2171151"/>
              <a:gd name="connsiteX3" fmla="*/ 2112580 w 2112580"/>
              <a:gd name="connsiteY3" fmla="*/ 0 h 2171151"/>
              <a:gd name="connsiteX4" fmla="*/ 1460939 w 2112580"/>
              <a:gd name="connsiteY4" fmla="*/ 10511 h 2171151"/>
              <a:gd name="connsiteX5" fmla="*/ 1072055 w 2112580"/>
              <a:gd name="connsiteY5" fmla="*/ 1261241 h 2171151"/>
              <a:gd name="connsiteX6" fmla="*/ 1061545 w 2112580"/>
              <a:gd name="connsiteY6" fmla="*/ 1282262 h 2171151"/>
              <a:gd name="connsiteX7" fmla="*/ 704193 w 2112580"/>
              <a:gd name="connsiteY7" fmla="*/ 0 h 2171151"/>
              <a:gd name="connsiteX8" fmla="*/ 0 w 2112580"/>
              <a:gd name="connsiteY8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713187 w 2112580"/>
              <a:gd name="connsiteY2" fmla="*/ 1587062 h 2171151"/>
              <a:gd name="connsiteX3" fmla="*/ 1535303 w 2112580"/>
              <a:gd name="connsiteY3" fmla="*/ 2148797 h 2171151"/>
              <a:gd name="connsiteX4" fmla="*/ 2112580 w 2112580"/>
              <a:gd name="connsiteY4" fmla="*/ 0 h 2171151"/>
              <a:gd name="connsiteX5" fmla="*/ 1460939 w 2112580"/>
              <a:gd name="connsiteY5" fmla="*/ 10511 h 2171151"/>
              <a:gd name="connsiteX6" fmla="*/ 1072055 w 2112580"/>
              <a:gd name="connsiteY6" fmla="*/ 1261241 h 2171151"/>
              <a:gd name="connsiteX7" fmla="*/ 1061545 w 2112580"/>
              <a:gd name="connsiteY7" fmla="*/ 1282262 h 2171151"/>
              <a:gd name="connsiteX8" fmla="*/ 704193 w 2112580"/>
              <a:gd name="connsiteY8" fmla="*/ 0 h 2171151"/>
              <a:gd name="connsiteX9" fmla="*/ 0 w 2112580"/>
              <a:gd name="connsiteY9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713187 w 2112580"/>
              <a:gd name="connsiteY2" fmla="*/ 1587062 h 2171151"/>
              <a:gd name="connsiteX3" fmla="*/ 1535303 w 2112580"/>
              <a:gd name="connsiteY3" fmla="*/ 2148797 h 2171151"/>
              <a:gd name="connsiteX4" fmla="*/ 1241014 w 2112580"/>
              <a:gd name="connsiteY4" fmla="*/ 2171151 h 2171151"/>
              <a:gd name="connsiteX5" fmla="*/ 2112580 w 2112580"/>
              <a:gd name="connsiteY5" fmla="*/ 0 h 2171151"/>
              <a:gd name="connsiteX6" fmla="*/ 1460939 w 2112580"/>
              <a:gd name="connsiteY6" fmla="*/ 10511 h 2171151"/>
              <a:gd name="connsiteX7" fmla="*/ 1072055 w 2112580"/>
              <a:gd name="connsiteY7" fmla="*/ 1261241 h 2171151"/>
              <a:gd name="connsiteX8" fmla="*/ 1061545 w 2112580"/>
              <a:gd name="connsiteY8" fmla="*/ 1282262 h 2171151"/>
              <a:gd name="connsiteX9" fmla="*/ 704193 w 2112580"/>
              <a:gd name="connsiteY9" fmla="*/ 0 h 2171151"/>
              <a:gd name="connsiteX10" fmla="*/ 0 w 2112580"/>
              <a:gd name="connsiteY10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713187 w 2112580"/>
              <a:gd name="connsiteY2" fmla="*/ 1587062 h 2171151"/>
              <a:gd name="connsiteX3" fmla="*/ 1535303 w 2112580"/>
              <a:gd name="connsiteY3" fmla="*/ 2148797 h 2171151"/>
              <a:gd name="connsiteX4" fmla="*/ 1241014 w 2112580"/>
              <a:gd name="connsiteY4" fmla="*/ 2171151 h 2171151"/>
              <a:gd name="connsiteX5" fmla="*/ 1928648 w 2112580"/>
              <a:gd name="connsiteY5" fmla="*/ 2123533 h 2171151"/>
              <a:gd name="connsiteX6" fmla="*/ 2112580 w 2112580"/>
              <a:gd name="connsiteY6" fmla="*/ 0 h 2171151"/>
              <a:gd name="connsiteX7" fmla="*/ 1460939 w 2112580"/>
              <a:gd name="connsiteY7" fmla="*/ 10511 h 2171151"/>
              <a:gd name="connsiteX8" fmla="*/ 1072055 w 2112580"/>
              <a:gd name="connsiteY8" fmla="*/ 1261241 h 2171151"/>
              <a:gd name="connsiteX9" fmla="*/ 1061545 w 2112580"/>
              <a:gd name="connsiteY9" fmla="*/ 1282262 h 2171151"/>
              <a:gd name="connsiteX10" fmla="*/ 704193 w 2112580"/>
              <a:gd name="connsiteY10" fmla="*/ 0 h 2171151"/>
              <a:gd name="connsiteX11" fmla="*/ 0 w 2112580"/>
              <a:gd name="connsiteY11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713187 w 2112580"/>
              <a:gd name="connsiteY2" fmla="*/ 1587062 h 2171151"/>
              <a:gd name="connsiteX3" fmla="*/ 1535303 w 2112580"/>
              <a:gd name="connsiteY3" fmla="*/ 2148797 h 2171151"/>
              <a:gd name="connsiteX4" fmla="*/ 1928648 w 2112580"/>
              <a:gd name="connsiteY4" fmla="*/ 2123533 h 2171151"/>
              <a:gd name="connsiteX5" fmla="*/ 2112580 w 2112580"/>
              <a:gd name="connsiteY5" fmla="*/ 0 h 2171151"/>
              <a:gd name="connsiteX6" fmla="*/ 1460939 w 2112580"/>
              <a:gd name="connsiteY6" fmla="*/ 10511 h 2171151"/>
              <a:gd name="connsiteX7" fmla="*/ 1072055 w 2112580"/>
              <a:gd name="connsiteY7" fmla="*/ 1261241 h 2171151"/>
              <a:gd name="connsiteX8" fmla="*/ 1061545 w 2112580"/>
              <a:gd name="connsiteY8" fmla="*/ 1282262 h 2171151"/>
              <a:gd name="connsiteX9" fmla="*/ 704193 w 2112580"/>
              <a:gd name="connsiteY9" fmla="*/ 0 h 2171151"/>
              <a:gd name="connsiteX10" fmla="*/ 0 w 2112580"/>
              <a:gd name="connsiteY10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535303 w 2112580"/>
              <a:gd name="connsiteY2" fmla="*/ 2148797 h 2171151"/>
              <a:gd name="connsiteX3" fmla="*/ 1928648 w 2112580"/>
              <a:gd name="connsiteY3" fmla="*/ 2123533 h 2171151"/>
              <a:gd name="connsiteX4" fmla="*/ 2112580 w 2112580"/>
              <a:gd name="connsiteY4" fmla="*/ 0 h 2171151"/>
              <a:gd name="connsiteX5" fmla="*/ 1460939 w 2112580"/>
              <a:gd name="connsiteY5" fmla="*/ 10511 h 2171151"/>
              <a:gd name="connsiteX6" fmla="*/ 1072055 w 2112580"/>
              <a:gd name="connsiteY6" fmla="*/ 1261241 h 2171151"/>
              <a:gd name="connsiteX7" fmla="*/ 1061545 w 2112580"/>
              <a:gd name="connsiteY7" fmla="*/ 1282262 h 2171151"/>
              <a:gd name="connsiteX8" fmla="*/ 704193 w 2112580"/>
              <a:gd name="connsiteY8" fmla="*/ 0 h 2171151"/>
              <a:gd name="connsiteX9" fmla="*/ 0 w 2112580"/>
              <a:gd name="connsiteY9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928648 w 2112580"/>
              <a:gd name="connsiteY2" fmla="*/ 2123533 h 2171151"/>
              <a:gd name="connsiteX3" fmla="*/ 2112580 w 2112580"/>
              <a:gd name="connsiteY3" fmla="*/ 0 h 2171151"/>
              <a:gd name="connsiteX4" fmla="*/ 1460939 w 2112580"/>
              <a:gd name="connsiteY4" fmla="*/ 10511 h 2171151"/>
              <a:gd name="connsiteX5" fmla="*/ 1072055 w 2112580"/>
              <a:gd name="connsiteY5" fmla="*/ 1261241 h 2171151"/>
              <a:gd name="connsiteX6" fmla="*/ 1061545 w 2112580"/>
              <a:gd name="connsiteY6" fmla="*/ 1282262 h 2171151"/>
              <a:gd name="connsiteX7" fmla="*/ 704193 w 2112580"/>
              <a:gd name="connsiteY7" fmla="*/ 0 h 2171151"/>
              <a:gd name="connsiteX8" fmla="*/ 0 w 2112580"/>
              <a:gd name="connsiteY8" fmla="*/ 0 h 2171151"/>
              <a:gd name="connsiteX0" fmla="*/ 0 w 2112580"/>
              <a:gd name="connsiteY0" fmla="*/ 0 h 2171151"/>
              <a:gd name="connsiteX1" fmla="*/ 557047 w 2112580"/>
              <a:gd name="connsiteY1" fmla="*/ 2171151 h 2171151"/>
              <a:gd name="connsiteX2" fmla="*/ 1665890 w 2112580"/>
              <a:gd name="connsiteY2" fmla="*/ 2123533 h 2171151"/>
              <a:gd name="connsiteX3" fmla="*/ 2112580 w 2112580"/>
              <a:gd name="connsiteY3" fmla="*/ 0 h 2171151"/>
              <a:gd name="connsiteX4" fmla="*/ 1460939 w 2112580"/>
              <a:gd name="connsiteY4" fmla="*/ 10511 h 2171151"/>
              <a:gd name="connsiteX5" fmla="*/ 1072055 w 2112580"/>
              <a:gd name="connsiteY5" fmla="*/ 1261241 h 2171151"/>
              <a:gd name="connsiteX6" fmla="*/ 1061545 w 2112580"/>
              <a:gd name="connsiteY6" fmla="*/ 1282262 h 2171151"/>
              <a:gd name="connsiteX7" fmla="*/ 704193 w 2112580"/>
              <a:gd name="connsiteY7" fmla="*/ 0 h 2171151"/>
              <a:gd name="connsiteX8" fmla="*/ 0 w 2112580"/>
              <a:gd name="connsiteY8" fmla="*/ 0 h 217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2580" h="2171151">
                <a:moveTo>
                  <a:pt x="0" y="0"/>
                </a:moveTo>
                <a:lnTo>
                  <a:pt x="557047" y="2171151"/>
                </a:lnTo>
                <a:lnTo>
                  <a:pt x="1665890" y="2123533"/>
                </a:lnTo>
                <a:lnTo>
                  <a:pt x="2112580" y="0"/>
                </a:lnTo>
                <a:lnTo>
                  <a:pt x="1460939" y="10511"/>
                </a:lnTo>
                <a:lnTo>
                  <a:pt x="1072055" y="1261241"/>
                </a:lnTo>
                <a:lnTo>
                  <a:pt x="1061545" y="1282262"/>
                </a:lnTo>
                <a:lnTo>
                  <a:pt x="704193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 smtClean="0">
              <a:solidFill>
                <a:schemeClr val="accent6"/>
              </a:solidFill>
            </a:endParaRPr>
          </a:p>
          <a:p>
            <a:pPr algn="ctr" eaLnBrk="1" hangingPunct="1"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algn="ctr"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Adder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5" name="Straight Connector 14"/>
          <p:cNvCxnSpPr>
            <a:stCxn id="5" idx="2"/>
          </p:cNvCxnSpPr>
          <p:nvPr>
            <p:custDataLst>
              <p:tags r:id="rId5"/>
            </p:custDataLst>
          </p:nvPr>
        </p:nvCxnSpPr>
        <p:spPr>
          <a:xfrm rot="5400000">
            <a:off x="4923631" y="2885252"/>
            <a:ext cx="388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6"/>
            </p:custDataLst>
          </p:nvPr>
        </p:nvCxnSpPr>
        <p:spPr>
          <a:xfrm rot="5400000">
            <a:off x="3474244" y="2885252"/>
            <a:ext cx="388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7"/>
            </p:custDataLst>
          </p:nvPr>
        </p:nvCxnSpPr>
        <p:spPr>
          <a:xfrm rot="5400000">
            <a:off x="3926682" y="4598164"/>
            <a:ext cx="99695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8"/>
            </p:custDataLst>
          </p:nvPr>
        </p:nvCxnSpPr>
        <p:spPr>
          <a:xfrm>
            <a:off x="4425950" y="5097433"/>
            <a:ext cx="209073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>
            <p:custDataLst>
              <p:tags r:id="rId9"/>
            </p:custDataLst>
          </p:nvPr>
        </p:nvCxnSpPr>
        <p:spPr>
          <a:xfrm rot="5400000" flipH="1" flipV="1">
            <a:off x="4670425" y="3252758"/>
            <a:ext cx="369093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>
            <p:custDataLst>
              <p:tags r:id="rId10"/>
            </p:custDataLst>
          </p:nvPr>
        </p:nvCxnSpPr>
        <p:spPr>
          <a:xfrm rot="10800000">
            <a:off x="5118100" y="1408083"/>
            <a:ext cx="1397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5" idx="0"/>
          </p:cNvCxnSpPr>
          <p:nvPr>
            <p:custDataLst>
              <p:tags r:id="rId11"/>
            </p:custDataLst>
          </p:nvPr>
        </p:nvCxnSpPr>
        <p:spPr>
          <a:xfrm rot="5400000">
            <a:off x="4731544" y="1797814"/>
            <a:ext cx="7747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2854" y="5813646"/>
            <a:ext cx="3456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Clock signal </a:t>
            </a:r>
            <a:r>
              <a:rPr lang="en-US" dirty="0" smtClean="0">
                <a:solidFill>
                  <a:srgbClr val="0000FF"/>
                </a:solidFill>
              </a:rPr>
              <a:t>LOW</a:t>
            </a:r>
            <a:endParaRPr lang="en-US" dirty="0" smtClean="0">
              <a:solidFill>
                <a:srgbClr val="0000FF"/>
              </a:solidFill>
            </a:endParaRPr>
          </a:p>
          <a:p>
            <a:pPr algn="ctr"/>
            <a:r>
              <a:rPr lang="en-US" dirty="0" smtClean="0"/>
              <a:t>Registers output recorded value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21560" y="2258473"/>
            <a:ext cx="2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16325" y="2678980"/>
            <a:ext cx="2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8268" y="5272049"/>
            <a:ext cx="461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what </a:t>
            </a:r>
            <a:r>
              <a:rPr lang="en-US" dirty="0" smtClean="0"/>
              <a:t>value is in the register?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55555" y="2210430"/>
            <a:ext cx="38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29293" y="1453459"/>
            <a:ext cx="38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7074" y="2703785"/>
            <a:ext cx="38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50662" y="4149798"/>
            <a:ext cx="38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8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Possible Solution?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33035" y="1692274"/>
            <a:ext cx="4383653" cy="4720701"/>
            <a:chOff x="3089275" y="1692275"/>
            <a:chExt cx="3427413" cy="3690938"/>
          </a:xfrm>
        </p:grpSpPr>
        <p:sp>
          <p:nvSpPr>
            <p:cNvPr id="4" name="Rectangle 3"/>
            <p:cNvSpPr/>
            <p:nvPr>
              <p:custDataLst>
                <p:tags r:id="rId2"/>
              </p:custDataLst>
            </p:nvPr>
          </p:nvSpPr>
          <p:spPr>
            <a:xfrm>
              <a:off x="3089275" y="2470150"/>
              <a:ext cx="1104900" cy="5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smtClean="0">
                  <a:solidFill>
                    <a:schemeClr val="accent6"/>
                  </a:solidFill>
                </a:rPr>
                <a:t>Register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/>
            <p:cNvSpPr/>
            <p:nvPr>
              <p:custDataLst>
                <p:tags r:id="rId3"/>
              </p:custDataLst>
            </p:nvPr>
          </p:nvSpPr>
          <p:spPr>
            <a:xfrm>
              <a:off x="4567238" y="2470150"/>
              <a:ext cx="1103312" cy="5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smtClean="0">
                  <a:solidFill>
                    <a:schemeClr val="accent6"/>
                  </a:solidFill>
                </a:rPr>
                <a:t>Register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" name="Freeform 10"/>
            <p:cNvSpPr/>
            <p:nvPr>
              <p:custDataLst>
                <p:tags r:id="rId4"/>
              </p:custDataLst>
            </p:nvPr>
          </p:nvSpPr>
          <p:spPr>
            <a:xfrm>
              <a:off x="3332163" y="3363913"/>
              <a:ext cx="2112962" cy="1020762"/>
            </a:xfrm>
            <a:custGeom>
              <a:avLst/>
              <a:gdLst>
                <a:gd name="connsiteX0" fmla="*/ 0 w 2112580"/>
                <a:gd name="connsiteY0" fmla="*/ 0 h 1587062"/>
                <a:gd name="connsiteX1" fmla="*/ 409904 w 2112580"/>
                <a:gd name="connsiteY1" fmla="*/ 1587062 h 1587062"/>
                <a:gd name="connsiteX2" fmla="*/ 1713187 w 2112580"/>
                <a:gd name="connsiteY2" fmla="*/ 1587062 h 1587062"/>
                <a:gd name="connsiteX3" fmla="*/ 2112580 w 2112580"/>
                <a:gd name="connsiteY3" fmla="*/ 0 h 1587062"/>
                <a:gd name="connsiteX4" fmla="*/ 1713187 w 2112580"/>
                <a:gd name="connsiteY4" fmla="*/ 10511 h 1587062"/>
                <a:gd name="connsiteX5" fmla="*/ 1072055 w 2112580"/>
                <a:gd name="connsiteY5" fmla="*/ 756745 h 1587062"/>
                <a:gd name="connsiteX6" fmla="*/ 409904 w 2112580"/>
                <a:gd name="connsiteY6" fmla="*/ 0 h 1587062"/>
                <a:gd name="connsiteX7" fmla="*/ 0 w 2112580"/>
                <a:gd name="connsiteY7" fmla="*/ 0 h 1587062"/>
                <a:gd name="connsiteX0" fmla="*/ 0 w 2112580"/>
                <a:gd name="connsiteY0" fmla="*/ 0 h 1587062"/>
                <a:gd name="connsiteX1" fmla="*/ 409904 w 2112580"/>
                <a:gd name="connsiteY1" fmla="*/ 1587062 h 1587062"/>
                <a:gd name="connsiteX2" fmla="*/ 1713187 w 2112580"/>
                <a:gd name="connsiteY2" fmla="*/ 1587062 h 1587062"/>
                <a:gd name="connsiteX3" fmla="*/ 2112580 w 2112580"/>
                <a:gd name="connsiteY3" fmla="*/ 0 h 1587062"/>
                <a:gd name="connsiteX4" fmla="*/ 1713187 w 2112580"/>
                <a:gd name="connsiteY4" fmla="*/ 10511 h 1587062"/>
                <a:gd name="connsiteX5" fmla="*/ 1072055 w 2112580"/>
                <a:gd name="connsiteY5" fmla="*/ 756745 h 1587062"/>
                <a:gd name="connsiteX6" fmla="*/ 704193 w 2112580"/>
                <a:gd name="connsiteY6" fmla="*/ 0 h 1587062"/>
                <a:gd name="connsiteX7" fmla="*/ 0 w 2112580"/>
                <a:gd name="connsiteY7" fmla="*/ 0 h 1587062"/>
                <a:gd name="connsiteX0" fmla="*/ 0 w 2112580"/>
                <a:gd name="connsiteY0" fmla="*/ 0 h 1587062"/>
                <a:gd name="connsiteX1" fmla="*/ 409904 w 2112580"/>
                <a:gd name="connsiteY1" fmla="*/ 1587062 h 1587062"/>
                <a:gd name="connsiteX2" fmla="*/ 1713187 w 2112580"/>
                <a:gd name="connsiteY2" fmla="*/ 1587062 h 1587062"/>
                <a:gd name="connsiteX3" fmla="*/ 2112580 w 2112580"/>
                <a:gd name="connsiteY3" fmla="*/ 0 h 1587062"/>
                <a:gd name="connsiteX4" fmla="*/ 1460939 w 2112580"/>
                <a:gd name="connsiteY4" fmla="*/ 10511 h 1587062"/>
                <a:gd name="connsiteX5" fmla="*/ 1072055 w 2112580"/>
                <a:gd name="connsiteY5" fmla="*/ 756745 h 1587062"/>
                <a:gd name="connsiteX6" fmla="*/ 704193 w 2112580"/>
                <a:gd name="connsiteY6" fmla="*/ 0 h 1587062"/>
                <a:gd name="connsiteX7" fmla="*/ 0 w 2112580"/>
                <a:gd name="connsiteY7" fmla="*/ 0 h 1587062"/>
                <a:gd name="connsiteX0" fmla="*/ 0 w 2112580"/>
                <a:gd name="connsiteY0" fmla="*/ 0 h 1587062"/>
                <a:gd name="connsiteX1" fmla="*/ 409904 w 2112580"/>
                <a:gd name="connsiteY1" fmla="*/ 1587062 h 1587062"/>
                <a:gd name="connsiteX2" fmla="*/ 1713187 w 2112580"/>
                <a:gd name="connsiteY2" fmla="*/ 1587062 h 1587062"/>
                <a:gd name="connsiteX3" fmla="*/ 2112580 w 2112580"/>
                <a:gd name="connsiteY3" fmla="*/ 0 h 1587062"/>
                <a:gd name="connsiteX4" fmla="*/ 1460939 w 2112580"/>
                <a:gd name="connsiteY4" fmla="*/ 10511 h 1587062"/>
                <a:gd name="connsiteX5" fmla="*/ 1072055 w 2112580"/>
                <a:gd name="connsiteY5" fmla="*/ 756745 h 1587062"/>
                <a:gd name="connsiteX6" fmla="*/ 1061545 w 2112580"/>
                <a:gd name="connsiteY6" fmla="*/ 1282262 h 1587062"/>
                <a:gd name="connsiteX7" fmla="*/ 704193 w 2112580"/>
                <a:gd name="connsiteY7" fmla="*/ 0 h 1587062"/>
                <a:gd name="connsiteX8" fmla="*/ 0 w 2112580"/>
                <a:gd name="connsiteY8" fmla="*/ 0 h 1587062"/>
                <a:gd name="connsiteX0" fmla="*/ 0 w 2112580"/>
                <a:gd name="connsiteY0" fmla="*/ 0 h 1587062"/>
                <a:gd name="connsiteX1" fmla="*/ 409904 w 2112580"/>
                <a:gd name="connsiteY1" fmla="*/ 1587062 h 1587062"/>
                <a:gd name="connsiteX2" fmla="*/ 1713187 w 2112580"/>
                <a:gd name="connsiteY2" fmla="*/ 1587062 h 1587062"/>
                <a:gd name="connsiteX3" fmla="*/ 2112580 w 2112580"/>
                <a:gd name="connsiteY3" fmla="*/ 0 h 1587062"/>
                <a:gd name="connsiteX4" fmla="*/ 1460939 w 2112580"/>
                <a:gd name="connsiteY4" fmla="*/ 10511 h 1587062"/>
                <a:gd name="connsiteX5" fmla="*/ 1072055 w 2112580"/>
                <a:gd name="connsiteY5" fmla="*/ 1261241 h 1587062"/>
                <a:gd name="connsiteX6" fmla="*/ 1061545 w 2112580"/>
                <a:gd name="connsiteY6" fmla="*/ 1282262 h 1587062"/>
                <a:gd name="connsiteX7" fmla="*/ 704193 w 2112580"/>
                <a:gd name="connsiteY7" fmla="*/ 0 h 1587062"/>
                <a:gd name="connsiteX8" fmla="*/ 0 w 2112580"/>
                <a:gd name="connsiteY8" fmla="*/ 0 h 1587062"/>
                <a:gd name="connsiteX0" fmla="*/ 0 w 2112580"/>
                <a:gd name="connsiteY0" fmla="*/ 0 h 2171151"/>
                <a:gd name="connsiteX1" fmla="*/ 557047 w 2112580"/>
                <a:gd name="connsiteY1" fmla="*/ 2171151 h 2171151"/>
                <a:gd name="connsiteX2" fmla="*/ 1713187 w 2112580"/>
                <a:gd name="connsiteY2" fmla="*/ 1587062 h 2171151"/>
                <a:gd name="connsiteX3" fmla="*/ 2112580 w 2112580"/>
                <a:gd name="connsiteY3" fmla="*/ 0 h 2171151"/>
                <a:gd name="connsiteX4" fmla="*/ 1460939 w 2112580"/>
                <a:gd name="connsiteY4" fmla="*/ 10511 h 2171151"/>
                <a:gd name="connsiteX5" fmla="*/ 1072055 w 2112580"/>
                <a:gd name="connsiteY5" fmla="*/ 1261241 h 2171151"/>
                <a:gd name="connsiteX6" fmla="*/ 1061545 w 2112580"/>
                <a:gd name="connsiteY6" fmla="*/ 1282262 h 2171151"/>
                <a:gd name="connsiteX7" fmla="*/ 704193 w 2112580"/>
                <a:gd name="connsiteY7" fmla="*/ 0 h 2171151"/>
                <a:gd name="connsiteX8" fmla="*/ 0 w 2112580"/>
                <a:gd name="connsiteY8" fmla="*/ 0 h 2171151"/>
                <a:gd name="connsiteX0" fmla="*/ 0 w 2112580"/>
                <a:gd name="connsiteY0" fmla="*/ 0 h 2171151"/>
                <a:gd name="connsiteX1" fmla="*/ 557047 w 2112580"/>
                <a:gd name="connsiteY1" fmla="*/ 2171151 h 2171151"/>
                <a:gd name="connsiteX2" fmla="*/ 1713187 w 2112580"/>
                <a:gd name="connsiteY2" fmla="*/ 1587062 h 2171151"/>
                <a:gd name="connsiteX3" fmla="*/ 1535303 w 2112580"/>
                <a:gd name="connsiteY3" fmla="*/ 2148797 h 2171151"/>
                <a:gd name="connsiteX4" fmla="*/ 2112580 w 2112580"/>
                <a:gd name="connsiteY4" fmla="*/ 0 h 2171151"/>
                <a:gd name="connsiteX5" fmla="*/ 1460939 w 2112580"/>
                <a:gd name="connsiteY5" fmla="*/ 10511 h 2171151"/>
                <a:gd name="connsiteX6" fmla="*/ 1072055 w 2112580"/>
                <a:gd name="connsiteY6" fmla="*/ 1261241 h 2171151"/>
                <a:gd name="connsiteX7" fmla="*/ 1061545 w 2112580"/>
                <a:gd name="connsiteY7" fmla="*/ 1282262 h 2171151"/>
                <a:gd name="connsiteX8" fmla="*/ 704193 w 2112580"/>
                <a:gd name="connsiteY8" fmla="*/ 0 h 2171151"/>
                <a:gd name="connsiteX9" fmla="*/ 0 w 2112580"/>
                <a:gd name="connsiteY9" fmla="*/ 0 h 2171151"/>
                <a:gd name="connsiteX0" fmla="*/ 0 w 2112580"/>
                <a:gd name="connsiteY0" fmla="*/ 0 h 2171151"/>
                <a:gd name="connsiteX1" fmla="*/ 557047 w 2112580"/>
                <a:gd name="connsiteY1" fmla="*/ 2171151 h 2171151"/>
                <a:gd name="connsiteX2" fmla="*/ 1713187 w 2112580"/>
                <a:gd name="connsiteY2" fmla="*/ 1587062 h 2171151"/>
                <a:gd name="connsiteX3" fmla="*/ 1535303 w 2112580"/>
                <a:gd name="connsiteY3" fmla="*/ 2148797 h 2171151"/>
                <a:gd name="connsiteX4" fmla="*/ 1241014 w 2112580"/>
                <a:gd name="connsiteY4" fmla="*/ 2171151 h 2171151"/>
                <a:gd name="connsiteX5" fmla="*/ 2112580 w 2112580"/>
                <a:gd name="connsiteY5" fmla="*/ 0 h 2171151"/>
                <a:gd name="connsiteX6" fmla="*/ 1460939 w 2112580"/>
                <a:gd name="connsiteY6" fmla="*/ 10511 h 2171151"/>
                <a:gd name="connsiteX7" fmla="*/ 1072055 w 2112580"/>
                <a:gd name="connsiteY7" fmla="*/ 1261241 h 2171151"/>
                <a:gd name="connsiteX8" fmla="*/ 1061545 w 2112580"/>
                <a:gd name="connsiteY8" fmla="*/ 1282262 h 2171151"/>
                <a:gd name="connsiteX9" fmla="*/ 704193 w 2112580"/>
                <a:gd name="connsiteY9" fmla="*/ 0 h 2171151"/>
                <a:gd name="connsiteX10" fmla="*/ 0 w 2112580"/>
                <a:gd name="connsiteY10" fmla="*/ 0 h 2171151"/>
                <a:gd name="connsiteX0" fmla="*/ 0 w 2112580"/>
                <a:gd name="connsiteY0" fmla="*/ 0 h 2171151"/>
                <a:gd name="connsiteX1" fmla="*/ 557047 w 2112580"/>
                <a:gd name="connsiteY1" fmla="*/ 2171151 h 2171151"/>
                <a:gd name="connsiteX2" fmla="*/ 1713187 w 2112580"/>
                <a:gd name="connsiteY2" fmla="*/ 1587062 h 2171151"/>
                <a:gd name="connsiteX3" fmla="*/ 1535303 w 2112580"/>
                <a:gd name="connsiteY3" fmla="*/ 2148797 h 2171151"/>
                <a:gd name="connsiteX4" fmla="*/ 1241014 w 2112580"/>
                <a:gd name="connsiteY4" fmla="*/ 2171151 h 2171151"/>
                <a:gd name="connsiteX5" fmla="*/ 1928648 w 2112580"/>
                <a:gd name="connsiteY5" fmla="*/ 2123533 h 2171151"/>
                <a:gd name="connsiteX6" fmla="*/ 2112580 w 2112580"/>
                <a:gd name="connsiteY6" fmla="*/ 0 h 2171151"/>
                <a:gd name="connsiteX7" fmla="*/ 1460939 w 2112580"/>
                <a:gd name="connsiteY7" fmla="*/ 10511 h 2171151"/>
                <a:gd name="connsiteX8" fmla="*/ 1072055 w 2112580"/>
                <a:gd name="connsiteY8" fmla="*/ 1261241 h 2171151"/>
                <a:gd name="connsiteX9" fmla="*/ 1061545 w 2112580"/>
                <a:gd name="connsiteY9" fmla="*/ 1282262 h 2171151"/>
                <a:gd name="connsiteX10" fmla="*/ 704193 w 2112580"/>
                <a:gd name="connsiteY10" fmla="*/ 0 h 2171151"/>
                <a:gd name="connsiteX11" fmla="*/ 0 w 2112580"/>
                <a:gd name="connsiteY11" fmla="*/ 0 h 2171151"/>
                <a:gd name="connsiteX0" fmla="*/ 0 w 2112580"/>
                <a:gd name="connsiteY0" fmla="*/ 0 h 2171151"/>
                <a:gd name="connsiteX1" fmla="*/ 557047 w 2112580"/>
                <a:gd name="connsiteY1" fmla="*/ 2171151 h 2171151"/>
                <a:gd name="connsiteX2" fmla="*/ 1713187 w 2112580"/>
                <a:gd name="connsiteY2" fmla="*/ 1587062 h 2171151"/>
                <a:gd name="connsiteX3" fmla="*/ 1535303 w 2112580"/>
                <a:gd name="connsiteY3" fmla="*/ 2148797 h 2171151"/>
                <a:gd name="connsiteX4" fmla="*/ 1928648 w 2112580"/>
                <a:gd name="connsiteY4" fmla="*/ 2123533 h 2171151"/>
                <a:gd name="connsiteX5" fmla="*/ 2112580 w 2112580"/>
                <a:gd name="connsiteY5" fmla="*/ 0 h 2171151"/>
                <a:gd name="connsiteX6" fmla="*/ 1460939 w 2112580"/>
                <a:gd name="connsiteY6" fmla="*/ 10511 h 2171151"/>
                <a:gd name="connsiteX7" fmla="*/ 1072055 w 2112580"/>
                <a:gd name="connsiteY7" fmla="*/ 1261241 h 2171151"/>
                <a:gd name="connsiteX8" fmla="*/ 1061545 w 2112580"/>
                <a:gd name="connsiteY8" fmla="*/ 1282262 h 2171151"/>
                <a:gd name="connsiteX9" fmla="*/ 704193 w 2112580"/>
                <a:gd name="connsiteY9" fmla="*/ 0 h 2171151"/>
                <a:gd name="connsiteX10" fmla="*/ 0 w 2112580"/>
                <a:gd name="connsiteY10" fmla="*/ 0 h 2171151"/>
                <a:gd name="connsiteX0" fmla="*/ 0 w 2112580"/>
                <a:gd name="connsiteY0" fmla="*/ 0 h 2171151"/>
                <a:gd name="connsiteX1" fmla="*/ 557047 w 2112580"/>
                <a:gd name="connsiteY1" fmla="*/ 2171151 h 2171151"/>
                <a:gd name="connsiteX2" fmla="*/ 1535303 w 2112580"/>
                <a:gd name="connsiteY2" fmla="*/ 2148797 h 2171151"/>
                <a:gd name="connsiteX3" fmla="*/ 1928648 w 2112580"/>
                <a:gd name="connsiteY3" fmla="*/ 2123533 h 2171151"/>
                <a:gd name="connsiteX4" fmla="*/ 2112580 w 2112580"/>
                <a:gd name="connsiteY4" fmla="*/ 0 h 2171151"/>
                <a:gd name="connsiteX5" fmla="*/ 1460939 w 2112580"/>
                <a:gd name="connsiteY5" fmla="*/ 10511 h 2171151"/>
                <a:gd name="connsiteX6" fmla="*/ 1072055 w 2112580"/>
                <a:gd name="connsiteY6" fmla="*/ 1261241 h 2171151"/>
                <a:gd name="connsiteX7" fmla="*/ 1061545 w 2112580"/>
                <a:gd name="connsiteY7" fmla="*/ 1282262 h 2171151"/>
                <a:gd name="connsiteX8" fmla="*/ 704193 w 2112580"/>
                <a:gd name="connsiteY8" fmla="*/ 0 h 2171151"/>
                <a:gd name="connsiteX9" fmla="*/ 0 w 2112580"/>
                <a:gd name="connsiteY9" fmla="*/ 0 h 2171151"/>
                <a:gd name="connsiteX0" fmla="*/ 0 w 2112580"/>
                <a:gd name="connsiteY0" fmla="*/ 0 h 2171151"/>
                <a:gd name="connsiteX1" fmla="*/ 557047 w 2112580"/>
                <a:gd name="connsiteY1" fmla="*/ 2171151 h 2171151"/>
                <a:gd name="connsiteX2" fmla="*/ 1928648 w 2112580"/>
                <a:gd name="connsiteY2" fmla="*/ 2123533 h 2171151"/>
                <a:gd name="connsiteX3" fmla="*/ 2112580 w 2112580"/>
                <a:gd name="connsiteY3" fmla="*/ 0 h 2171151"/>
                <a:gd name="connsiteX4" fmla="*/ 1460939 w 2112580"/>
                <a:gd name="connsiteY4" fmla="*/ 10511 h 2171151"/>
                <a:gd name="connsiteX5" fmla="*/ 1072055 w 2112580"/>
                <a:gd name="connsiteY5" fmla="*/ 1261241 h 2171151"/>
                <a:gd name="connsiteX6" fmla="*/ 1061545 w 2112580"/>
                <a:gd name="connsiteY6" fmla="*/ 1282262 h 2171151"/>
                <a:gd name="connsiteX7" fmla="*/ 704193 w 2112580"/>
                <a:gd name="connsiteY7" fmla="*/ 0 h 2171151"/>
                <a:gd name="connsiteX8" fmla="*/ 0 w 2112580"/>
                <a:gd name="connsiteY8" fmla="*/ 0 h 2171151"/>
                <a:gd name="connsiteX0" fmla="*/ 0 w 2112580"/>
                <a:gd name="connsiteY0" fmla="*/ 0 h 2171151"/>
                <a:gd name="connsiteX1" fmla="*/ 557047 w 2112580"/>
                <a:gd name="connsiteY1" fmla="*/ 2171151 h 2171151"/>
                <a:gd name="connsiteX2" fmla="*/ 1665890 w 2112580"/>
                <a:gd name="connsiteY2" fmla="*/ 2123533 h 2171151"/>
                <a:gd name="connsiteX3" fmla="*/ 2112580 w 2112580"/>
                <a:gd name="connsiteY3" fmla="*/ 0 h 2171151"/>
                <a:gd name="connsiteX4" fmla="*/ 1460939 w 2112580"/>
                <a:gd name="connsiteY4" fmla="*/ 10511 h 2171151"/>
                <a:gd name="connsiteX5" fmla="*/ 1072055 w 2112580"/>
                <a:gd name="connsiteY5" fmla="*/ 1261241 h 2171151"/>
                <a:gd name="connsiteX6" fmla="*/ 1061545 w 2112580"/>
                <a:gd name="connsiteY6" fmla="*/ 1282262 h 2171151"/>
                <a:gd name="connsiteX7" fmla="*/ 704193 w 2112580"/>
                <a:gd name="connsiteY7" fmla="*/ 0 h 2171151"/>
                <a:gd name="connsiteX8" fmla="*/ 0 w 2112580"/>
                <a:gd name="connsiteY8" fmla="*/ 0 h 217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2580" h="2171151">
                  <a:moveTo>
                    <a:pt x="0" y="0"/>
                  </a:moveTo>
                  <a:lnTo>
                    <a:pt x="557047" y="2171151"/>
                  </a:lnTo>
                  <a:lnTo>
                    <a:pt x="1665890" y="2123533"/>
                  </a:lnTo>
                  <a:lnTo>
                    <a:pt x="2112580" y="0"/>
                  </a:lnTo>
                  <a:lnTo>
                    <a:pt x="1460939" y="10511"/>
                  </a:lnTo>
                  <a:lnTo>
                    <a:pt x="1072055" y="1261241"/>
                  </a:lnTo>
                  <a:lnTo>
                    <a:pt x="1061545" y="1282262"/>
                  </a:lnTo>
                  <a:lnTo>
                    <a:pt x="704193" y="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 smtClean="0">
                <a:solidFill>
                  <a:schemeClr val="accent6"/>
                </a:solidFill>
              </a:endParaRPr>
            </a:p>
            <a:p>
              <a:pPr algn="ctr" eaLnBrk="1" hangingPunct="1">
                <a:defRPr/>
              </a:pPr>
              <a:endParaRPr lang="en-US" dirty="0">
                <a:solidFill>
                  <a:schemeClr val="accent6"/>
                </a:solidFill>
              </a:endParaRPr>
            </a:p>
            <a:p>
              <a:pPr algn="ctr" eaLnBrk="1" hangingPunct="1">
                <a:defRPr/>
              </a:pPr>
              <a:r>
                <a:rPr lang="en-US" dirty="0" smtClean="0">
                  <a:solidFill>
                    <a:schemeClr val="accent6"/>
                  </a:solidFill>
                </a:rPr>
                <a:t>Adder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5" name="Straight Connector 14"/>
            <p:cNvCxnSpPr>
              <a:stCxn id="5" idx="2"/>
            </p:cNvCxnSpPr>
            <p:nvPr>
              <p:custDataLst>
                <p:tags r:id="rId5"/>
              </p:custDataLst>
            </p:nvPr>
          </p:nvCxnSpPr>
          <p:spPr>
            <a:xfrm rot="5400000">
              <a:off x="4923631" y="3169444"/>
              <a:ext cx="388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6"/>
              </p:custDataLst>
            </p:nvPr>
          </p:nvCxnSpPr>
          <p:spPr>
            <a:xfrm rot="5400000">
              <a:off x="3474244" y="3169444"/>
              <a:ext cx="388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>
              <p:custDataLst>
                <p:tags r:id="rId7"/>
              </p:custDataLst>
            </p:nvPr>
          </p:nvCxnSpPr>
          <p:spPr>
            <a:xfrm rot="5400000">
              <a:off x="3926682" y="4882356"/>
              <a:ext cx="99695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>
              <p:custDataLst>
                <p:tags r:id="rId8"/>
              </p:custDataLst>
            </p:nvPr>
          </p:nvCxnSpPr>
          <p:spPr>
            <a:xfrm>
              <a:off x="4425950" y="5381625"/>
              <a:ext cx="209073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>
              <p:custDataLst>
                <p:tags r:id="rId9"/>
              </p:custDataLst>
            </p:nvPr>
          </p:nvCxnSpPr>
          <p:spPr>
            <a:xfrm rot="5400000" flipH="1" flipV="1">
              <a:off x="4670425" y="3536950"/>
              <a:ext cx="369093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0"/>
              </p:custDataLst>
            </p:nvPr>
          </p:nvCxnSpPr>
          <p:spPr>
            <a:xfrm rot="10800000">
              <a:off x="5118100" y="1692275"/>
              <a:ext cx="1397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5" idx="0"/>
            </p:cNvCxnSpPr>
            <p:nvPr>
              <p:custDataLst>
                <p:tags r:id="rId11"/>
              </p:custDataLst>
            </p:nvPr>
          </p:nvCxnSpPr>
          <p:spPr>
            <a:xfrm rot="5400000">
              <a:off x="4731544" y="2082006"/>
              <a:ext cx="7747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>
              <p:custDataLst>
                <p:tags r:id="rId12"/>
              </p:custDataLst>
            </p:nvPr>
          </p:nvSpPr>
          <p:spPr>
            <a:xfrm>
              <a:off x="4572000" y="1839913"/>
              <a:ext cx="1104900" cy="503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smtClean="0">
                  <a:solidFill>
                    <a:schemeClr val="accent6"/>
                  </a:solidFill>
                </a:rPr>
                <a:t>Register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8" name="Freeform 17"/>
          <p:cNvSpPr/>
          <p:nvPr/>
        </p:nvSpPr>
        <p:spPr>
          <a:xfrm flipV="1">
            <a:off x="435529" y="2254707"/>
            <a:ext cx="251766" cy="334749"/>
          </a:xfrm>
          <a:custGeom>
            <a:avLst/>
            <a:gdLst>
              <a:gd name="connsiteX0" fmla="*/ 0 w 107558"/>
              <a:gd name="connsiteY0" fmla="*/ 0 h 124108"/>
              <a:gd name="connsiteX1" fmla="*/ 4137 w 107558"/>
              <a:gd name="connsiteY1" fmla="*/ 124108 h 124108"/>
              <a:gd name="connsiteX2" fmla="*/ 53779 w 107558"/>
              <a:gd name="connsiteY2" fmla="*/ 124108 h 124108"/>
              <a:gd name="connsiteX3" fmla="*/ 49642 w 107558"/>
              <a:gd name="connsiteY3" fmla="*/ 8274 h 124108"/>
              <a:gd name="connsiteX4" fmla="*/ 103422 w 107558"/>
              <a:gd name="connsiteY4" fmla="*/ 8274 h 124108"/>
              <a:gd name="connsiteX5" fmla="*/ 107558 w 107558"/>
              <a:gd name="connsiteY5" fmla="*/ 111697 h 124108"/>
              <a:gd name="connsiteX6" fmla="*/ 107558 w 107558"/>
              <a:gd name="connsiteY6" fmla="*/ 111697 h 124108"/>
              <a:gd name="connsiteX0" fmla="*/ 0 w 107558"/>
              <a:gd name="connsiteY0" fmla="*/ 4137 h 115834"/>
              <a:gd name="connsiteX1" fmla="*/ 4137 w 107558"/>
              <a:gd name="connsiteY1" fmla="*/ 115834 h 115834"/>
              <a:gd name="connsiteX2" fmla="*/ 53779 w 107558"/>
              <a:gd name="connsiteY2" fmla="*/ 115834 h 115834"/>
              <a:gd name="connsiteX3" fmla="*/ 49642 w 107558"/>
              <a:gd name="connsiteY3" fmla="*/ 0 h 115834"/>
              <a:gd name="connsiteX4" fmla="*/ 103422 w 107558"/>
              <a:gd name="connsiteY4" fmla="*/ 0 h 115834"/>
              <a:gd name="connsiteX5" fmla="*/ 107558 w 107558"/>
              <a:gd name="connsiteY5" fmla="*/ 103423 h 115834"/>
              <a:gd name="connsiteX6" fmla="*/ 107558 w 107558"/>
              <a:gd name="connsiteY6" fmla="*/ 103423 h 115834"/>
              <a:gd name="connsiteX0" fmla="*/ 0 w 107864"/>
              <a:gd name="connsiteY0" fmla="*/ 4137 h 124108"/>
              <a:gd name="connsiteX1" fmla="*/ 4137 w 107864"/>
              <a:gd name="connsiteY1" fmla="*/ 115834 h 124108"/>
              <a:gd name="connsiteX2" fmla="*/ 53779 w 107864"/>
              <a:gd name="connsiteY2" fmla="*/ 115834 h 124108"/>
              <a:gd name="connsiteX3" fmla="*/ 49642 w 107864"/>
              <a:gd name="connsiteY3" fmla="*/ 0 h 124108"/>
              <a:gd name="connsiteX4" fmla="*/ 103422 w 107864"/>
              <a:gd name="connsiteY4" fmla="*/ 0 h 124108"/>
              <a:gd name="connsiteX5" fmla="*/ 107558 w 107864"/>
              <a:gd name="connsiteY5" fmla="*/ 103423 h 124108"/>
              <a:gd name="connsiteX6" fmla="*/ 107558 w 107864"/>
              <a:gd name="connsiteY6" fmla="*/ 124108 h 124108"/>
              <a:gd name="connsiteX0" fmla="*/ 0 w 108835"/>
              <a:gd name="connsiteY0" fmla="*/ 4137 h 124108"/>
              <a:gd name="connsiteX1" fmla="*/ 4137 w 108835"/>
              <a:gd name="connsiteY1" fmla="*/ 115834 h 124108"/>
              <a:gd name="connsiteX2" fmla="*/ 53779 w 108835"/>
              <a:gd name="connsiteY2" fmla="*/ 115834 h 124108"/>
              <a:gd name="connsiteX3" fmla="*/ 49642 w 108835"/>
              <a:gd name="connsiteY3" fmla="*/ 0 h 124108"/>
              <a:gd name="connsiteX4" fmla="*/ 103422 w 108835"/>
              <a:gd name="connsiteY4" fmla="*/ 0 h 124108"/>
              <a:gd name="connsiteX5" fmla="*/ 107558 w 108835"/>
              <a:gd name="connsiteY5" fmla="*/ 124108 h 124108"/>
              <a:gd name="connsiteX0" fmla="*/ 0 w 107558"/>
              <a:gd name="connsiteY0" fmla="*/ 4137 h 124108"/>
              <a:gd name="connsiteX1" fmla="*/ 4137 w 107558"/>
              <a:gd name="connsiteY1" fmla="*/ 115834 h 124108"/>
              <a:gd name="connsiteX2" fmla="*/ 53779 w 107558"/>
              <a:gd name="connsiteY2" fmla="*/ 115834 h 124108"/>
              <a:gd name="connsiteX3" fmla="*/ 49642 w 107558"/>
              <a:gd name="connsiteY3" fmla="*/ 0 h 124108"/>
              <a:gd name="connsiteX4" fmla="*/ 93897 w 107558"/>
              <a:gd name="connsiteY4" fmla="*/ 0 h 124108"/>
              <a:gd name="connsiteX5" fmla="*/ 107558 w 107558"/>
              <a:gd name="connsiteY5" fmla="*/ 124108 h 124108"/>
              <a:gd name="connsiteX0" fmla="*/ 0 w 98246"/>
              <a:gd name="connsiteY0" fmla="*/ 4137 h 120933"/>
              <a:gd name="connsiteX1" fmla="*/ 4137 w 98246"/>
              <a:gd name="connsiteY1" fmla="*/ 115834 h 120933"/>
              <a:gd name="connsiteX2" fmla="*/ 53779 w 98246"/>
              <a:gd name="connsiteY2" fmla="*/ 115834 h 120933"/>
              <a:gd name="connsiteX3" fmla="*/ 49642 w 98246"/>
              <a:gd name="connsiteY3" fmla="*/ 0 h 120933"/>
              <a:gd name="connsiteX4" fmla="*/ 93897 w 98246"/>
              <a:gd name="connsiteY4" fmla="*/ 0 h 120933"/>
              <a:gd name="connsiteX5" fmla="*/ 94858 w 98246"/>
              <a:gd name="connsiteY5" fmla="*/ 120933 h 120933"/>
              <a:gd name="connsiteX0" fmla="*/ 0 w 107558"/>
              <a:gd name="connsiteY0" fmla="*/ 4137 h 115834"/>
              <a:gd name="connsiteX1" fmla="*/ 4137 w 107558"/>
              <a:gd name="connsiteY1" fmla="*/ 115834 h 115834"/>
              <a:gd name="connsiteX2" fmla="*/ 53779 w 107558"/>
              <a:gd name="connsiteY2" fmla="*/ 115834 h 115834"/>
              <a:gd name="connsiteX3" fmla="*/ 49642 w 107558"/>
              <a:gd name="connsiteY3" fmla="*/ 0 h 115834"/>
              <a:gd name="connsiteX4" fmla="*/ 93897 w 107558"/>
              <a:gd name="connsiteY4" fmla="*/ 0 h 115834"/>
              <a:gd name="connsiteX5" fmla="*/ 107558 w 107558"/>
              <a:gd name="connsiteY5" fmla="*/ 114583 h 115834"/>
              <a:gd name="connsiteX0" fmla="*/ 0 w 99310"/>
              <a:gd name="connsiteY0" fmla="*/ 4137 h 120933"/>
              <a:gd name="connsiteX1" fmla="*/ 4137 w 99310"/>
              <a:gd name="connsiteY1" fmla="*/ 115834 h 120933"/>
              <a:gd name="connsiteX2" fmla="*/ 53779 w 99310"/>
              <a:gd name="connsiteY2" fmla="*/ 115834 h 120933"/>
              <a:gd name="connsiteX3" fmla="*/ 49642 w 99310"/>
              <a:gd name="connsiteY3" fmla="*/ 0 h 120933"/>
              <a:gd name="connsiteX4" fmla="*/ 93897 w 99310"/>
              <a:gd name="connsiteY4" fmla="*/ 0 h 120933"/>
              <a:gd name="connsiteX5" fmla="*/ 98033 w 99310"/>
              <a:gd name="connsiteY5" fmla="*/ 120933 h 120933"/>
              <a:gd name="connsiteX0" fmla="*/ 0 w 99310"/>
              <a:gd name="connsiteY0" fmla="*/ 0 h 126321"/>
              <a:gd name="connsiteX1" fmla="*/ 4137 w 99310"/>
              <a:gd name="connsiteY1" fmla="*/ 121222 h 126321"/>
              <a:gd name="connsiteX2" fmla="*/ 53779 w 99310"/>
              <a:gd name="connsiteY2" fmla="*/ 121222 h 126321"/>
              <a:gd name="connsiteX3" fmla="*/ 49642 w 99310"/>
              <a:gd name="connsiteY3" fmla="*/ 5388 h 126321"/>
              <a:gd name="connsiteX4" fmla="*/ 93897 w 99310"/>
              <a:gd name="connsiteY4" fmla="*/ 5388 h 126321"/>
              <a:gd name="connsiteX5" fmla="*/ 98033 w 99310"/>
              <a:gd name="connsiteY5" fmla="*/ 126321 h 126321"/>
              <a:gd name="connsiteX0" fmla="*/ 0 w 104383"/>
              <a:gd name="connsiteY0" fmla="*/ 0 h 123146"/>
              <a:gd name="connsiteX1" fmla="*/ 4137 w 104383"/>
              <a:gd name="connsiteY1" fmla="*/ 121222 h 123146"/>
              <a:gd name="connsiteX2" fmla="*/ 53779 w 104383"/>
              <a:gd name="connsiteY2" fmla="*/ 121222 h 123146"/>
              <a:gd name="connsiteX3" fmla="*/ 49642 w 104383"/>
              <a:gd name="connsiteY3" fmla="*/ 5388 h 123146"/>
              <a:gd name="connsiteX4" fmla="*/ 93897 w 104383"/>
              <a:gd name="connsiteY4" fmla="*/ 5388 h 123146"/>
              <a:gd name="connsiteX5" fmla="*/ 104383 w 104383"/>
              <a:gd name="connsiteY5" fmla="*/ 123146 h 123146"/>
              <a:gd name="connsiteX0" fmla="*/ 0 w 98246"/>
              <a:gd name="connsiteY0" fmla="*/ 0 h 126321"/>
              <a:gd name="connsiteX1" fmla="*/ 4137 w 98246"/>
              <a:gd name="connsiteY1" fmla="*/ 121222 h 126321"/>
              <a:gd name="connsiteX2" fmla="*/ 53779 w 98246"/>
              <a:gd name="connsiteY2" fmla="*/ 121222 h 126321"/>
              <a:gd name="connsiteX3" fmla="*/ 49642 w 98246"/>
              <a:gd name="connsiteY3" fmla="*/ 5388 h 126321"/>
              <a:gd name="connsiteX4" fmla="*/ 93897 w 98246"/>
              <a:gd name="connsiteY4" fmla="*/ 5388 h 126321"/>
              <a:gd name="connsiteX5" fmla="*/ 94858 w 98246"/>
              <a:gd name="connsiteY5" fmla="*/ 126321 h 126321"/>
              <a:gd name="connsiteX0" fmla="*/ 0 w 104383"/>
              <a:gd name="connsiteY0" fmla="*/ 0 h 126321"/>
              <a:gd name="connsiteX1" fmla="*/ 4137 w 104383"/>
              <a:gd name="connsiteY1" fmla="*/ 121222 h 126321"/>
              <a:gd name="connsiteX2" fmla="*/ 53779 w 104383"/>
              <a:gd name="connsiteY2" fmla="*/ 121222 h 126321"/>
              <a:gd name="connsiteX3" fmla="*/ 49642 w 104383"/>
              <a:gd name="connsiteY3" fmla="*/ 5388 h 126321"/>
              <a:gd name="connsiteX4" fmla="*/ 93897 w 104383"/>
              <a:gd name="connsiteY4" fmla="*/ 5388 h 126321"/>
              <a:gd name="connsiteX5" fmla="*/ 104383 w 104383"/>
              <a:gd name="connsiteY5" fmla="*/ 126321 h 126321"/>
              <a:gd name="connsiteX0" fmla="*/ 0 w 101208"/>
              <a:gd name="connsiteY0" fmla="*/ 0 h 121222"/>
              <a:gd name="connsiteX1" fmla="*/ 4137 w 101208"/>
              <a:gd name="connsiteY1" fmla="*/ 121222 h 121222"/>
              <a:gd name="connsiteX2" fmla="*/ 53779 w 101208"/>
              <a:gd name="connsiteY2" fmla="*/ 121222 h 121222"/>
              <a:gd name="connsiteX3" fmla="*/ 49642 w 101208"/>
              <a:gd name="connsiteY3" fmla="*/ 5388 h 121222"/>
              <a:gd name="connsiteX4" fmla="*/ 93897 w 101208"/>
              <a:gd name="connsiteY4" fmla="*/ 5388 h 121222"/>
              <a:gd name="connsiteX5" fmla="*/ 101208 w 101208"/>
              <a:gd name="connsiteY5" fmla="*/ 119971 h 121222"/>
              <a:gd name="connsiteX0" fmla="*/ 0 w 101208"/>
              <a:gd name="connsiteY0" fmla="*/ 0 h 132671"/>
              <a:gd name="connsiteX1" fmla="*/ 4137 w 101208"/>
              <a:gd name="connsiteY1" fmla="*/ 121222 h 132671"/>
              <a:gd name="connsiteX2" fmla="*/ 53779 w 101208"/>
              <a:gd name="connsiteY2" fmla="*/ 121222 h 132671"/>
              <a:gd name="connsiteX3" fmla="*/ 49642 w 101208"/>
              <a:gd name="connsiteY3" fmla="*/ 5388 h 132671"/>
              <a:gd name="connsiteX4" fmla="*/ 93897 w 101208"/>
              <a:gd name="connsiteY4" fmla="*/ 5388 h 132671"/>
              <a:gd name="connsiteX5" fmla="*/ 101208 w 101208"/>
              <a:gd name="connsiteY5" fmla="*/ 132671 h 132671"/>
              <a:gd name="connsiteX0" fmla="*/ 0 w 101208"/>
              <a:gd name="connsiteY0" fmla="*/ 0 h 129496"/>
              <a:gd name="connsiteX1" fmla="*/ 4137 w 101208"/>
              <a:gd name="connsiteY1" fmla="*/ 121222 h 129496"/>
              <a:gd name="connsiteX2" fmla="*/ 53779 w 101208"/>
              <a:gd name="connsiteY2" fmla="*/ 121222 h 129496"/>
              <a:gd name="connsiteX3" fmla="*/ 49642 w 101208"/>
              <a:gd name="connsiteY3" fmla="*/ 5388 h 129496"/>
              <a:gd name="connsiteX4" fmla="*/ 93897 w 101208"/>
              <a:gd name="connsiteY4" fmla="*/ 5388 h 129496"/>
              <a:gd name="connsiteX5" fmla="*/ 101208 w 101208"/>
              <a:gd name="connsiteY5" fmla="*/ 129496 h 129496"/>
              <a:gd name="connsiteX0" fmla="*/ 0 w 107056"/>
              <a:gd name="connsiteY0" fmla="*/ 0 h 129496"/>
              <a:gd name="connsiteX1" fmla="*/ 4137 w 107056"/>
              <a:gd name="connsiteY1" fmla="*/ 121222 h 129496"/>
              <a:gd name="connsiteX2" fmla="*/ 53779 w 107056"/>
              <a:gd name="connsiteY2" fmla="*/ 121222 h 129496"/>
              <a:gd name="connsiteX3" fmla="*/ 49642 w 107056"/>
              <a:gd name="connsiteY3" fmla="*/ 5388 h 129496"/>
              <a:gd name="connsiteX4" fmla="*/ 103422 w 107056"/>
              <a:gd name="connsiteY4" fmla="*/ 5388 h 129496"/>
              <a:gd name="connsiteX5" fmla="*/ 101208 w 107056"/>
              <a:gd name="connsiteY5" fmla="*/ 129496 h 129496"/>
              <a:gd name="connsiteX0" fmla="*/ 0 w 101208"/>
              <a:gd name="connsiteY0" fmla="*/ 962 h 130458"/>
              <a:gd name="connsiteX1" fmla="*/ 4137 w 101208"/>
              <a:gd name="connsiteY1" fmla="*/ 122184 h 130458"/>
              <a:gd name="connsiteX2" fmla="*/ 53779 w 101208"/>
              <a:gd name="connsiteY2" fmla="*/ 122184 h 130458"/>
              <a:gd name="connsiteX3" fmla="*/ 49642 w 101208"/>
              <a:gd name="connsiteY3" fmla="*/ 6350 h 130458"/>
              <a:gd name="connsiteX4" fmla="*/ 90722 w 101208"/>
              <a:gd name="connsiteY4" fmla="*/ 0 h 130458"/>
              <a:gd name="connsiteX5" fmla="*/ 101208 w 101208"/>
              <a:gd name="connsiteY5" fmla="*/ 130458 h 130458"/>
              <a:gd name="connsiteX0" fmla="*/ 0 w 109717"/>
              <a:gd name="connsiteY0" fmla="*/ 4137 h 133633"/>
              <a:gd name="connsiteX1" fmla="*/ 4137 w 109717"/>
              <a:gd name="connsiteY1" fmla="*/ 125359 h 133633"/>
              <a:gd name="connsiteX2" fmla="*/ 53779 w 109717"/>
              <a:gd name="connsiteY2" fmla="*/ 125359 h 133633"/>
              <a:gd name="connsiteX3" fmla="*/ 49642 w 109717"/>
              <a:gd name="connsiteY3" fmla="*/ 9525 h 133633"/>
              <a:gd name="connsiteX4" fmla="*/ 106597 w 109717"/>
              <a:gd name="connsiteY4" fmla="*/ 0 h 133633"/>
              <a:gd name="connsiteX5" fmla="*/ 101208 w 109717"/>
              <a:gd name="connsiteY5" fmla="*/ 133633 h 133633"/>
              <a:gd name="connsiteX0" fmla="*/ 0 w 101208"/>
              <a:gd name="connsiteY0" fmla="*/ 7312 h 136808"/>
              <a:gd name="connsiteX1" fmla="*/ 4137 w 101208"/>
              <a:gd name="connsiteY1" fmla="*/ 128534 h 136808"/>
              <a:gd name="connsiteX2" fmla="*/ 53779 w 101208"/>
              <a:gd name="connsiteY2" fmla="*/ 128534 h 136808"/>
              <a:gd name="connsiteX3" fmla="*/ 49642 w 101208"/>
              <a:gd name="connsiteY3" fmla="*/ 12700 h 136808"/>
              <a:gd name="connsiteX4" fmla="*/ 87547 w 101208"/>
              <a:gd name="connsiteY4" fmla="*/ 0 h 136808"/>
              <a:gd name="connsiteX5" fmla="*/ 101208 w 101208"/>
              <a:gd name="connsiteY5" fmla="*/ 136808 h 136808"/>
              <a:gd name="connsiteX0" fmla="*/ 0 w 107056"/>
              <a:gd name="connsiteY0" fmla="*/ 0 h 129496"/>
              <a:gd name="connsiteX1" fmla="*/ 4137 w 107056"/>
              <a:gd name="connsiteY1" fmla="*/ 121222 h 129496"/>
              <a:gd name="connsiteX2" fmla="*/ 53779 w 107056"/>
              <a:gd name="connsiteY2" fmla="*/ 121222 h 129496"/>
              <a:gd name="connsiteX3" fmla="*/ 49642 w 107056"/>
              <a:gd name="connsiteY3" fmla="*/ 5388 h 129496"/>
              <a:gd name="connsiteX4" fmla="*/ 103422 w 107056"/>
              <a:gd name="connsiteY4" fmla="*/ 8563 h 129496"/>
              <a:gd name="connsiteX5" fmla="*/ 101208 w 107056"/>
              <a:gd name="connsiteY5" fmla="*/ 129496 h 129496"/>
              <a:gd name="connsiteX0" fmla="*/ 0 w 101208"/>
              <a:gd name="connsiteY0" fmla="*/ 0 h 129496"/>
              <a:gd name="connsiteX1" fmla="*/ 4137 w 101208"/>
              <a:gd name="connsiteY1" fmla="*/ 121222 h 129496"/>
              <a:gd name="connsiteX2" fmla="*/ 53779 w 101208"/>
              <a:gd name="connsiteY2" fmla="*/ 121222 h 129496"/>
              <a:gd name="connsiteX3" fmla="*/ 49642 w 101208"/>
              <a:gd name="connsiteY3" fmla="*/ 5388 h 129496"/>
              <a:gd name="connsiteX4" fmla="*/ 90722 w 101208"/>
              <a:gd name="connsiteY4" fmla="*/ 5388 h 129496"/>
              <a:gd name="connsiteX5" fmla="*/ 101208 w 101208"/>
              <a:gd name="connsiteY5" fmla="*/ 129496 h 129496"/>
              <a:gd name="connsiteX0" fmla="*/ 0 w 101208"/>
              <a:gd name="connsiteY0" fmla="*/ 0 h 129496"/>
              <a:gd name="connsiteX1" fmla="*/ 4137 w 101208"/>
              <a:gd name="connsiteY1" fmla="*/ 121222 h 129496"/>
              <a:gd name="connsiteX2" fmla="*/ 53779 w 101208"/>
              <a:gd name="connsiteY2" fmla="*/ 121222 h 129496"/>
              <a:gd name="connsiteX3" fmla="*/ 49642 w 101208"/>
              <a:gd name="connsiteY3" fmla="*/ 5388 h 129496"/>
              <a:gd name="connsiteX4" fmla="*/ 92378 w 101208"/>
              <a:gd name="connsiteY4" fmla="*/ 1247 h 129496"/>
              <a:gd name="connsiteX5" fmla="*/ 101208 w 101208"/>
              <a:gd name="connsiteY5" fmla="*/ 129496 h 129496"/>
              <a:gd name="connsiteX0" fmla="*/ 0 w 101208"/>
              <a:gd name="connsiteY0" fmla="*/ 0 h 129496"/>
              <a:gd name="connsiteX1" fmla="*/ 4137 w 101208"/>
              <a:gd name="connsiteY1" fmla="*/ 121222 h 129496"/>
              <a:gd name="connsiteX2" fmla="*/ 53779 w 101208"/>
              <a:gd name="connsiteY2" fmla="*/ 121222 h 129496"/>
              <a:gd name="connsiteX3" fmla="*/ 49642 w 101208"/>
              <a:gd name="connsiteY3" fmla="*/ 5388 h 129496"/>
              <a:gd name="connsiteX4" fmla="*/ 92378 w 101208"/>
              <a:gd name="connsiteY4" fmla="*/ 1247 h 129496"/>
              <a:gd name="connsiteX5" fmla="*/ 101208 w 101208"/>
              <a:gd name="connsiteY5" fmla="*/ 129496 h 129496"/>
              <a:gd name="connsiteX0" fmla="*/ 0 w 101208"/>
              <a:gd name="connsiteY0" fmla="*/ 0 h 129496"/>
              <a:gd name="connsiteX1" fmla="*/ 4137 w 101208"/>
              <a:gd name="connsiteY1" fmla="*/ 121222 h 129496"/>
              <a:gd name="connsiteX2" fmla="*/ 53779 w 101208"/>
              <a:gd name="connsiteY2" fmla="*/ 121222 h 129496"/>
              <a:gd name="connsiteX3" fmla="*/ 49642 w 101208"/>
              <a:gd name="connsiteY3" fmla="*/ 5388 h 129496"/>
              <a:gd name="connsiteX4" fmla="*/ 92378 w 101208"/>
              <a:gd name="connsiteY4" fmla="*/ 1247 h 129496"/>
              <a:gd name="connsiteX5" fmla="*/ 101208 w 101208"/>
              <a:gd name="connsiteY5" fmla="*/ 129496 h 129496"/>
              <a:gd name="connsiteX0" fmla="*/ 0 w 101208"/>
              <a:gd name="connsiteY0" fmla="*/ 2893 h 132389"/>
              <a:gd name="connsiteX1" fmla="*/ 4137 w 101208"/>
              <a:gd name="connsiteY1" fmla="*/ 124115 h 132389"/>
              <a:gd name="connsiteX2" fmla="*/ 53779 w 101208"/>
              <a:gd name="connsiteY2" fmla="*/ 124115 h 132389"/>
              <a:gd name="connsiteX3" fmla="*/ 50470 w 101208"/>
              <a:gd name="connsiteY3" fmla="*/ 0 h 132389"/>
              <a:gd name="connsiteX4" fmla="*/ 92378 w 101208"/>
              <a:gd name="connsiteY4" fmla="*/ 4140 h 132389"/>
              <a:gd name="connsiteX5" fmla="*/ 101208 w 101208"/>
              <a:gd name="connsiteY5" fmla="*/ 132389 h 132389"/>
              <a:gd name="connsiteX0" fmla="*/ 0 w 101208"/>
              <a:gd name="connsiteY0" fmla="*/ 0 h 129496"/>
              <a:gd name="connsiteX1" fmla="*/ 4137 w 101208"/>
              <a:gd name="connsiteY1" fmla="*/ 121222 h 129496"/>
              <a:gd name="connsiteX2" fmla="*/ 53779 w 101208"/>
              <a:gd name="connsiteY2" fmla="*/ 121222 h 129496"/>
              <a:gd name="connsiteX3" fmla="*/ 50470 w 101208"/>
              <a:gd name="connsiteY3" fmla="*/ 420 h 129496"/>
              <a:gd name="connsiteX4" fmla="*/ 92378 w 101208"/>
              <a:gd name="connsiteY4" fmla="*/ 1247 h 129496"/>
              <a:gd name="connsiteX5" fmla="*/ 101208 w 101208"/>
              <a:gd name="connsiteY5" fmla="*/ 129496 h 129496"/>
              <a:gd name="connsiteX0" fmla="*/ 0 w 101208"/>
              <a:gd name="connsiteY0" fmla="*/ 409 h 129905"/>
              <a:gd name="connsiteX1" fmla="*/ 4137 w 101208"/>
              <a:gd name="connsiteY1" fmla="*/ 121631 h 129905"/>
              <a:gd name="connsiteX2" fmla="*/ 53779 w 101208"/>
              <a:gd name="connsiteY2" fmla="*/ 121631 h 129905"/>
              <a:gd name="connsiteX3" fmla="*/ 50470 w 101208"/>
              <a:gd name="connsiteY3" fmla="*/ 829 h 129905"/>
              <a:gd name="connsiteX4" fmla="*/ 93206 w 101208"/>
              <a:gd name="connsiteY4" fmla="*/ 0 h 129905"/>
              <a:gd name="connsiteX5" fmla="*/ 101208 w 101208"/>
              <a:gd name="connsiteY5" fmla="*/ 129905 h 129905"/>
              <a:gd name="connsiteX0" fmla="*/ 0 w 95119"/>
              <a:gd name="connsiteY0" fmla="*/ 409 h 121631"/>
              <a:gd name="connsiteX1" fmla="*/ 4137 w 95119"/>
              <a:gd name="connsiteY1" fmla="*/ 121631 h 121631"/>
              <a:gd name="connsiteX2" fmla="*/ 53779 w 95119"/>
              <a:gd name="connsiteY2" fmla="*/ 121631 h 121631"/>
              <a:gd name="connsiteX3" fmla="*/ 50470 w 95119"/>
              <a:gd name="connsiteY3" fmla="*/ 829 h 121631"/>
              <a:gd name="connsiteX4" fmla="*/ 93206 w 95119"/>
              <a:gd name="connsiteY4" fmla="*/ 0 h 121631"/>
              <a:gd name="connsiteX5" fmla="*/ 93755 w 95119"/>
              <a:gd name="connsiteY5" fmla="*/ 119139 h 121631"/>
              <a:gd name="connsiteX0" fmla="*/ 0 w 95354"/>
              <a:gd name="connsiteY0" fmla="*/ 409 h 124108"/>
              <a:gd name="connsiteX1" fmla="*/ 4137 w 95354"/>
              <a:gd name="connsiteY1" fmla="*/ 121631 h 124108"/>
              <a:gd name="connsiteX2" fmla="*/ 53779 w 95354"/>
              <a:gd name="connsiteY2" fmla="*/ 121631 h 124108"/>
              <a:gd name="connsiteX3" fmla="*/ 50470 w 95354"/>
              <a:gd name="connsiteY3" fmla="*/ 829 h 124108"/>
              <a:gd name="connsiteX4" fmla="*/ 93206 w 95354"/>
              <a:gd name="connsiteY4" fmla="*/ 0 h 124108"/>
              <a:gd name="connsiteX5" fmla="*/ 94583 w 95354"/>
              <a:gd name="connsiteY5" fmla="*/ 124108 h 124108"/>
              <a:gd name="connsiteX0" fmla="*/ 0 w 96239"/>
              <a:gd name="connsiteY0" fmla="*/ 409 h 121631"/>
              <a:gd name="connsiteX1" fmla="*/ 4137 w 96239"/>
              <a:gd name="connsiteY1" fmla="*/ 121631 h 121631"/>
              <a:gd name="connsiteX2" fmla="*/ 53779 w 96239"/>
              <a:gd name="connsiteY2" fmla="*/ 121631 h 121631"/>
              <a:gd name="connsiteX3" fmla="*/ 50470 w 96239"/>
              <a:gd name="connsiteY3" fmla="*/ 829 h 121631"/>
              <a:gd name="connsiteX4" fmla="*/ 93206 w 96239"/>
              <a:gd name="connsiteY4" fmla="*/ 0 h 121631"/>
              <a:gd name="connsiteX5" fmla="*/ 96239 w 96239"/>
              <a:gd name="connsiteY5" fmla="*/ 120795 h 121631"/>
              <a:gd name="connsiteX0" fmla="*/ 0 w 96239"/>
              <a:gd name="connsiteY0" fmla="*/ 409 h 121631"/>
              <a:gd name="connsiteX1" fmla="*/ 4137 w 96239"/>
              <a:gd name="connsiteY1" fmla="*/ 121631 h 121631"/>
              <a:gd name="connsiteX2" fmla="*/ 53779 w 96239"/>
              <a:gd name="connsiteY2" fmla="*/ 121631 h 121631"/>
              <a:gd name="connsiteX3" fmla="*/ 50470 w 96239"/>
              <a:gd name="connsiteY3" fmla="*/ 829 h 121631"/>
              <a:gd name="connsiteX4" fmla="*/ 93206 w 96239"/>
              <a:gd name="connsiteY4" fmla="*/ 0 h 121631"/>
              <a:gd name="connsiteX5" fmla="*/ 96239 w 96239"/>
              <a:gd name="connsiteY5" fmla="*/ 120795 h 121631"/>
              <a:gd name="connsiteX0" fmla="*/ 0 w 96239"/>
              <a:gd name="connsiteY0" fmla="*/ 409 h 121631"/>
              <a:gd name="connsiteX1" fmla="*/ 4137 w 96239"/>
              <a:gd name="connsiteY1" fmla="*/ 121631 h 121631"/>
              <a:gd name="connsiteX2" fmla="*/ 53779 w 96239"/>
              <a:gd name="connsiteY2" fmla="*/ 121631 h 121631"/>
              <a:gd name="connsiteX3" fmla="*/ 50470 w 96239"/>
              <a:gd name="connsiteY3" fmla="*/ 829 h 121631"/>
              <a:gd name="connsiteX4" fmla="*/ 93206 w 96239"/>
              <a:gd name="connsiteY4" fmla="*/ 0 h 121631"/>
              <a:gd name="connsiteX5" fmla="*/ 96239 w 96239"/>
              <a:gd name="connsiteY5" fmla="*/ 120795 h 121631"/>
              <a:gd name="connsiteX0" fmla="*/ 4 w 92102"/>
              <a:gd name="connsiteY0" fmla="*/ 1237 h 121631"/>
              <a:gd name="connsiteX1" fmla="*/ 0 w 92102"/>
              <a:gd name="connsiteY1" fmla="*/ 121631 h 121631"/>
              <a:gd name="connsiteX2" fmla="*/ 49642 w 92102"/>
              <a:gd name="connsiteY2" fmla="*/ 121631 h 121631"/>
              <a:gd name="connsiteX3" fmla="*/ 46333 w 92102"/>
              <a:gd name="connsiteY3" fmla="*/ 829 h 121631"/>
              <a:gd name="connsiteX4" fmla="*/ 89069 w 92102"/>
              <a:gd name="connsiteY4" fmla="*/ 0 h 121631"/>
              <a:gd name="connsiteX5" fmla="*/ 92102 w 92102"/>
              <a:gd name="connsiteY5" fmla="*/ 120795 h 121631"/>
              <a:gd name="connsiteX0" fmla="*/ 4 w 92102"/>
              <a:gd name="connsiteY0" fmla="*/ 1237 h 122459"/>
              <a:gd name="connsiteX1" fmla="*/ 0 w 92102"/>
              <a:gd name="connsiteY1" fmla="*/ 121631 h 122459"/>
              <a:gd name="connsiteX2" fmla="*/ 47158 w 92102"/>
              <a:gd name="connsiteY2" fmla="*/ 122459 h 122459"/>
              <a:gd name="connsiteX3" fmla="*/ 46333 w 92102"/>
              <a:gd name="connsiteY3" fmla="*/ 829 h 122459"/>
              <a:gd name="connsiteX4" fmla="*/ 89069 w 92102"/>
              <a:gd name="connsiteY4" fmla="*/ 0 h 122459"/>
              <a:gd name="connsiteX5" fmla="*/ 92102 w 92102"/>
              <a:gd name="connsiteY5" fmla="*/ 120795 h 12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102" h="122459">
                <a:moveTo>
                  <a:pt x="4" y="1237"/>
                </a:moveTo>
                <a:cubicBezTo>
                  <a:pt x="3" y="41368"/>
                  <a:pt x="1" y="81500"/>
                  <a:pt x="0" y="121631"/>
                </a:cubicBezTo>
                <a:lnTo>
                  <a:pt x="47158" y="122459"/>
                </a:lnTo>
                <a:lnTo>
                  <a:pt x="46333" y="829"/>
                </a:lnTo>
                <a:lnTo>
                  <a:pt x="89069" y="0"/>
                </a:lnTo>
                <a:cubicBezTo>
                  <a:pt x="93484" y="64124"/>
                  <a:pt x="90585" y="60397"/>
                  <a:pt x="92102" y="120795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75529" y="2465293"/>
            <a:ext cx="0" cy="0"/>
          </a:xfrm>
          <a:prstGeom prst="straightConnector1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6941" y="2465293"/>
            <a:ext cx="2898588" cy="0"/>
          </a:xfrm>
          <a:prstGeom prst="lin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63059" y="2465293"/>
            <a:ext cx="0" cy="221881"/>
          </a:xfrm>
          <a:prstGeom prst="lin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1"/>
          <p:cNvGrpSpPr>
            <a:grpSpLocks/>
          </p:cNvGrpSpPr>
          <p:nvPr/>
        </p:nvGrpSpPr>
        <p:grpSpPr bwMode="auto">
          <a:xfrm>
            <a:off x="3458274" y="1776242"/>
            <a:ext cx="554038" cy="209721"/>
            <a:chOff x="971755" y="3469858"/>
            <a:chExt cx="1966913" cy="744537"/>
          </a:xfrm>
        </p:grpSpPr>
        <p:sp>
          <p:nvSpPr>
            <p:cNvPr id="32" name="AutoShape 25"/>
            <p:cNvSpPr>
              <a:spLocks noChangeArrowheads="1"/>
            </p:cNvSpPr>
            <p:nvPr/>
          </p:nvSpPr>
          <p:spPr bwMode="auto">
            <a:xfrm rot="5400000">
              <a:off x="1513093" y="3481764"/>
              <a:ext cx="744537" cy="720725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3" name="Oval 26"/>
            <p:cNvSpPr>
              <a:spLocks noChangeArrowheads="1"/>
            </p:cNvSpPr>
            <p:nvPr/>
          </p:nvSpPr>
          <p:spPr bwMode="auto">
            <a:xfrm>
              <a:off x="2246518" y="3772276"/>
              <a:ext cx="138113" cy="13811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2384630" y="3840539"/>
              <a:ext cx="554038" cy="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971755" y="3842126"/>
              <a:ext cx="554038" cy="0"/>
            </a:xfrm>
            <a:prstGeom prst="line">
              <a:avLst/>
            </a:prstGeom>
            <a:noFill/>
            <a:ln w="31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3663577" y="2466350"/>
            <a:ext cx="0" cy="205883"/>
          </a:xfrm>
          <a:prstGeom prst="lin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16" name="Straight Connector 21515"/>
          <p:cNvCxnSpPr/>
          <p:nvPr/>
        </p:nvCxnSpPr>
        <p:spPr>
          <a:xfrm>
            <a:off x="1763059" y="2687174"/>
            <a:ext cx="369976" cy="0"/>
          </a:xfrm>
          <a:prstGeom prst="lin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18" name="Straight Connector 21517"/>
          <p:cNvCxnSpPr/>
          <p:nvPr/>
        </p:nvCxnSpPr>
        <p:spPr>
          <a:xfrm>
            <a:off x="3675529" y="2687174"/>
            <a:ext cx="353908" cy="0"/>
          </a:xfrm>
          <a:prstGeom prst="lin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20" name="Straight Connector 21519"/>
          <p:cNvCxnSpPr>
            <a:stCxn id="35" idx="0"/>
          </p:cNvCxnSpPr>
          <p:nvPr/>
        </p:nvCxnSpPr>
        <p:spPr>
          <a:xfrm>
            <a:off x="3458274" y="1881102"/>
            <a:ext cx="0" cy="584191"/>
          </a:xfrm>
          <a:prstGeom prst="lin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16794" y="2816305"/>
            <a:ext cx="347132" cy="5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647707" y="2816305"/>
            <a:ext cx="347132" cy="5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36910" y="5407726"/>
            <a:ext cx="657633" cy="5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434828" y="3463483"/>
            <a:ext cx="347132" cy="5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428300" y="3511823"/>
            <a:ext cx="347132" cy="5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23712" y="1522225"/>
            <a:ext cx="657633" cy="5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614121" y="1988386"/>
            <a:ext cx="657633" cy="5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55005" y="584287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Clock signal </a:t>
            </a:r>
            <a:r>
              <a:rPr lang="en-US" dirty="0" smtClean="0">
                <a:solidFill>
                  <a:srgbClr val="0000FF"/>
                </a:solidFill>
              </a:rPr>
              <a:t>Low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44167" y="2408749"/>
            <a:ext cx="657633" cy="5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523" name="TextBox 21522"/>
          <p:cNvSpPr txBox="1"/>
          <p:nvPr/>
        </p:nvSpPr>
        <p:spPr>
          <a:xfrm>
            <a:off x="6666100" y="2302901"/>
            <a:ext cx="1826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Stay in this state until the clock transitions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5" grpId="0"/>
      <p:bldP spid="56" grpId="0"/>
      <p:bldP spid="57" grpId="0"/>
      <p:bldP spid="58" grpId="0"/>
      <p:bldP spid="59" grpId="0"/>
      <p:bldP spid="60" grpId="0"/>
      <p:bldP spid="62" grpId="0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Possible Solution?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33035" y="1692274"/>
            <a:ext cx="4383653" cy="4720701"/>
            <a:chOff x="3089275" y="1692275"/>
            <a:chExt cx="3427413" cy="3690938"/>
          </a:xfrm>
        </p:grpSpPr>
        <p:sp>
          <p:nvSpPr>
            <p:cNvPr id="4" name="Rectangle 3"/>
            <p:cNvSpPr/>
            <p:nvPr>
              <p:custDataLst>
                <p:tags r:id="rId2"/>
              </p:custDataLst>
            </p:nvPr>
          </p:nvSpPr>
          <p:spPr>
            <a:xfrm>
              <a:off x="3089275" y="2470150"/>
              <a:ext cx="1104900" cy="5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smtClean="0">
                  <a:solidFill>
                    <a:schemeClr val="accent6"/>
                  </a:solidFill>
                </a:rPr>
                <a:t>Register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/>
            <p:cNvSpPr/>
            <p:nvPr>
              <p:custDataLst>
                <p:tags r:id="rId3"/>
              </p:custDataLst>
            </p:nvPr>
          </p:nvSpPr>
          <p:spPr>
            <a:xfrm>
              <a:off x="4567238" y="2470150"/>
              <a:ext cx="1103312" cy="5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smtClean="0">
                  <a:solidFill>
                    <a:schemeClr val="accent6"/>
                  </a:solidFill>
                </a:rPr>
                <a:t>Register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" name="Freeform 10"/>
            <p:cNvSpPr/>
            <p:nvPr>
              <p:custDataLst>
                <p:tags r:id="rId4"/>
              </p:custDataLst>
            </p:nvPr>
          </p:nvSpPr>
          <p:spPr>
            <a:xfrm>
              <a:off x="3332163" y="3363913"/>
              <a:ext cx="2112962" cy="1020762"/>
            </a:xfrm>
            <a:custGeom>
              <a:avLst/>
              <a:gdLst>
                <a:gd name="connsiteX0" fmla="*/ 0 w 2112580"/>
                <a:gd name="connsiteY0" fmla="*/ 0 h 1587062"/>
                <a:gd name="connsiteX1" fmla="*/ 409904 w 2112580"/>
                <a:gd name="connsiteY1" fmla="*/ 1587062 h 1587062"/>
                <a:gd name="connsiteX2" fmla="*/ 1713187 w 2112580"/>
                <a:gd name="connsiteY2" fmla="*/ 1587062 h 1587062"/>
                <a:gd name="connsiteX3" fmla="*/ 2112580 w 2112580"/>
                <a:gd name="connsiteY3" fmla="*/ 0 h 1587062"/>
                <a:gd name="connsiteX4" fmla="*/ 1713187 w 2112580"/>
                <a:gd name="connsiteY4" fmla="*/ 10511 h 1587062"/>
                <a:gd name="connsiteX5" fmla="*/ 1072055 w 2112580"/>
                <a:gd name="connsiteY5" fmla="*/ 756745 h 1587062"/>
                <a:gd name="connsiteX6" fmla="*/ 409904 w 2112580"/>
                <a:gd name="connsiteY6" fmla="*/ 0 h 1587062"/>
                <a:gd name="connsiteX7" fmla="*/ 0 w 2112580"/>
                <a:gd name="connsiteY7" fmla="*/ 0 h 1587062"/>
                <a:gd name="connsiteX0" fmla="*/ 0 w 2112580"/>
                <a:gd name="connsiteY0" fmla="*/ 0 h 1587062"/>
                <a:gd name="connsiteX1" fmla="*/ 409904 w 2112580"/>
                <a:gd name="connsiteY1" fmla="*/ 1587062 h 1587062"/>
                <a:gd name="connsiteX2" fmla="*/ 1713187 w 2112580"/>
                <a:gd name="connsiteY2" fmla="*/ 1587062 h 1587062"/>
                <a:gd name="connsiteX3" fmla="*/ 2112580 w 2112580"/>
                <a:gd name="connsiteY3" fmla="*/ 0 h 1587062"/>
                <a:gd name="connsiteX4" fmla="*/ 1713187 w 2112580"/>
                <a:gd name="connsiteY4" fmla="*/ 10511 h 1587062"/>
                <a:gd name="connsiteX5" fmla="*/ 1072055 w 2112580"/>
                <a:gd name="connsiteY5" fmla="*/ 756745 h 1587062"/>
                <a:gd name="connsiteX6" fmla="*/ 704193 w 2112580"/>
                <a:gd name="connsiteY6" fmla="*/ 0 h 1587062"/>
                <a:gd name="connsiteX7" fmla="*/ 0 w 2112580"/>
                <a:gd name="connsiteY7" fmla="*/ 0 h 1587062"/>
                <a:gd name="connsiteX0" fmla="*/ 0 w 2112580"/>
                <a:gd name="connsiteY0" fmla="*/ 0 h 1587062"/>
                <a:gd name="connsiteX1" fmla="*/ 409904 w 2112580"/>
                <a:gd name="connsiteY1" fmla="*/ 1587062 h 1587062"/>
                <a:gd name="connsiteX2" fmla="*/ 1713187 w 2112580"/>
                <a:gd name="connsiteY2" fmla="*/ 1587062 h 1587062"/>
                <a:gd name="connsiteX3" fmla="*/ 2112580 w 2112580"/>
                <a:gd name="connsiteY3" fmla="*/ 0 h 1587062"/>
                <a:gd name="connsiteX4" fmla="*/ 1460939 w 2112580"/>
                <a:gd name="connsiteY4" fmla="*/ 10511 h 1587062"/>
                <a:gd name="connsiteX5" fmla="*/ 1072055 w 2112580"/>
                <a:gd name="connsiteY5" fmla="*/ 756745 h 1587062"/>
                <a:gd name="connsiteX6" fmla="*/ 704193 w 2112580"/>
                <a:gd name="connsiteY6" fmla="*/ 0 h 1587062"/>
                <a:gd name="connsiteX7" fmla="*/ 0 w 2112580"/>
                <a:gd name="connsiteY7" fmla="*/ 0 h 1587062"/>
                <a:gd name="connsiteX0" fmla="*/ 0 w 2112580"/>
                <a:gd name="connsiteY0" fmla="*/ 0 h 1587062"/>
                <a:gd name="connsiteX1" fmla="*/ 409904 w 2112580"/>
                <a:gd name="connsiteY1" fmla="*/ 1587062 h 1587062"/>
                <a:gd name="connsiteX2" fmla="*/ 1713187 w 2112580"/>
                <a:gd name="connsiteY2" fmla="*/ 1587062 h 1587062"/>
                <a:gd name="connsiteX3" fmla="*/ 2112580 w 2112580"/>
                <a:gd name="connsiteY3" fmla="*/ 0 h 1587062"/>
                <a:gd name="connsiteX4" fmla="*/ 1460939 w 2112580"/>
                <a:gd name="connsiteY4" fmla="*/ 10511 h 1587062"/>
                <a:gd name="connsiteX5" fmla="*/ 1072055 w 2112580"/>
                <a:gd name="connsiteY5" fmla="*/ 756745 h 1587062"/>
                <a:gd name="connsiteX6" fmla="*/ 1061545 w 2112580"/>
                <a:gd name="connsiteY6" fmla="*/ 1282262 h 1587062"/>
                <a:gd name="connsiteX7" fmla="*/ 704193 w 2112580"/>
                <a:gd name="connsiteY7" fmla="*/ 0 h 1587062"/>
                <a:gd name="connsiteX8" fmla="*/ 0 w 2112580"/>
                <a:gd name="connsiteY8" fmla="*/ 0 h 1587062"/>
                <a:gd name="connsiteX0" fmla="*/ 0 w 2112580"/>
                <a:gd name="connsiteY0" fmla="*/ 0 h 1587062"/>
                <a:gd name="connsiteX1" fmla="*/ 409904 w 2112580"/>
                <a:gd name="connsiteY1" fmla="*/ 1587062 h 1587062"/>
                <a:gd name="connsiteX2" fmla="*/ 1713187 w 2112580"/>
                <a:gd name="connsiteY2" fmla="*/ 1587062 h 1587062"/>
                <a:gd name="connsiteX3" fmla="*/ 2112580 w 2112580"/>
                <a:gd name="connsiteY3" fmla="*/ 0 h 1587062"/>
                <a:gd name="connsiteX4" fmla="*/ 1460939 w 2112580"/>
                <a:gd name="connsiteY4" fmla="*/ 10511 h 1587062"/>
                <a:gd name="connsiteX5" fmla="*/ 1072055 w 2112580"/>
                <a:gd name="connsiteY5" fmla="*/ 1261241 h 1587062"/>
                <a:gd name="connsiteX6" fmla="*/ 1061545 w 2112580"/>
                <a:gd name="connsiteY6" fmla="*/ 1282262 h 1587062"/>
                <a:gd name="connsiteX7" fmla="*/ 704193 w 2112580"/>
                <a:gd name="connsiteY7" fmla="*/ 0 h 1587062"/>
                <a:gd name="connsiteX8" fmla="*/ 0 w 2112580"/>
                <a:gd name="connsiteY8" fmla="*/ 0 h 1587062"/>
                <a:gd name="connsiteX0" fmla="*/ 0 w 2112580"/>
                <a:gd name="connsiteY0" fmla="*/ 0 h 2171151"/>
                <a:gd name="connsiteX1" fmla="*/ 557047 w 2112580"/>
                <a:gd name="connsiteY1" fmla="*/ 2171151 h 2171151"/>
                <a:gd name="connsiteX2" fmla="*/ 1713187 w 2112580"/>
                <a:gd name="connsiteY2" fmla="*/ 1587062 h 2171151"/>
                <a:gd name="connsiteX3" fmla="*/ 2112580 w 2112580"/>
                <a:gd name="connsiteY3" fmla="*/ 0 h 2171151"/>
                <a:gd name="connsiteX4" fmla="*/ 1460939 w 2112580"/>
                <a:gd name="connsiteY4" fmla="*/ 10511 h 2171151"/>
                <a:gd name="connsiteX5" fmla="*/ 1072055 w 2112580"/>
                <a:gd name="connsiteY5" fmla="*/ 1261241 h 2171151"/>
                <a:gd name="connsiteX6" fmla="*/ 1061545 w 2112580"/>
                <a:gd name="connsiteY6" fmla="*/ 1282262 h 2171151"/>
                <a:gd name="connsiteX7" fmla="*/ 704193 w 2112580"/>
                <a:gd name="connsiteY7" fmla="*/ 0 h 2171151"/>
                <a:gd name="connsiteX8" fmla="*/ 0 w 2112580"/>
                <a:gd name="connsiteY8" fmla="*/ 0 h 2171151"/>
                <a:gd name="connsiteX0" fmla="*/ 0 w 2112580"/>
                <a:gd name="connsiteY0" fmla="*/ 0 h 2171151"/>
                <a:gd name="connsiteX1" fmla="*/ 557047 w 2112580"/>
                <a:gd name="connsiteY1" fmla="*/ 2171151 h 2171151"/>
                <a:gd name="connsiteX2" fmla="*/ 1713187 w 2112580"/>
                <a:gd name="connsiteY2" fmla="*/ 1587062 h 2171151"/>
                <a:gd name="connsiteX3" fmla="*/ 1535303 w 2112580"/>
                <a:gd name="connsiteY3" fmla="*/ 2148797 h 2171151"/>
                <a:gd name="connsiteX4" fmla="*/ 2112580 w 2112580"/>
                <a:gd name="connsiteY4" fmla="*/ 0 h 2171151"/>
                <a:gd name="connsiteX5" fmla="*/ 1460939 w 2112580"/>
                <a:gd name="connsiteY5" fmla="*/ 10511 h 2171151"/>
                <a:gd name="connsiteX6" fmla="*/ 1072055 w 2112580"/>
                <a:gd name="connsiteY6" fmla="*/ 1261241 h 2171151"/>
                <a:gd name="connsiteX7" fmla="*/ 1061545 w 2112580"/>
                <a:gd name="connsiteY7" fmla="*/ 1282262 h 2171151"/>
                <a:gd name="connsiteX8" fmla="*/ 704193 w 2112580"/>
                <a:gd name="connsiteY8" fmla="*/ 0 h 2171151"/>
                <a:gd name="connsiteX9" fmla="*/ 0 w 2112580"/>
                <a:gd name="connsiteY9" fmla="*/ 0 h 2171151"/>
                <a:gd name="connsiteX0" fmla="*/ 0 w 2112580"/>
                <a:gd name="connsiteY0" fmla="*/ 0 h 2171151"/>
                <a:gd name="connsiteX1" fmla="*/ 557047 w 2112580"/>
                <a:gd name="connsiteY1" fmla="*/ 2171151 h 2171151"/>
                <a:gd name="connsiteX2" fmla="*/ 1713187 w 2112580"/>
                <a:gd name="connsiteY2" fmla="*/ 1587062 h 2171151"/>
                <a:gd name="connsiteX3" fmla="*/ 1535303 w 2112580"/>
                <a:gd name="connsiteY3" fmla="*/ 2148797 h 2171151"/>
                <a:gd name="connsiteX4" fmla="*/ 1241014 w 2112580"/>
                <a:gd name="connsiteY4" fmla="*/ 2171151 h 2171151"/>
                <a:gd name="connsiteX5" fmla="*/ 2112580 w 2112580"/>
                <a:gd name="connsiteY5" fmla="*/ 0 h 2171151"/>
                <a:gd name="connsiteX6" fmla="*/ 1460939 w 2112580"/>
                <a:gd name="connsiteY6" fmla="*/ 10511 h 2171151"/>
                <a:gd name="connsiteX7" fmla="*/ 1072055 w 2112580"/>
                <a:gd name="connsiteY7" fmla="*/ 1261241 h 2171151"/>
                <a:gd name="connsiteX8" fmla="*/ 1061545 w 2112580"/>
                <a:gd name="connsiteY8" fmla="*/ 1282262 h 2171151"/>
                <a:gd name="connsiteX9" fmla="*/ 704193 w 2112580"/>
                <a:gd name="connsiteY9" fmla="*/ 0 h 2171151"/>
                <a:gd name="connsiteX10" fmla="*/ 0 w 2112580"/>
                <a:gd name="connsiteY10" fmla="*/ 0 h 2171151"/>
                <a:gd name="connsiteX0" fmla="*/ 0 w 2112580"/>
                <a:gd name="connsiteY0" fmla="*/ 0 h 2171151"/>
                <a:gd name="connsiteX1" fmla="*/ 557047 w 2112580"/>
                <a:gd name="connsiteY1" fmla="*/ 2171151 h 2171151"/>
                <a:gd name="connsiteX2" fmla="*/ 1713187 w 2112580"/>
                <a:gd name="connsiteY2" fmla="*/ 1587062 h 2171151"/>
                <a:gd name="connsiteX3" fmla="*/ 1535303 w 2112580"/>
                <a:gd name="connsiteY3" fmla="*/ 2148797 h 2171151"/>
                <a:gd name="connsiteX4" fmla="*/ 1241014 w 2112580"/>
                <a:gd name="connsiteY4" fmla="*/ 2171151 h 2171151"/>
                <a:gd name="connsiteX5" fmla="*/ 1928648 w 2112580"/>
                <a:gd name="connsiteY5" fmla="*/ 2123533 h 2171151"/>
                <a:gd name="connsiteX6" fmla="*/ 2112580 w 2112580"/>
                <a:gd name="connsiteY6" fmla="*/ 0 h 2171151"/>
                <a:gd name="connsiteX7" fmla="*/ 1460939 w 2112580"/>
                <a:gd name="connsiteY7" fmla="*/ 10511 h 2171151"/>
                <a:gd name="connsiteX8" fmla="*/ 1072055 w 2112580"/>
                <a:gd name="connsiteY8" fmla="*/ 1261241 h 2171151"/>
                <a:gd name="connsiteX9" fmla="*/ 1061545 w 2112580"/>
                <a:gd name="connsiteY9" fmla="*/ 1282262 h 2171151"/>
                <a:gd name="connsiteX10" fmla="*/ 704193 w 2112580"/>
                <a:gd name="connsiteY10" fmla="*/ 0 h 2171151"/>
                <a:gd name="connsiteX11" fmla="*/ 0 w 2112580"/>
                <a:gd name="connsiteY11" fmla="*/ 0 h 2171151"/>
                <a:gd name="connsiteX0" fmla="*/ 0 w 2112580"/>
                <a:gd name="connsiteY0" fmla="*/ 0 h 2171151"/>
                <a:gd name="connsiteX1" fmla="*/ 557047 w 2112580"/>
                <a:gd name="connsiteY1" fmla="*/ 2171151 h 2171151"/>
                <a:gd name="connsiteX2" fmla="*/ 1713187 w 2112580"/>
                <a:gd name="connsiteY2" fmla="*/ 1587062 h 2171151"/>
                <a:gd name="connsiteX3" fmla="*/ 1535303 w 2112580"/>
                <a:gd name="connsiteY3" fmla="*/ 2148797 h 2171151"/>
                <a:gd name="connsiteX4" fmla="*/ 1928648 w 2112580"/>
                <a:gd name="connsiteY4" fmla="*/ 2123533 h 2171151"/>
                <a:gd name="connsiteX5" fmla="*/ 2112580 w 2112580"/>
                <a:gd name="connsiteY5" fmla="*/ 0 h 2171151"/>
                <a:gd name="connsiteX6" fmla="*/ 1460939 w 2112580"/>
                <a:gd name="connsiteY6" fmla="*/ 10511 h 2171151"/>
                <a:gd name="connsiteX7" fmla="*/ 1072055 w 2112580"/>
                <a:gd name="connsiteY7" fmla="*/ 1261241 h 2171151"/>
                <a:gd name="connsiteX8" fmla="*/ 1061545 w 2112580"/>
                <a:gd name="connsiteY8" fmla="*/ 1282262 h 2171151"/>
                <a:gd name="connsiteX9" fmla="*/ 704193 w 2112580"/>
                <a:gd name="connsiteY9" fmla="*/ 0 h 2171151"/>
                <a:gd name="connsiteX10" fmla="*/ 0 w 2112580"/>
                <a:gd name="connsiteY10" fmla="*/ 0 h 2171151"/>
                <a:gd name="connsiteX0" fmla="*/ 0 w 2112580"/>
                <a:gd name="connsiteY0" fmla="*/ 0 h 2171151"/>
                <a:gd name="connsiteX1" fmla="*/ 557047 w 2112580"/>
                <a:gd name="connsiteY1" fmla="*/ 2171151 h 2171151"/>
                <a:gd name="connsiteX2" fmla="*/ 1535303 w 2112580"/>
                <a:gd name="connsiteY2" fmla="*/ 2148797 h 2171151"/>
                <a:gd name="connsiteX3" fmla="*/ 1928648 w 2112580"/>
                <a:gd name="connsiteY3" fmla="*/ 2123533 h 2171151"/>
                <a:gd name="connsiteX4" fmla="*/ 2112580 w 2112580"/>
                <a:gd name="connsiteY4" fmla="*/ 0 h 2171151"/>
                <a:gd name="connsiteX5" fmla="*/ 1460939 w 2112580"/>
                <a:gd name="connsiteY5" fmla="*/ 10511 h 2171151"/>
                <a:gd name="connsiteX6" fmla="*/ 1072055 w 2112580"/>
                <a:gd name="connsiteY6" fmla="*/ 1261241 h 2171151"/>
                <a:gd name="connsiteX7" fmla="*/ 1061545 w 2112580"/>
                <a:gd name="connsiteY7" fmla="*/ 1282262 h 2171151"/>
                <a:gd name="connsiteX8" fmla="*/ 704193 w 2112580"/>
                <a:gd name="connsiteY8" fmla="*/ 0 h 2171151"/>
                <a:gd name="connsiteX9" fmla="*/ 0 w 2112580"/>
                <a:gd name="connsiteY9" fmla="*/ 0 h 2171151"/>
                <a:gd name="connsiteX0" fmla="*/ 0 w 2112580"/>
                <a:gd name="connsiteY0" fmla="*/ 0 h 2171151"/>
                <a:gd name="connsiteX1" fmla="*/ 557047 w 2112580"/>
                <a:gd name="connsiteY1" fmla="*/ 2171151 h 2171151"/>
                <a:gd name="connsiteX2" fmla="*/ 1928648 w 2112580"/>
                <a:gd name="connsiteY2" fmla="*/ 2123533 h 2171151"/>
                <a:gd name="connsiteX3" fmla="*/ 2112580 w 2112580"/>
                <a:gd name="connsiteY3" fmla="*/ 0 h 2171151"/>
                <a:gd name="connsiteX4" fmla="*/ 1460939 w 2112580"/>
                <a:gd name="connsiteY4" fmla="*/ 10511 h 2171151"/>
                <a:gd name="connsiteX5" fmla="*/ 1072055 w 2112580"/>
                <a:gd name="connsiteY5" fmla="*/ 1261241 h 2171151"/>
                <a:gd name="connsiteX6" fmla="*/ 1061545 w 2112580"/>
                <a:gd name="connsiteY6" fmla="*/ 1282262 h 2171151"/>
                <a:gd name="connsiteX7" fmla="*/ 704193 w 2112580"/>
                <a:gd name="connsiteY7" fmla="*/ 0 h 2171151"/>
                <a:gd name="connsiteX8" fmla="*/ 0 w 2112580"/>
                <a:gd name="connsiteY8" fmla="*/ 0 h 2171151"/>
                <a:gd name="connsiteX0" fmla="*/ 0 w 2112580"/>
                <a:gd name="connsiteY0" fmla="*/ 0 h 2171151"/>
                <a:gd name="connsiteX1" fmla="*/ 557047 w 2112580"/>
                <a:gd name="connsiteY1" fmla="*/ 2171151 h 2171151"/>
                <a:gd name="connsiteX2" fmla="*/ 1665890 w 2112580"/>
                <a:gd name="connsiteY2" fmla="*/ 2123533 h 2171151"/>
                <a:gd name="connsiteX3" fmla="*/ 2112580 w 2112580"/>
                <a:gd name="connsiteY3" fmla="*/ 0 h 2171151"/>
                <a:gd name="connsiteX4" fmla="*/ 1460939 w 2112580"/>
                <a:gd name="connsiteY4" fmla="*/ 10511 h 2171151"/>
                <a:gd name="connsiteX5" fmla="*/ 1072055 w 2112580"/>
                <a:gd name="connsiteY5" fmla="*/ 1261241 h 2171151"/>
                <a:gd name="connsiteX6" fmla="*/ 1061545 w 2112580"/>
                <a:gd name="connsiteY6" fmla="*/ 1282262 h 2171151"/>
                <a:gd name="connsiteX7" fmla="*/ 704193 w 2112580"/>
                <a:gd name="connsiteY7" fmla="*/ 0 h 2171151"/>
                <a:gd name="connsiteX8" fmla="*/ 0 w 2112580"/>
                <a:gd name="connsiteY8" fmla="*/ 0 h 217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2580" h="2171151">
                  <a:moveTo>
                    <a:pt x="0" y="0"/>
                  </a:moveTo>
                  <a:lnTo>
                    <a:pt x="557047" y="2171151"/>
                  </a:lnTo>
                  <a:lnTo>
                    <a:pt x="1665890" y="2123533"/>
                  </a:lnTo>
                  <a:lnTo>
                    <a:pt x="2112580" y="0"/>
                  </a:lnTo>
                  <a:lnTo>
                    <a:pt x="1460939" y="10511"/>
                  </a:lnTo>
                  <a:lnTo>
                    <a:pt x="1072055" y="1261241"/>
                  </a:lnTo>
                  <a:lnTo>
                    <a:pt x="1061545" y="1282262"/>
                  </a:lnTo>
                  <a:lnTo>
                    <a:pt x="704193" y="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 smtClean="0">
                <a:solidFill>
                  <a:schemeClr val="accent6"/>
                </a:solidFill>
              </a:endParaRPr>
            </a:p>
            <a:p>
              <a:pPr algn="ctr" eaLnBrk="1" hangingPunct="1">
                <a:defRPr/>
              </a:pPr>
              <a:endParaRPr lang="en-US" dirty="0">
                <a:solidFill>
                  <a:schemeClr val="accent6"/>
                </a:solidFill>
              </a:endParaRPr>
            </a:p>
            <a:p>
              <a:pPr algn="ctr" eaLnBrk="1" hangingPunct="1">
                <a:defRPr/>
              </a:pPr>
              <a:r>
                <a:rPr lang="en-US" dirty="0" smtClean="0">
                  <a:solidFill>
                    <a:schemeClr val="accent6"/>
                  </a:solidFill>
                </a:rPr>
                <a:t>Adder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5" name="Straight Connector 14"/>
            <p:cNvCxnSpPr>
              <a:stCxn id="5" idx="2"/>
            </p:cNvCxnSpPr>
            <p:nvPr>
              <p:custDataLst>
                <p:tags r:id="rId5"/>
              </p:custDataLst>
            </p:nvPr>
          </p:nvCxnSpPr>
          <p:spPr>
            <a:xfrm rot="5400000">
              <a:off x="4923631" y="3169444"/>
              <a:ext cx="388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6"/>
              </p:custDataLst>
            </p:nvPr>
          </p:nvCxnSpPr>
          <p:spPr>
            <a:xfrm rot="5400000">
              <a:off x="3474244" y="3169444"/>
              <a:ext cx="3889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>
              <p:custDataLst>
                <p:tags r:id="rId7"/>
              </p:custDataLst>
            </p:nvPr>
          </p:nvCxnSpPr>
          <p:spPr>
            <a:xfrm rot="5400000">
              <a:off x="3926682" y="4882356"/>
              <a:ext cx="99695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>
              <p:custDataLst>
                <p:tags r:id="rId8"/>
              </p:custDataLst>
            </p:nvPr>
          </p:nvCxnSpPr>
          <p:spPr>
            <a:xfrm>
              <a:off x="4425950" y="5381625"/>
              <a:ext cx="209073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>
              <p:custDataLst>
                <p:tags r:id="rId9"/>
              </p:custDataLst>
            </p:nvPr>
          </p:nvCxnSpPr>
          <p:spPr>
            <a:xfrm rot="5400000" flipH="1" flipV="1">
              <a:off x="4670425" y="3536950"/>
              <a:ext cx="369093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0"/>
              </p:custDataLst>
            </p:nvPr>
          </p:nvCxnSpPr>
          <p:spPr>
            <a:xfrm rot="10800000">
              <a:off x="5118100" y="1692275"/>
              <a:ext cx="1397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5" idx="0"/>
            </p:cNvCxnSpPr>
            <p:nvPr>
              <p:custDataLst>
                <p:tags r:id="rId11"/>
              </p:custDataLst>
            </p:nvPr>
          </p:nvCxnSpPr>
          <p:spPr>
            <a:xfrm rot="5400000">
              <a:off x="4731544" y="2082006"/>
              <a:ext cx="7747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>
              <p:custDataLst>
                <p:tags r:id="rId12"/>
              </p:custDataLst>
            </p:nvPr>
          </p:nvSpPr>
          <p:spPr>
            <a:xfrm>
              <a:off x="4572000" y="1839913"/>
              <a:ext cx="1104900" cy="503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smtClean="0">
                  <a:solidFill>
                    <a:schemeClr val="accent6"/>
                  </a:solidFill>
                </a:rPr>
                <a:t>Register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8" name="Freeform 17"/>
          <p:cNvSpPr/>
          <p:nvPr/>
        </p:nvSpPr>
        <p:spPr>
          <a:xfrm flipV="1">
            <a:off x="435529" y="2254707"/>
            <a:ext cx="251766" cy="334749"/>
          </a:xfrm>
          <a:custGeom>
            <a:avLst/>
            <a:gdLst>
              <a:gd name="connsiteX0" fmla="*/ 0 w 107558"/>
              <a:gd name="connsiteY0" fmla="*/ 0 h 124108"/>
              <a:gd name="connsiteX1" fmla="*/ 4137 w 107558"/>
              <a:gd name="connsiteY1" fmla="*/ 124108 h 124108"/>
              <a:gd name="connsiteX2" fmla="*/ 53779 w 107558"/>
              <a:gd name="connsiteY2" fmla="*/ 124108 h 124108"/>
              <a:gd name="connsiteX3" fmla="*/ 49642 w 107558"/>
              <a:gd name="connsiteY3" fmla="*/ 8274 h 124108"/>
              <a:gd name="connsiteX4" fmla="*/ 103422 w 107558"/>
              <a:gd name="connsiteY4" fmla="*/ 8274 h 124108"/>
              <a:gd name="connsiteX5" fmla="*/ 107558 w 107558"/>
              <a:gd name="connsiteY5" fmla="*/ 111697 h 124108"/>
              <a:gd name="connsiteX6" fmla="*/ 107558 w 107558"/>
              <a:gd name="connsiteY6" fmla="*/ 111697 h 124108"/>
              <a:gd name="connsiteX0" fmla="*/ 0 w 107558"/>
              <a:gd name="connsiteY0" fmla="*/ 4137 h 115834"/>
              <a:gd name="connsiteX1" fmla="*/ 4137 w 107558"/>
              <a:gd name="connsiteY1" fmla="*/ 115834 h 115834"/>
              <a:gd name="connsiteX2" fmla="*/ 53779 w 107558"/>
              <a:gd name="connsiteY2" fmla="*/ 115834 h 115834"/>
              <a:gd name="connsiteX3" fmla="*/ 49642 w 107558"/>
              <a:gd name="connsiteY3" fmla="*/ 0 h 115834"/>
              <a:gd name="connsiteX4" fmla="*/ 103422 w 107558"/>
              <a:gd name="connsiteY4" fmla="*/ 0 h 115834"/>
              <a:gd name="connsiteX5" fmla="*/ 107558 w 107558"/>
              <a:gd name="connsiteY5" fmla="*/ 103423 h 115834"/>
              <a:gd name="connsiteX6" fmla="*/ 107558 w 107558"/>
              <a:gd name="connsiteY6" fmla="*/ 103423 h 115834"/>
              <a:gd name="connsiteX0" fmla="*/ 0 w 107864"/>
              <a:gd name="connsiteY0" fmla="*/ 4137 h 124108"/>
              <a:gd name="connsiteX1" fmla="*/ 4137 w 107864"/>
              <a:gd name="connsiteY1" fmla="*/ 115834 h 124108"/>
              <a:gd name="connsiteX2" fmla="*/ 53779 w 107864"/>
              <a:gd name="connsiteY2" fmla="*/ 115834 h 124108"/>
              <a:gd name="connsiteX3" fmla="*/ 49642 w 107864"/>
              <a:gd name="connsiteY3" fmla="*/ 0 h 124108"/>
              <a:gd name="connsiteX4" fmla="*/ 103422 w 107864"/>
              <a:gd name="connsiteY4" fmla="*/ 0 h 124108"/>
              <a:gd name="connsiteX5" fmla="*/ 107558 w 107864"/>
              <a:gd name="connsiteY5" fmla="*/ 103423 h 124108"/>
              <a:gd name="connsiteX6" fmla="*/ 107558 w 107864"/>
              <a:gd name="connsiteY6" fmla="*/ 124108 h 124108"/>
              <a:gd name="connsiteX0" fmla="*/ 0 w 108835"/>
              <a:gd name="connsiteY0" fmla="*/ 4137 h 124108"/>
              <a:gd name="connsiteX1" fmla="*/ 4137 w 108835"/>
              <a:gd name="connsiteY1" fmla="*/ 115834 h 124108"/>
              <a:gd name="connsiteX2" fmla="*/ 53779 w 108835"/>
              <a:gd name="connsiteY2" fmla="*/ 115834 h 124108"/>
              <a:gd name="connsiteX3" fmla="*/ 49642 w 108835"/>
              <a:gd name="connsiteY3" fmla="*/ 0 h 124108"/>
              <a:gd name="connsiteX4" fmla="*/ 103422 w 108835"/>
              <a:gd name="connsiteY4" fmla="*/ 0 h 124108"/>
              <a:gd name="connsiteX5" fmla="*/ 107558 w 108835"/>
              <a:gd name="connsiteY5" fmla="*/ 124108 h 124108"/>
              <a:gd name="connsiteX0" fmla="*/ 0 w 107558"/>
              <a:gd name="connsiteY0" fmla="*/ 4137 h 124108"/>
              <a:gd name="connsiteX1" fmla="*/ 4137 w 107558"/>
              <a:gd name="connsiteY1" fmla="*/ 115834 h 124108"/>
              <a:gd name="connsiteX2" fmla="*/ 53779 w 107558"/>
              <a:gd name="connsiteY2" fmla="*/ 115834 h 124108"/>
              <a:gd name="connsiteX3" fmla="*/ 49642 w 107558"/>
              <a:gd name="connsiteY3" fmla="*/ 0 h 124108"/>
              <a:gd name="connsiteX4" fmla="*/ 93897 w 107558"/>
              <a:gd name="connsiteY4" fmla="*/ 0 h 124108"/>
              <a:gd name="connsiteX5" fmla="*/ 107558 w 107558"/>
              <a:gd name="connsiteY5" fmla="*/ 124108 h 124108"/>
              <a:gd name="connsiteX0" fmla="*/ 0 w 98246"/>
              <a:gd name="connsiteY0" fmla="*/ 4137 h 120933"/>
              <a:gd name="connsiteX1" fmla="*/ 4137 w 98246"/>
              <a:gd name="connsiteY1" fmla="*/ 115834 h 120933"/>
              <a:gd name="connsiteX2" fmla="*/ 53779 w 98246"/>
              <a:gd name="connsiteY2" fmla="*/ 115834 h 120933"/>
              <a:gd name="connsiteX3" fmla="*/ 49642 w 98246"/>
              <a:gd name="connsiteY3" fmla="*/ 0 h 120933"/>
              <a:gd name="connsiteX4" fmla="*/ 93897 w 98246"/>
              <a:gd name="connsiteY4" fmla="*/ 0 h 120933"/>
              <a:gd name="connsiteX5" fmla="*/ 94858 w 98246"/>
              <a:gd name="connsiteY5" fmla="*/ 120933 h 120933"/>
              <a:gd name="connsiteX0" fmla="*/ 0 w 107558"/>
              <a:gd name="connsiteY0" fmla="*/ 4137 h 115834"/>
              <a:gd name="connsiteX1" fmla="*/ 4137 w 107558"/>
              <a:gd name="connsiteY1" fmla="*/ 115834 h 115834"/>
              <a:gd name="connsiteX2" fmla="*/ 53779 w 107558"/>
              <a:gd name="connsiteY2" fmla="*/ 115834 h 115834"/>
              <a:gd name="connsiteX3" fmla="*/ 49642 w 107558"/>
              <a:gd name="connsiteY3" fmla="*/ 0 h 115834"/>
              <a:gd name="connsiteX4" fmla="*/ 93897 w 107558"/>
              <a:gd name="connsiteY4" fmla="*/ 0 h 115834"/>
              <a:gd name="connsiteX5" fmla="*/ 107558 w 107558"/>
              <a:gd name="connsiteY5" fmla="*/ 114583 h 115834"/>
              <a:gd name="connsiteX0" fmla="*/ 0 w 99310"/>
              <a:gd name="connsiteY0" fmla="*/ 4137 h 120933"/>
              <a:gd name="connsiteX1" fmla="*/ 4137 w 99310"/>
              <a:gd name="connsiteY1" fmla="*/ 115834 h 120933"/>
              <a:gd name="connsiteX2" fmla="*/ 53779 w 99310"/>
              <a:gd name="connsiteY2" fmla="*/ 115834 h 120933"/>
              <a:gd name="connsiteX3" fmla="*/ 49642 w 99310"/>
              <a:gd name="connsiteY3" fmla="*/ 0 h 120933"/>
              <a:gd name="connsiteX4" fmla="*/ 93897 w 99310"/>
              <a:gd name="connsiteY4" fmla="*/ 0 h 120933"/>
              <a:gd name="connsiteX5" fmla="*/ 98033 w 99310"/>
              <a:gd name="connsiteY5" fmla="*/ 120933 h 120933"/>
              <a:gd name="connsiteX0" fmla="*/ 0 w 99310"/>
              <a:gd name="connsiteY0" fmla="*/ 0 h 126321"/>
              <a:gd name="connsiteX1" fmla="*/ 4137 w 99310"/>
              <a:gd name="connsiteY1" fmla="*/ 121222 h 126321"/>
              <a:gd name="connsiteX2" fmla="*/ 53779 w 99310"/>
              <a:gd name="connsiteY2" fmla="*/ 121222 h 126321"/>
              <a:gd name="connsiteX3" fmla="*/ 49642 w 99310"/>
              <a:gd name="connsiteY3" fmla="*/ 5388 h 126321"/>
              <a:gd name="connsiteX4" fmla="*/ 93897 w 99310"/>
              <a:gd name="connsiteY4" fmla="*/ 5388 h 126321"/>
              <a:gd name="connsiteX5" fmla="*/ 98033 w 99310"/>
              <a:gd name="connsiteY5" fmla="*/ 126321 h 126321"/>
              <a:gd name="connsiteX0" fmla="*/ 0 w 104383"/>
              <a:gd name="connsiteY0" fmla="*/ 0 h 123146"/>
              <a:gd name="connsiteX1" fmla="*/ 4137 w 104383"/>
              <a:gd name="connsiteY1" fmla="*/ 121222 h 123146"/>
              <a:gd name="connsiteX2" fmla="*/ 53779 w 104383"/>
              <a:gd name="connsiteY2" fmla="*/ 121222 h 123146"/>
              <a:gd name="connsiteX3" fmla="*/ 49642 w 104383"/>
              <a:gd name="connsiteY3" fmla="*/ 5388 h 123146"/>
              <a:gd name="connsiteX4" fmla="*/ 93897 w 104383"/>
              <a:gd name="connsiteY4" fmla="*/ 5388 h 123146"/>
              <a:gd name="connsiteX5" fmla="*/ 104383 w 104383"/>
              <a:gd name="connsiteY5" fmla="*/ 123146 h 123146"/>
              <a:gd name="connsiteX0" fmla="*/ 0 w 98246"/>
              <a:gd name="connsiteY0" fmla="*/ 0 h 126321"/>
              <a:gd name="connsiteX1" fmla="*/ 4137 w 98246"/>
              <a:gd name="connsiteY1" fmla="*/ 121222 h 126321"/>
              <a:gd name="connsiteX2" fmla="*/ 53779 w 98246"/>
              <a:gd name="connsiteY2" fmla="*/ 121222 h 126321"/>
              <a:gd name="connsiteX3" fmla="*/ 49642 w 98246"/>
              <a:gd name="connsiteY3" fmla="*/ 5388 h 126321"/>
              <a:gd name="connsiteX4" fmla="*/ 93897 w 98246"/>
              <a:gd name="connsiteY4" fmla="*/ 5388 h 126321"/>
              <a:gd name="connsiteX5" fmla="*/ 94858 w 98246"/>
              <a:gd name="connsiteY5" fmla="*/ 126321 h 126321"/>
              <a:gd name="connsiteX0" fmla="*/ 0 w 104383"/>
              <a:gd name="connsiteY0" fmla="*/ 0 h 126321"/>
              <a:gd name="connsiteX1" fmla="*/ 4137 w 104383"/>
              <a:gd name="connsiteY1" fmla="*/ 121222 h 126321"/>
              <a:gd name="connsiteX2" fmla="*/ 53779 w 104383"/>
              <a:gd name="connsiteY2" fmla="*/ 121222 h 126321"/>
              <a:gd name="connsiteX3" fmla="*/ 49642 w 104383"/>
              <a:gd name="connsiteY3" fmla="*/ 5388 h 126321"/>
              <a:gd name="connsiteX4" fmla="*/ 93897 w 104383"/>
              <a:gd name="connsiteY4" fmla="*/ 5388 h 126321"/>
              <a:gd name="connsiteX5" fmla="*/ 104383 w 104383"/>
              <a:gd name="connsiteY5" fmla="*/ 126321 h 126321"/>
              <a:gd name="connsiteX0" fmla="*/ 0 w 101208"/>
              <a:gd name="connsiteY0" fmla="*/ 0 h 121222"/>
              <a:gd name="connsiteX1" fmla="*/ 4137 w 101208"/>
              <a:gd name="connsiteY1" fmla="*/ 121222 h 121222"/>
              <a:gd name="connsiteX2" fmla="*/ 53779 w 101208"/>
              <a:gd name="connsiteY2" fmla="*/ 121222 h 121222"/>
              <a:gd name="connsiteX3" fmla="*/ 49642 w 101208"/>
              <a:gd name="connsiteY3" fmla="*/ 5388 h 121222"/>
              <a:gd name="connsiteX4" fmla="*/ 93897 w 101208"/>
              <a:gd name="connsiteY4" fmla="*/ 5388 h 121222"/>
              <a:gd name="connsiteX5" fmla="*/ 101208 w 101208"/>
              <a:gd name="connsiteY5" fmla="*/ 119971 h 121222"/>
              <a:gd name="connsiteX0" fmla="*/ 0 w 101208"/>
              <a:gd name="connsiteY0" fmla="*/ 0 h 132671"/>
              <a:gd name="connsiteX1" fmla="*/ 4137 w 101208"/>
              <a:gd name="connsiteY1" fmla="*/ 121222 h 132671"/>
              <a:gd name="connsiteX2" fmla="*/ 53779 w 101208"/>
              <a:gd name="connsiteY2" fmla="*/ 121222 h 132671"/>
              <a:gd name="connsiteX3" fmla="*/ 49642 w 101208"/>
              <a:gd name="connsiteY3" fmla="*/ 5388 h 132671"/>
              <a:gd name="connsiteX4" fmla="*/ 93897 w 101208"/>
              <a:gd name="connsiteY4" fmla="*/ 5388 h 132671"/>
              <a:gd name="connsiteX5" fmla="*/ 101208 w 101208"/>
              <a:gd name="connsiteY5" fmla="*/ 132671 h 132671"/>
              <a:gd name="connsiteX0" fmla="*/ 0 w 101208"/>
              <a:gd name="connsiteY0" fmla="*/ 0 h 129496"/>
              <a:gd name="connsiteX1" fmla="*/ 4137 w 101208"/>
              <a:gd name="connsiteY1" fmla="*/ 121222 h 129496"/>
              <a:gd name="connsiteX2" fmla="*/ 53779 w 101208"/>
              <a:gd name="connsiteY2" fmla="*/ 121222 h 129496"/>
              <a:gd name="connsiteX3" fmla="*/ 49642 w 101208"/>
              <a:gd name="connsiteY3" fmla="*/ 5388 h 129496"/>
              <a:gd name="connsiteX4" fmla="*/ 93897 w 101208"/>
              <a:gd name="connsiteY4" fmla="*/ 5388 h 129496"/>
              <a:gd name="connsiteX5" fmla="*/ 101208 w 101208"/>
              <a:gd name="connsiteY5" fmla="*/ 129496 h 129496"/>
              <a:gd name="connsiteX0" fmla="*/ 0 w 107056"/>
              <a:gd name="connsiteY0" fmla="*/ 0 h 129496"/>
              <a:gd name="connsiteX1" fmla="*/ 4137 w 107056"/>
              <a:gd name="connsiteY1" fmla="*/ 121222 h 129496"/>
              <a:gd name="connsiteX2" fmla="*/ 53779 w 107056"/>
              <a:gd name="connsiteY2" fmla="*/ 121222 h 129496"/>
              <a:gd name="connsiteX3" fmla="*/ 49642 w 107056"/>
              <a:gd name="connsiteY3" fmla="*/ 5388 h 129496"/>
              <a:gd name="connsiteX4" fmla="*/ 103422 w 107056"/>
              <a:gd name="connsiteY4" fmla="*/ 5388 h 129496"/>
              <a:gd name="connsiteX5" fmla="*/ 101208 w 107056"/>
              <a:gd name="connsiteY5" fmla="*/ 129496 h 129496"/>
              <a:gd name="connsiteX0" fmla="*/ 0 w 101208"/>
              <a:gd name="connsiteY0" fmla="*/ 962 h 130458"/>
              <a:gd name="connsiteX1" fmla="*/ 4137 w 101208"/>
              <a:gd name="connsiteY1" fmla="*/ 122184 h 130458"/>
              <a:gd name="connsiteX2" fmla="*/ 53779 w 101208"/>
              <a:gd name="connsiteY2" fmla="*/ 122184 h 130458"/>
              <a:gd name="connsiteX3" fmla="*/ 49642 w 101208"/>
              <a:gd name="connsiteY3" fmla="*/ 6350 h 130458"/>
              <a:gd name="connsiteX4" fmla="*/ 90722 w 101208"/>
              <a:gd name="connsiteY4" fmla="*/ 0 h 130458"/>
              <a:gd name="connsiteX5" fmla="*/ 101208 w 101208"/>
              <a:gd name="connsiteY5" fmla="*/ 130458 h 130458"/>
              <a:gd name="connsiteX0" fmla="*/ 0 w 109717"/>
              <a:gd name="connsiteY0" fmla="*/ 4137 h 133633"/>
              <a:gd name="connsiteX1" fmla="*/ 4137 w 109717"/>
              <a:gd name="connsiteY1" fmla="*/ 125359 h 133633"/>
              <a:gd name="connsiteX2" fmla="*/ 53779 w 109717"/>
              <a:gd name="connsiteY2" fmla="*/ 125359 h 133633"/>
              <a:gd name="connsiteX3" fmla="*/ 49642 w 109717"/>
              <a:gd name="connsiteY3" fmla="*/ 9525 h 133633"/>
              <a:gd name="connsiteX4" fmla="*/ 106597 w 109717"/>
              <a:gd name="connsiteY4" fmla="*/ 0 h 133633"/>
              <a:gd name="connsiteX5" fmla="*/ 101208 w 109717"/>
              <a:gd name="connsiteY5" fmla="*/ 133633 h 133633"/>
              <a:gd name="connsiteX0" fmla="*/ 0 w 101208"/>
              <a:gd name="connsiteY0" fmla="*/ 7312 h 136808"/>
              <a:gd name="connsiteX1" fmla="*/ 4137 w 101208"/>
              <a:gd name="connsiteY1" fmla="*/ 128534 h 136808"/>
              <a:gd name="connsiteX2" fmla="*/ 53779 w 101208"/>
              <a:gd name="connsiteY2" fmla="*/ 128534 h 136808"/>
              <a:gd name="connsiteX3" fmla="*/ 49642 w 101208"/>
              <a:gd name="connsiteY3" fmla="*/ 12700 h 136808"/>
              <a:gd name="connsiteX4" fmla="*/ 87547 w 101208"/>
              <a:gd name="connsiteY4" fmla="*/ 0 h 136808"/>
              <a:gd name="connsiteX5" fmla="*/ 101208 w 101208"/>
              <a:gd name="connsiteY5" fmla="*/ 136808 h 136808"/>
              <a:gd name="connsiteX0" fmla="*/ 0 w 107056"/>
              <a:gd name="connsiteY0" fmla="*/ 0 h 129496"/>
              <a:gd name="connsiteX1" fmla="*/ 4137 w 107056"/>
              <a:gd name="connsiteY1" fmla="*/ 121222 h 129496"/>
              <a:gd name="connsiteX2" fmla="*/ 53779 w 107056"/>
              <a:gd name="connsiteY2" fmla="*/ 121222 h 129496"/>
              <a:gd name="connsiteX3" fmla="*/ 49642 w 107056"/>
              <a:gd name="connsiteY3" fmla="*/ 5388 h 129496"/>
              <a:gd name="connsiteX4" fmla="*/ 103422 w 107056"/>
              <a:gd name="connsiteY4" fmla="*/ 8563 h 129496"/>
              <a:gd name="connsiteX5" fmla="*/ 101208 w 107056"/>
              <a:gd name="connsiteY5" fmla="*/ 129496 h 129496"/>
              <a:gd name="connsiteX0" fmla="*/ 0 w 101208"/>
              <a:gd name="connsiteY0" fmla="*/ 0 h 129496"/>
              <a:gd name="connsiteX1" fmla="*/ 4137 w 101208"/>
              <a:gd name="connsiteY1" fmla="*/ 121222 h 129496"/>
              <a:gd name="connsiteX2" fmla="*/ 53779 w 101208"/>
              <a:gd name="connsiteY2" fmla="*/ 121222 h 129496"/>
              <a:gd name="connsiteX3" fmla="*/ 49642 w 101208"/>
              <a:gd name="connsiteY3" fmla="*/ 5388 h 129496"/>
              <a:gd name="connsiteX4" fmla="*/ 90722 w 101208"/>
              <a:gd name="connsiteY4" fmla="*/ 5388 h 129496"/>
              <a:gd name="connsiteX5" fmla="*/ 101208 w 101208"/>
              <a:gd name="connsiteY5" fmla="*/ 129496 h 129496"/>
              <a:gd name="connsiteX0" fmla="*/ 0 w 101208"/>
              <a:gd name="connsiteY0" fmla="*/ 0 h 129496"/>
              <a:gd name="connsiteX1" fmla="*/ 4137 w 101208"/>
              <a:gd name="connsiteY1" fmla="*/ 121222 h 129496"/>
              <a:gd name="connsiteX2" fmla="*/ 53779 w 101208"/>
              <a:gd name="connsiteY2" fmla="*/ 121222 h 129496"/>
              <a:gd name="connsiteX3" fmla="*/ 49642 w 101208"/>
              <a:gd name="connsiteY3" fmla="*/ 5388 h 129496"/>
              <a:gd name="connsiteX4" fmla="*/ 92378 w 101208"/>
              <a:gd name="connsiteY4" fmla="*/ 1247 h 129496"/>
              <a:gd name="connsiteX5" fmla="*/ 101208 w 101208"/>
              <a:gd name="connsiteY5" fmla="*/ 129496 h 129496"/>
              <a:gd name="connsiteX0" fmla="*/ 0 w 101208"/>
              <a:gd name="connsiteY0" fmla="*/ 0 h 129496"/>
              <a:gd name="connsiteX1" fmla="*/ 4137 w 101208"/>
              <a:gd name="connsiteY1" fmla="*/ 121222 h 129496"/>
              <a:gd name="connsiteX2" fmla="*/ 53779 w 101208"/>
              <a:gd name="connsiteY2" fmla="*/ 121222 h 129496"/>
              <a:gd name="connsiteX3" fmla="*/ 49642 w 101208"/>
              <a:gd name="connsiteY3" fmla="*/ 5388 h 129496"/>
              <a:gd name="connsiteX4" fmla="*/ 92378 w 101208"/>
              <a:gd name="connsiteY4" fmla="*/ 1247 h 129496"/>
              <a:gd name="connsiteX5" fmla="*/ 101208 w 101208"/>
              <a:gd name="connsiteY5" fmla="*/ 129496 h 129496"/>
              <a:gd name="connsiteX0" fmla="*/ 0 w 101208"/>
              <a:gd name="connsiteY0" fmla="*/ 0 h 129496"/>
              <a:gd name="connsiteX1" fmla="*/ 4137 w 101208"/>
              <a:gd name="connsiteY1" fmla="*/ 121222 h 129496"/>
              <a:gd name="connsiteX2" fmla="*/ 53779 w 101208"/>
              <a:gd name="connsiteY2" fmla="*/ 121222 h 129496"/>
              <a:gd name="connsiteX3" fmla="*/ 49642 w 101208"/>
              <a:gd name="connsiteY3" fmla="*/ 5388 h 129496"/>
              <a:gd name="connsiteX4" fmla="*/ 92378 w 101208"/>
              <a:gd name="connsiteY4" fmla="*/ 1247 h 129496"/>
              <a:gd name="connsiteX5" fmla="*/ 101208 w 101208"/>
              <a:gd name="connsiteY5" fmla="*/ 129496 h 129496"/>
              <a:gd name="connsiteX0" fmla="*/ 0 w 101208"/>
              <a:gd name="connsiteY0" fmla="*/ 2893 h 132389"/>
              <a:gd name="connsiteX1" fmla="*/ 4137 w 101208"/>
              <a:gd name="connsiteY1" fmla="*/ 124115 h 132389"/>
              <a:gd name="connsiteX2" fmla="*/ 53779 w 101208"/>
              <a:gd name="connsiteY2" fmla="*/ 124115 h 132389"/>
              <a:gd name="connsiteX3" fmla="*/ 50470 w 101208"/>
              <a:gd name="connsiteY3" fmla="*/ 0 h 132389"/>
              <a:gd name="connsiteX4" fmla="*/ 92378 w 101208"/>
              <a:gd name="connsiteY4" fmla="*/ 4140 h 132389"/>
              <a:gd name="connsiteX5" fmla="*/ 101208 w 101208"/>
              <a:gd name="connsiteY5" fmla="*/ 132389 h 132389"/>
              <a:gd name="connsiteX0" fmla="*/ 0 w 101208"/>
              <a:gd name="connsiteY0" fmla="*/ 0 h 129496"/>
              <a:gd name="connsiteX1" fmla="*/ 4137 w 101208"/>
              <a:gd name="connsiteY1" fmla="*/ 121222 h 129496"/>
              <a:gd name="connsiteX2" fmla="*/ 53779 w 101208"/>
              <a:gd name="connsiteY2" fmla="*/ 121222 h 129496"/>
              <a:gd name="connsiteX3" fmla="*/ 50470 w 101208"/>
              <a:gd name="connsiteY3" fmla="*/ 420 h 129496"/>
              <a:gd name="connsiteX4" fmla="*/ 92378 w 101208"/>
              <a:gd name="connsiteY4" fmla="*/ 1247 h 129496"/>
              <a:gd name="connsiteX5" fmla="*/ 101208 w 101208"/>
              <a:gd name="connsiteY5" fmla="*/ 129496 h 129496"/>
              <a:gd name="connsiteX0" fmla="*/ 0 w 101208"/>
              <a:gd name="connsiteY0" fmla="*/ 409 h 129905"/>
              <a:gd name="connsiteX1" fmla="*/ 4137 w 101208"/>
              <a:gd name="connsiteY1" fmla="*/ 121631 h 129905"/>
              <a:gd name="connsiteX2" fmla="*/ 53779 w 101208"/>
              <a:gd name="connsiteY2" fmla="*/ 121631 h 129905"/>
              <a:gd name="connsiteX3" fmla="*/ 50470 w 101208"/>
              <a:gd name="connsiteY3" fmla="*/ 829 h 129905"/>
              <a:gd name="connsiteX4" fmla="*/ 93206 w 101208"/>
              <a:gd name="connsiteY4" fmla="*/ 0 h 129905"/>
              <a:gd name="connsiteX5" fmla="*/ 101208 w 101208"/>
              <a:gd name="connsiteY5" fmla="*/ 129905 h 129905"/>
              <a:gd name="connsiteX0" fmla="*/ 0 w 95119"/>
              <a:gd name="connsiteY0" fmla="*/ 409 h 121631"/>
              <a:gd name="connsiteX1" fmla="*/ 4137 w 95119"/>
              <a:gd name="connsiteY1" fmla="*/ 121631 h 121631"/>
              <a:gd name="connsiteX2" fmla="*/ 53779 w 95119"/>
              <a:gd name="connsiteY2" fmla="*/ 121631 h 121631"/>
              <a:gd name="connsiteX3" fmla="*/ 50470 w 95119"/>
              <a:gd name="connsiteY3" fmla="*/ 829 h 121631"/>
              <a:gd name="connsiteX4" fmla="*/ 93206 w 95119"/>
              <a:gd name="connsiteY4" fmla="*/ 0 h 121631"/>
              <a:gd name="connsiteX5" fmla="*/ 93755 w 95119"/>
              <a:gd name="connsiteY5" fmla="*/ 119139 h 121631"/>
              <a:gd name="connsiteX0" fmla="*/ 0 w 95354"/>
              <a:gd name="connsiteY0" fmla="*/ 409 h 124108"/>
              <a:gd name="connsiteX1" fmla="*/ 4137 w 95354"/>
              <a:gd name="connsiteY1" fmla="*/ 121631 h 124108"/>
              <a:gd name="connsiteX2" fmla="*/ 53779 w 95354"/>
              <a:gd name="connsiteY2" fmla="*/ 121631 h 124108"/>
              <a:gd name="connsiteX3" fmla="*/ 50470 w 95354"/>
              <a:gd name="connsiteY3" fmla="*/ 829 h 124108"/>
              <a:gd name="connsiteX4" fmla="*/ 93206 w 95354"/>
              <a:gd name="connsiteY4" fmla="*/ 0 h 124108"/>
              <a:gd name="connsiteX5" fmla="*/ 94583 w 95354"/>
              <a:gd name="connsiteY5" fmla="*/ 124108 h 124108"/>
              <a:gd name="connsiteX0" fmla="*/ 0 w 96239"/>
              <a:gd name="connsiteY0" fmla="*/ 409 h 121631"/>
              <a:gd name="connsiteX1" fmla="*/ 4137 w 96239"/>
              <a:gd name="connsiteY1" fmla="*/ 121631 h 121631"/>
              <a:gd name="connsiteX2" fmla="*/ 53779 w 96239"/>
              <a:gd name="connsiteY2" fmla="*/ 121631 h 121631"/>
              <a:gd name="connsiteX3" fmla="*/ 50470 w 96239"/>
              <a:gd name="connsiteY3" fmla="*/ 829 h 121631"/>
              <a:gd name="connsiteX4" fmla="*/ 93206 w 96239"/>
              <a:gd name="connsiteY4" fmla="*/ 0 h 121631"/>
              <a:gd name="connsiteX5" fmla="*/ 96239 w 96239"/>
              <a:gd name="connsiteY5" fmla="*/ 120795 h 121631"/>
              <a:gd name="connsiteX0" fmla="*/ 0 w 96239"/>
              <a:gd name="connsiteY0" fmla="*/ 409 h 121631"/>
              <a:gd name="connsiteX1" fmla="*/ 4137 w 96239"/>
              <a:gd name="connsiteY1" fmla="*/ 121631 h 121631"/>
              <a:gd name="connsiteX2" fmla="*/ 53779 w 96239"/>
              <a:gd name="connsiteY2" fmla="*/ 121631 h 121631"/>
              <a:gd name="connsiteX3" fmla="*/ 50470 w 96239"/>
              <a:gd name="connsiteY3" fmla="*/ 829 h 121631"/>
              <a:gd name="connsiteX4" fmla="*/ 93206 w 96239"/>
              <a:gd name="connsiteY4" fmla="*/ 0 h 121631"/>
              <a:gd name="connsiteX5" fmla="*/ 96239 w 96239"/>
              <a:gd name="connsiteY5" fmla="*/ 120795 h 121631"/>
              <a:gd name="connsiteX0" fmla="*/ 0 w 96239"/>
              <a:gd name="connsiteY0" fmla="*/ 409 h 121631"/>
              <a:gd name="connsiteX1" fmla="*/ 4137 w 96239"/>
              <a:gd name="connsiteY1" fmla="*/ 121631 h 121631"/>
              <a:gd name="connsiteX2" fmla="*/ 53779 w 96239"/>
              <a:gd name="connsiteY2" fmla="*/ 121631 h 121631"/>
              <a:gd name="connsiteX3" fmla="*/ 50470 w 96239"/>
              <a:gd name="connsiteY3" fmla="*/ 829 h 121631"/>
              <a:gd name="connsiteX4" fmla="*/ 93206 w 96239"/>
              <a:gd name="connsiteY4" fmla="*/ 0 h 121631"/>
              <a:gd name="connsiteX5" fmla="*/ 96239 w 96239"/>
              <a:gd name="connsiteY5" fmla="*/ 120795 h 121631"/>
              <a:gd name="connsiteX0" fmla="*/ 4 w 92102"/>
              <a:gd name="connsiteY0" fmla="*/ 1237 h 121631"/>
              <a:gd name="connsiteX1" fmla="*/ 0 w 92102"/>
              <a:gd name="connsiteY1" fmla="*/ 121631 h 121631"/>
              <a:gd name="connsiteX2" fmla="*/ 49642 w 92102"/>
              <a:gd name="connsiteY2" fmla="*/ 121631 h 121631"/>
              <a:gd name="connsiteX3" fmla="*/ 46333 w 92102"/>
              <a:gd name="connsiteY3" fmla="*/ 829 h 121631"/>
              <a:gd name="connsiteX4" fmla="*/ 89069 w 92102"/>
              <a:gd name="connsiteY4" fmla="*/ 0 h 121631"/>
              <a:gd name="connsiteX5" fmla="*/ 92102 w 92102"/>
              <a:gd name="connsiteY5" fmla="*/ 120795 h 121631"/>
              <a:gd name="connsiteX0" fmla="*/ 4 w 92102"/>
              <a:gd name="connsiteY0" fmla="*/ 1237 h 122459"/>
              <a:gd name="connsiteX1" fmla="*/ 0 w 92102"/>
              <a:gd name="connsiteY1" fmla="*/ 121631 h 122459"/>
              <a:gd name="connsiteX2" fmla="*/ 47158 w 92102"/>
              <a:gd name="connsiteY2" fmla="*/ 122459 h 122459"/>
              <a:gd name="connsiteX3" fmla="*/ 46333 w 92102"/>
              <a:gd name="connsiteY3" fmla="*/ 829 h 122459"/>
              <a:gd name="connsiteX4" fmla="*/ 89069 w 92102"/>
              <a:gd name="connsiteY4" fmla="*/ 0 h 122459"/>
              <a:gd name="connsiteX5" fmla="*/ 92102 w 92102"/>
              <a:gd name="connsiteY5" fmla="*/ 120795 h 12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102" h="122459">
                <a:moveTo>
                  <a:pt x="4" y="1237"/>
                </a:moveTo>
                <a:cubicBezTo>
                  <a:pt x="3" y="41368"/>
                  <a:pt x="1" y="81500"/>
                  <a:pt x="0" y="121631"/>
                </a:cubicBezTo>
                <a:lnTo>
                  <a:pt x="47158" y="122459"/>
                </a:lnTo>
                <a:lnTo>
                  <a:pt x="46333" y="829"/>
                </a:lnTo>
                <a:lnTo>
                  <a:pt x="89069" y="0"/>
                </a:lnTo>
                <a:cubicBezTo>
                  <a:pt x="93484" y="64124"/>
                  <a:pt x="90585" y="60397"/>
                  <a:pt x="92102" y="120795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75529" y="2465293"/>
            <a:ext cx="0" cy="0"/>
          </a:xfrm>
          <a:prstGeom prst="straightConnector1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6941" y="2465293"/>
            <a:ext cx="289858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63059" y="2465293"/>
            <a:ext cx="0" cy="22188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1"/>
          <p:cNvGrpSpPr>
            <a:grpSpLocks/>
          </p:cNvGrpSpPr>
          <p:nvPr/>
        </p:nvGrpSpPr>
        <p:grpSpPr bwMode="auto">
          <a:xfrm>
            <a:off x="3458274" y="1776242"/>
            <a:ext cx="554038" cy="209721"/>
            <a:chOff x="971755" y="3469858"/>
            <a:chExt cx="1966913" cy="744537"/>
          </a:xfrm>
        </p:grpSpPr>
        <p:sp>
          <p:nvSpPr>
            <p:cNvPr id="32" name="AutoShape 25"/>
            <p:cNvSpPr>
              <a:spLocks noChangeArrowheads="1"/>
            </p:cNvSpPr>
            <p:nvPr/>
          </p:nvSpPr>
          <p:spPr bwMode="auto">
            <a:xfrm rot="5400000">
              <a:off x="1513093" y="3481764"/>
              <a:ext cx="744537" cy="720725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3" name="Oval 26"/>
            <p:cNvSpPr>
              <a:spLocks noChangeArrowheads="1"/>
            </p:cNvSpPr>
            <p:nvPr/>
          </p:nvSpPr>
          <p:spPr bwMode="auto">
            <a:xfrm>
              <a:off x="2246518" y="3772276"/>
              <a:ext cx="138113" cy="13811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2384630" y="3840539"/>
              <a:ext cx="554038" cy="0"/>
            </a:xfrm>
            <a:prstGeom prst="line">
              <a:avLst/>
            </a:prstGeom>
            <a:noFill/>
            <a:ln w="31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971755" y="3842126"/>
              <a:ext cx="554038" cy="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3663577" y="2466350"/>
            <a:ext cx="0" cy="20588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16" name="Straight Connector 21515"/>
          <p:cNvCxnSpPr/>
          <p:nvPr/>
        </p:nvCxnSpPr>
        <p:spPr>
          <a:xfrm>
            <a:off x="1763059" y="2687174"/>
            <a:ext cx="3699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18" name="Straight Connector 21517"/>
          <p:cNvCxnSpPr/>
          <p:nvPr/>
        </p:nvCxnSpPr>
        <p:spPr>
          <a:xfrm>
            <a:off x="3675529" y="2687174"/>
            <a:ext cx="35390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20" name="Straight Connector 21519"/>
          <p:cNvCxnSpPr>
            <a:stCxn id="35" idx="0"/>
          </p:cNvCxnSpPr>
          <p:nvPr/>
        </p:nvCxnSpPr>
        <p:spPr>
          <a:xfrm>
            <a:off x="3458274" y="1881102"/>
            <a:ext cx="0" cy="58419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16794" y="2816305"/>
            <a:ext cx="347132" cy="5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647706" y="2801364"/>
            <a:ext cx="57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36910" y="5407726"/>
            <a:ext cx="657633" cy="5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434828" y="3463483"/>
            <a:ext cx="347132" cy="5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428300" y="3511823"/>
            <a:ext cx="347132" cy="5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223712" y="1522225"/>
            <a:ext cx="657633" cy="5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614121" y="1988386"/>
            <a:ext cx="657633" cy="5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35380" y="5842878"/>
            <a:ext cx="196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Clock signal </a:t>
            </a:r>
            <a:r>
              <a:rPr lang="en-US" dirty="0" smtClean="0">
                <a:solidFill>
                  <a:srgbClr val="FF0000"/>
                </a:solidFill>
              </a:rPr>
              <a:t>High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21609" y="2388024"/>
            <a:ext cx="657633" cy="5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86695" y="3483330"/>
            <a:ext cx="657633" cy="5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85518" y="5407726"/>
            <a:ext cx="6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07445" y="1507036"/>
            <a:ext cx="6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66100" y="2302901"/>
            <a:ext cx="1826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Stay in this state until the clock transitions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3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60" grpId="0"/>
      <p:bldP spid="37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Master-Slave Flip Flop</a:t>
            </a:r>
          </a:p>
        </p:txBody>
      </p:sp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2724150" y="4946953"/>
            <a:ext cx="893763" cy="9223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Gated D Latch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5648325" y="4946953"/>
            <a:ext cx="895350" cy="9223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Gated D Latch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17913" y="5132691"/>
            <a:ext cx="20304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3738" y="5139041"/>
            <a:ext cx="20304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58" name="Group 1"/>
          <p:cNvGrpSpPr>
            <a:grpSpLocks/>
          </p:cNvGrpSpPr>
          <p:nvPr/>
        </p:nvGrpSpPr>
        <p:grpSpPr bwMode="auto">
          <a:xfrm>
            <a:off x="1858963" y="5481941"/>
            <a:ext cx="865187" cy="301625"/>
            <a:chOff x="6959600" y="5765007"/>
            <a:chExt cx="1966913" cy="744537"/>
          </a:xfrm>
        </p:grpSpPr>
        <p:sp>
          <p:nvSpPr>
            <p:cNvPr id="23565" name="AutoShape 25"/>
            <p:cNvSpPr>
              <a:spLocks noChangeArrowheads="1"/>
            </p:cNvSpPr>
            <p:nvPr/>
          </p:nvSpPr>
          <p:spPr bwMode="auto">
            <a:xfrm rot="5400000">
              <a:off x="7500938" y="5776913"/>
              <a:ext cx="744537" cy="720725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6" name="Oval 26"/>
            <p:cNvSpPr>
              <a:spLocks noChangeArrowheads="1"/>
            </p:cNvSpPr>
            <p:nvPr/>
          </p:nvSpPr>
          <p:spPr bwMode="auto">
            <a:xfrm>
              <a:off x="8234363" y="6067425"/>
              <a:ext cx="138113" cy="1381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7" name="Line 27"/>
            <p:cNvSpPr>
              <a:spLocks noChangeShapeType="1"/>
            </p:cNvSpPr>
            <p:nvPr/>
          </p:nvSpPr>
          <p:spPr bwMode="auto">
            <a:xfrm>
              <a:off x="8372475" y="6135688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28"/>
            <p:cNvSpPr>
              <a:spLocks noChangeShapeType="1"/>
            </p:cNvSpPr>
            <p:nvPr/>
          </p:nvSpPr>
          <p:spPr bwMode="auto">
            <a:xfrm>
              <a:off x="6959600" y="6137275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458913" y="6140753"/>
            <a:ext cx="38893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65263" y="5632753"/>
            <a:ext cx="0" cy="5318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348288" y="5659741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48288" y="5669266"/>
            <a:ext cx="300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43675" y="5132691"/>
            <a:ext cx="20304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3565" idx="3"/>
          </p:cNvCxnSpPr>
          <p:nvPr/>
        </p:nvCxnSpPr>
        <p:spPr>
          <a:xfrm>
            <a:off x="693738" y="5632753"/>
            <a:ext cx="14081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45703" y="4577621"/>
            <a:ext cx="100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20515" y="4577621"/>
            <a:ext cx="100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Slave</a:t>
            </a:r>
            <a:endParaRPr lang="en-US" dirty="0"/>
          </a:p>
        </p:txBody>
      </p:sp>
      <p:pic>
        <p:nvPicPr>
          <p:cNvPr id="21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6144" b="-6144"/>
          <a:stretch>
            <a:fillRect/>
          </a:stretch>
        </p:blipFill>
        <p:spPr>
          <a:xfrm>
            <a:off x="2223182" y="1658676"/>
            <a:ext cx="4238223" cy="2629268"/>
          </a:xfrm>
        </p:spPr>
      </p:pic>
      <p:sp>
        <p:nvSpPr>
          <p:cNvPr id="3" name="TextBox 2"/>
          <p:cNvSpPr txBox="1"/>
          <p:nvPr/>
        </p:nvSpPr>
        <p:spPr>
          <a:xfrm>
            <a:off x="69763" y="2799720"/>
            <a:ext cx="215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Remember our Gated D Latch?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17913" y="4164975"/>
            <a:ext cx="440660" cy="781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45072" y="4164975"/>
            <a:ext cx="1375443" cy="781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Clock Edges and </a:t>
            </a:r>
            <a:r>
              <a:rPr lang="en-US" smtClean="0">
                <a:latin typeface="Arial" charset="0"/>
              </a:rPr>
              <a:t>Master-Slave</a:t>
            </a:r>
            <a:endParaRPr lang="en-US" dirty="0">
              <a:latin typeface="Arial" charset="0"/>
            </a:endParaRPr>
          </a:p>
        </p:txBody>
      </p:sp>
      <p:sp>
        <p:nvSpPr>
          <p:cNvPr id="15" name="Freeform 1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439863" y="3016250"/>
            <a:ext cx="1660525" cy="841375"/>
          </a:xfrm>
          <a:custGeom>
            <a:avLst/>
            <a:gdLst>
              <a:gd name="T0" fmla="*/ 0 w 1660635"/>
              <a:gd name="T1" fmla="*/ 841375 h 840827"/>
              <a:gd name="T2" fmla="*/ 0 w 1660635"/>
              <a:gd name="T3" fmla="*/ 0 h 840827"/>
              <a:gd name="T4" fmla="*/ 830262 w 1660635"/>
              <a:gd name="T5" fmla="*/ 0 h 840827"/>
              <a:gd name="T6" fmla="*/ 830262 w 1660635"/>
              <a:gd name="T7" fmla="*/ 841375 h 840827"/>
              <a:gd name="T8" fmla="*/ 1660525 w 1660635"/>
              <a:gd name="T9" fmla="*/ 841375 h 8408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0635" h="840827">
                <a:moveTo>
                  <a:pt x="0" y="840827"/>
                </a:moveTo>
                <a:lnTo>
                  <a:pt x="0" y="0"/>
                </a:lnTo>
                <a:lnTo>
                  <a:pt x="830317" y="0"/>
                </a:lnTo>
                <a:lnTo>
                  <a:pt x="830317" y="840827"/>
                </a:lnTo>
                <a:lnTo>
                  <a:pt x="1660635" y="840827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100388" y="3016250"/>
            <a:ext cx="1660525" cy="841375"/>
          </a:xfrm>
          <a:custGeom>
            <a:avLst/>
            <a:gdLst>
              <a:gd name="T0" fmla="*/ 0 w 1660635"/>
              <a:gd name="T1" fmla="*/ 841375 h 840827"/>
              <a:gd name="T2" fmla="*/ 0 w 1660635"/>
              <a:gd name="T3" fmla="*/ 0 h 840827"/>
              <a:gd name="T4" fmla="*/ 830262 w 1660635"/>
              <a:gd name="T5" fmla="*/ 0 h 840827"/>
              <a:gd name="T6" fmla="*/ 830262 w 1660635"/>
              <a:gd name="T7" fmla="*/ 841375 h 840827"/>
              <a:gd name="T8" fmla="*/ 1660525 w 1660635"/>
              <a:gd name="T9" fmla="*/ 841375 h 8408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0635" h="840827">
                <a:moveTo>
                  <a:pt x="0" y="840827"/>
                </a:moveTo>
                <a:lnTo>
                  <a:pt x="0" y="0"/>
                </a:lnTo>
                <a:lnTo>
                  <a:pt x="830317" y="0"/>
                </a:lnTo>
                <a:lnTo>
                  <a:pt x="830317" y="840827"/>
                </a:lnTo>
                <a:lnTo>
                  <a:pt x="1660635" y="840827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760913" y="3016250"/>
            <a:ext cx="1660525" cy="841375"/>
          </a:xfrm>
          <a:custGeom>
            <a:avLst/>
            <a:gdLst>
              <a:gd name="T0" fmla="*/ 0 w 1660635"/>
              <a:gd name="T1" fmla="*/ 841375 h 840827"/>
              <a:gd name="T2" fmla="*/ 0 w 1660635"/>
              <a:gd name="T3" fmla="*/ 0 h 840827"/>
              <a:gd name="T4" fmla="*/ 830262 w 1660635"/>
              <a:gd name="T5" fmla="*/ 0 h 840827"/>
              <a:gd name="T6" fmla="*/ 830262 w 1660635"/>
              <a:gd name="T7" fmla="*/ 841375 h 840827"/>
              <a:gd name="T8" fmla="*/ 1660525 w 1660635"/>
              <a:gd name="T9" fmla="*/ 841375 h 8408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0635" h="840827">
                <a:moveTo>
                  <a:pt x="0" y="840827"/>
                </a:moveTo>
                <a:lnTo>
                  <a:pt x="0" y="0"/>
                </a:lnTo>
                <a:lnTo>
                  <a:pt x="830317" y="0"/>
                </a:lnTo>
                <a:lnTo>
                  <a:pt x="830317" y="840827"/>
                </a:lnTo>
                <a:lnTo>
                  <a:pt x="1660635" y="840827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421438" y="3016250"/>
            <a:ext cx="1660525" cy="841375"/>
          </a:xfrm>
          <a:custGeom>
            <a:avLst/>
            <a:gdLst>
              <a:gd name="T0" fmla="*/ 0 w 1660635"/>
              <a:gd name="T1" fmla="*/ 841375 h 840827"/>
              <a:gd name="T2" fmla="*/ 0 w 1660635"/>
              <a:gd name="T3" fmla="*/ 0 h 840827"/>
              <a:gd name="T4" fmla="*/ 830262 w 1660635"/>
              <a:gd name="T5" fmla="*/ 0 h 840827"/>
              <a:gd name="T6" fmla="*/ 830262 w 1660635"/>
              <a:gd name="T7" fmla="*/ 841375 h 840827"/>
              <a:gd name="T8" fmla="*/ 1660525 w 1660635"/>
              <a:gd name="T9" fmla="*/ 841375 h 8408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0635" h="840827">
                <a:moveTo>
                  <a:pt x="0" y="840827"/>
                </a:moveTo>
                <a:lnTo>
                  <a:pt x="0" y="0"/>
                </a:lnTo>
                <a:lnTo>
                  <a:pt x="830317" y="0"/>
                </a:lnTo>
                <a:lnTo>
                  <a:pt x="830317" y="840827"/>
                </a:lnTo>
                <a:lnTo>
                  <a:pt x="1660635" y="840827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211294"/>
            <a:ext cx="9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Enable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5124" y="1540975"/>
            <a:ext cx="4001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Slave register outputs its inputs.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Master register outputs what was recorded when WE rose to 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5124" y="4729518"/>
            <a:ext cx="3689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Slave register outputs what was recorded when WE fell to 0.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Master register outputs its inputs.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673" y="4729518"/>
            <a:ext cx="311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Slave register records what is presented on its input.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64339" y="2586525"/>
            <a:ext cx="1" cy="429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26597" y="3857625"/>
            <a:ext cx="0" cy="3698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272163" y="3367105"/>
            <a:ext cx="454434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1673" y="1717118"/>
            <a:ext cx="311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FF"/>
                </a:solidFill>
              </a:rPr>
              <a:t>Master register records what is presented on its input.</a:t>
            </a:r>
            <a:endParaRPr lang="en-US" dirty="0">
              <a:solidFill>
                <a:srgbClr val="FF66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439863" y="3495264"/>
            <a:ext cx="349306" cy="1"/>
          </a:xfrm>
          <a:prstGeom prst="straightConnector1">
            <a:avLst/>
          </a:prstGeom>
          <a:ln>
            <a:solidFill>
              <a:srgbClr val="FF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40" name="TextBox 22539"/>
          <p:cNvSpPr txBox="1"/>
          <p:nvPr/>
        </p:nvSpPr>
        <p:spPr>
          <a:xfrm>
            <a:off x="1766681" y="6106810"/>
            <a:ext cx="520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just connect Write Enable to the clock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09257" y="2586525"/>
            <a:ext cx="1" cy="429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371515" y="3857625"/>
            <a:ext cx="0" cy="3698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917081" y="3367105"/>
            <a:ext cx="454434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084781" y="3495264"/>
            <a:ext cx="349306" cy="1"/>
          </a:xfrm>
          <a:prstGeom prst="straightConnector1">
            <a:avLst/>
          </a:prstGeom>
          <a:ln>
            <a:solidFill>
              <a:srgbClr val="FF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163445" y="2586525"/>
            <a:ext cx="1" cy="429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025703" y="3857625"/>
            <a:ext cx="0" cy="3698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571269" y="3367105"/>
            <a:ext cx="454434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738969" y="3495264"/>
            <a:ext cx="349306" cy="1"/>
          </a:xfrm>
          <a:prstGeom prst="straightConnector1">
            <a:avLst/>
          </a:prstGeom>
          <a:ln>
            <a:solidFill>
              <a:srgbClr val="FF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26903" y="2586525"/>
            <a:ext cx="1" cy="429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689161" y="3857625"/>
            <a:ext cx="0" cy="3698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234727" y="3367105"/>
            <a:ext cx="454434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402427" y="3495264"/>
            <a:ext cx="349306" cy="1"/>
          </a:xfrm>
          <a:prstGeom prst="straightConnector1">
            <a:avLst/>
          </a:prstGeom>
          <a:ln>
            <a:solidFill>
              <a:srgbClr val="FF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22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 Confusion of Terminology</a:t>
            </a:r>
            <a:endParaRPr lang="en-US" dirty="0">
              <a:latin typeface="Arial" charset="0"/>
            </a:endParaRPr>
          </a:p>
        </p:txBody>
      </p:sp>
      <p:sp>
        <p:nvSpPr>
          <p:cNvPr id="24578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Patt Book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Gated D Latch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Input</a:t>
            </a:r>
          </a:p>
          <a:p>
            <a:r>
              <a:rPr lang="en-US">
                <a:latin typeface="Arial" charset="0"/>
              </a:rPr>
              <a:t>Output</a:t>
            </a:r>
          </a:p>
          <a:p>
            <a:r>
              <a:rPr lang="en-US">
                <a:latin typeface="Arial" charset="0"/>
              </a:rPr>
              <a:t>Write Enable</a:t>
            </a:r>
          </a:p>
        </p:txBody>
      </p:sp>
      <p:sp>
        <p:nvSpPr>
          <p:cNvPr id="24580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CircuitSim</a:t>
            </a:r>
          </a:p>
        </p:txBody>
      </p:sp>
      <p:sp>
        <p:nvSpPr>
          <p:cNvPr id="24581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 Flip Flop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D</a:t>
            </a:r>
          </a:p>
          <a:p>
            <a:r>
              <a:rPr lang="en-US" dirty="0">
                <a:latin typeface="Arial" charset="0"/>
              </a:rPr>
              <a:t>Q</a:t>
            </a:r>
          </a:p>
          <a:p>
            <a:r>
              <a:rPr lang="en-US" dirty="0">
                <a:latin typeface="Arial" charset="0"/>
              </a:rPr>
              <a:t>Clock </a:t>
            </a:r>
            <a:r>
              <a:rPr lang="en-US" dirty="0" smtClean="0">
                <a:latin typeface="Arial" charset="0"/>
              </a:rPr>
              <a:t>Notch (&gt;)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Q’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0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Enable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2458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07" y="4441825"/>
            <a:ext cx="2290763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How </a:t>
            </a:r>
            <a:r>
              <a:rPr lang="en-US" dirty="0" smtClean="0">
                <a:latin typeface="Arial" charset="0"/>
              </a:rPr>
              <a:t>Does </a:t>
            </a:r>
            <a:r>
              <a:rPr lang="en-US" dirty="0">
                <a:latin typeface="Arial" charset="0"/>
              </a:rPr>
              <a:t>Enable </a:t>
            </a:r>
            <a:r>
              <a:rPr lang="en-US" dirty="0" smtClean="0">
                <a:latin typeface="Arial" charset="0"/>
              </a:rPr>
              <a:t>Work</a:t>
            </a:r>
            <a:r>
              <a:rPr lang="en-US" dirty="0">
                <a:latin typeface="Arial" charset="0"/>
              </a:rPr>
              <a:t>?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rcRect t="-11381" b="-11381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Now For Finite State </a:t>
            </a:r>
            <a:r>
              <a:rPr lang="en-US" dirty="0">
                <a:latin typeface="Arial" charset="0"/>
              </a:rPr>
              <a:t>Machines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62200" y="2286000"/>
            <a:ext cx="38862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7650" name="Rectangle 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Sequential Logic Circuit</a:t>
            </a:r>
          </a:p>
        </p:txBody>
      </p:sp>
      <p:sp>
        <p:nvSpPr>
          <p:cNvPr id="27651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60700" y="2732088"/>
            <a:ext cx="25019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/>
              <a:t>Combinational</a:t>
            </a:r>
          </a:p>
          <a:p>
            <a:pPr algn="ctr" eaLnBrk="1" hangingPunct="1"/>
            <a:r>
              <a:rPr lang="en-US" sz="2800"/>
              <a:t>Logic Circuit</a:t>
            </a:r>
          </a:p>
        </p:txBody>
      </p:sp>
      <p:sp>
        <p:nvSpPr>
          <p:cNvPr id="27652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57575" y="4343400"/>
            <a:ext cx="1706563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/>
              <a:t>Storage</a:t>
            </a:r>
          </a:p>
          <a:p>
            <a:pPr algn="ctr" eaLnBrk="1" hangingPunct="1"/>
            <a:r>
              <a:rPr lang="en-US" sz="2800"/>
              <a:t>Elements</a:t>
            </a:r>
          </a:p>
        </p:txBody>
      </p:sp>
      <p:cxnSp>
        <p:nvCxnSpPr>
          <p:cNvPr id="27653" name="AutoShape 11"/>
          <p:cNvCxnSpPr>
            <a:cxnSpLocks noChangeShapeType="1"/>
            <a:stCxn id="27651" idx="3"/>
            <a:endCxn id="27652" idx="3"/>
          </p:cNvCxnSpPr>
          <p:nvPr>
            <p:custDataLst>
              <p:tags r:id="rId5"/>
            </p:custDataLst>
          </p:nvPr>
        </p:nvCxnSpPr>
        <p:spPr bwMode="auto">
          <a:xfrm flipH="1">
            <a:off x="5183188" y="3224213"/>
            <a:ext cx="398462" cy="1611312"/>
          </a:xfrm>
          <a:prstGeom prst="bentConnector3">
            <a:avLst>
              <a:gd name="adj1" fmla="val -52588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4" name="AutoShape 12"/>
          <p:cNvCxnSpPr>
            <a:cxnSpLocks noChangeShapeType="1"/>
            <a:stCxn id="27652" idx="1"/>
            <a:endCxn id="27651" idx="1"/>
          </p:cNvCxnSpPr>
          <p:nvPr>
            <p:custDataLst>
              <p:tags r:id="rId6"/>
            </p:custDataLst>
          </p:nvPr>
        </p:nvCxnSpPr>
        <p:spPr bwMode="auto">
          <a:xfrm rot="10800000">
            <a:off x="3041650" y="3224213"/>
            <a:ext cx="396875" cy="1611312"/>
          </a:xfrm>
          <a:prstGeom prst="bentConnector3">
            <a:avLst>
              <a:gd name="adj1" fmla="val 15280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5" name="Line 1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562600" y="2971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1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057400" y="2971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Text Box 1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19200" y="2743200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Input</a:t>
            </a:r>
          </a:p>
        </p:txBody>
      </p:sp>
      <p:sp>
        <p:nvSpPr>
          <p:cNvPr id="27658" name="Text Box 1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27432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Output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Sequential Logic Circuits</a:t>
            </a:r>
          </a:p>
          <a:p>
            <a:pPr lvl="1" eaLnBrk="1" hangingPunct="1"/>
            <a:r>
              <a:rPr lang="en-US">
                <a:latin typeface="Arial" charset="0"/>
              </a:rPr>
              <a:t>Memory</a:t>
            </a:r>
          </a:p>
          <a:p>
            <a:pPr lvl="2" eaLnBrk="1" hangingPunct="1"/>
            <a:r>
              <a:rPr lang="en-US">
                <a:latin typeface="Arial" charset="0"/>
              </a:rPr>
              <a:t>Address space, Addessability, 2</a:t>
            </a:r>
            <a:r>
              <a:rPr lang="en-US" baseline="30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 x 3 bit mem.</a:t>
            </a:r>
          </a:p>
          <a:p>
            <a:pPr lvl="1" eaLnBrk="1" hangingPunct="1"/>
            <a:r>
              <a:rPr lang="en-US">
                <a:latin typeface="Arial" charset="0"/>
              </a:rPr>
              <a:t>Examples, State, FSM's, Example Implementation</a:t>
            </a:r>
          </a:p>
          <a:p>
            <a:pPr eaLnBrk="1" hangingPunct="1"/>
            <a:r>
              <a:rPr lang="en-US">
                <a:latin typeface="Arial" charset="0"/>
              </a:rPr>
              <a:t>Datapath of the LC-3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Concept of State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Vending Machines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Adding Machines</a:t>
            </a:r>
          </a:p>
          <a:p>
            <a:pPr eaLnBrk="1" hangingPunct="1"/>
            <a:r>
              <a:rPr lang="en-US" dirty="0">
                <a:latin typeface="Arial" charset="0"/>
              </a:rPr>
              <a:t>Traffic Signal Controls</a:t>
            </a:r>
          </a:p>
          <a:p>
            <a:pPr eaLnBrk="1" hangingPunct="1"/>
            <a:r>
              <a:rPr lang="en-US" dirty="0">
                <a:latin typeface="Arial" charset="0"/>
              </a:rPr>
              <a:t>Parking Lot Controls</a:t>
            </a:r>
          </a:p>
          <a:p>
            <a:pPr eaLnBrk="1" hangingPunct="1"/>
            <a:r>
              <a:rPr lang="en-US" dirty="0">
                <a:latin typeface="Arial" charset="0"/>
              </a:rPr>
              <a:t>Combination Locks</a:t>
            </a:r>
          </a:p>
          <a:p>
            <a:pPr eaLnBrk="1" hangingPunct="1"/>
            <a:r>
              <a:rPr lang="en-US" dirty="0">
                <a:latin typeface="Arial" charset="0"/>
              </a:rPr>
              <a:t>Computers</a:t>
            </a:r>
          </a:p>
          <a:p>
            <a:pPr eaLnBrk="1" hangingPunct="1"/>
            <a:r>
              <a:rPr lang="en-US" dirty="0">
                <a:latin typeface="Arial" charset="0"/>
              </a:rPr>
              <a:t>Garage Door Openers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" descr="C:\Users\bleahy\Documents\CS2110\Garage\Garage_20Door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454025"/>
            <a:ext cx="8212137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655638"/>
            <a:ext cx="1203325" cy="715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3072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30738" name="Arc 4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Line 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5700" y="5362575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0724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6434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0725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9243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0726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55700" y="32051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0727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0729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306513" y="2063750"/>
            <a:ext cx="1098550" cy="11414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4047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grpSp>
        <p:nvGrpSpPr>
          <p:cNvPr id="30732" name="Group 1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30736" name="Oval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</a:p>
          </p:txBody>
        </p:sp>
        <p:sp>
          <p:nvSpPr>
            <p:cNvPr id="30737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33" name="Group 19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30734" name="Oval 2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0735" name="Line 2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31746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31765" name="Arc 4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Line 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Line 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5700" y="5362575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1748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6434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1749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9243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1750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55700" y="32051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1751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1753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306513" y="2063750"/>
            <a:ext cx="1098550" cy="11414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4047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grpSp>
        <p:nvGrpSpPr>
          <p:cNvPr id="31756" name="Group 1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31763" name="Oval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1764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57" name="Group 19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31761" name="Oval 2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1762" name="Line 2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1758" name="Picture 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3224213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3825875" y="1855788"/>
            <a:ext cx="1516063" cy="17954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527300" y="1905000"/>
            <a:ext cx="347663" cy="17954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32770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32788" name="Arc 4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Line 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6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1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5700" y="5362575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277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6434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2773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9243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2774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55700" y="32051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2775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2777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306513" y="2063750"/>
            <a:ext cx="1098550" cy="11414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5071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476875" y="2663825"/>
            <a:ext cx="20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Motor Running</a:t>
            </a:r>
          </a:p>
        </p:txBody>
      </p:sp>
      <p:grpSp>
        <p:nvGrpSpPr>
          <p:cNvPr id="32782" name="Group 18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32786" name="Oval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2787" name="Line 2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83" name="Group 21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32784" name="Oval 2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2785" name="Line 23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33794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33811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5700" y="5362575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379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6434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3797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9243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3798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55700" y="32051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3799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3801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306513" y="2063750"/>
            <a:ext cx="1098550" cy="11414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6095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904038" y="3425825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"Click"</a:t>
            </a:r>
          </a:p>
        </p:txBody>
      </p:sp>
      <p:grpSp>
        <p:nvGrpSpPr>
          <p:cNvPr id="33805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33809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3810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6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33807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3808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34818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34835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1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5700" y="5057775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482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3386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4821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6195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4822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482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4825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327150" y="2063750"/>
            <a:ext cx="1262063" cy="8112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7119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34829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34833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4834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30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34831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4832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3584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35859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5844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3386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5845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6195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5846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5847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5849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rot="1294998" flipV="1">
            <a:off x="1944688" y="1808163"/>
            <a:ext cx="1262062" cy="8112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35853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35857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5858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54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35855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5856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36866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36883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4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67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6868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315724">
            <a:off x="2105819" y="1935956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6869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6195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6870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6871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rot="2099960" flipV="1">
            <a:off x="2760663" y="1630363"/>
            <a:ext cx="1098550" cy="11414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6874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67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36877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36881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6882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36879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6880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37890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37907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9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1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315724">
            <a:off x="2105819" y="1935956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3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>
            <a:off x="2836069" y="1931194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4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5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7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rot="2163395" flipV="1">
            <a:off x="3492500" y="1639888"/>
            <a:ext cx="1098550" cy="11414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0191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37901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37905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7906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02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37903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7904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Memories</a:t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(or How is This Different From a Register?)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38914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38931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1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1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315724">
            <a:off x="2105819" y="1935956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17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>
            <a:off x="2836069" y="1931194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18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3555207" y="1931194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19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rot="2172971" flipV="1">
            <a:off x="4211638" y="1639888"/>
            <a:ext cx="1098550" cy="11414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22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1215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38925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38929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8930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26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38927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8928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39938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39954" name="Arc 4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994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315724">
            <a:off x="2105819" y="1935956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9941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>
            <a:off x="2836069" y="1931194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9942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3555207" y="1931194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994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rot="2172971" flipV="1">
            <a:off x="4211638" y="1639888"/>
            <a:ext cx="1098550" cy="11414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9946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2239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grpSp>
        <p:nvGrpSpPr>
          <p:cNvPr id="39948" name="Group 1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39952" name="Oval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9953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9" name="Group 19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39950" name="Oval 2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39951" name="Line 2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4096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40979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0964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315724">
            <a:off x="2105819" y="1935956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0965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>
            <a:off x="2836069" y="1931194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0966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3555207" y="1931194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0967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rot="2172971" flipV="1">
            <a:off x="4211638" y="1639888"/>
            <a:ext cx="1098550" cy="11414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0970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3263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904038" y="3425825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"Click"</a:t>
            </a:r>
          </a:p>
        </p:txBody>
      </p:sp>
      <p:grpSp>
        <p:nvGrpSpPr>
          <p:cNvPr id="40973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40977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40978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74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40975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40976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41986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42003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7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1988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315724">
            <a:off x="2105819" y="1935956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1989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>
            <a:off x="2836069" y="1931194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1990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3555207" y="1931194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1991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rot="2172971" flipV="1">
            <a:off x="4211638" y="1639888"/>
            <a:ext cx="1098550" cy="11414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1994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4287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41997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42001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42002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998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41999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42000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43010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43027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1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1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315724">
            <a:off x="2105819" y="1935956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13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>
            <a:off x="2836069" y="1931194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14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15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17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rot="2163395" flipV="1">
            <a:off x="3492500" y="1639888"/>
            <a:ext cx="1098550" cy="11414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5311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43021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43025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43026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22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43023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43024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44034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44051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2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3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403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315724">
            <a:off x="2105819" y="1935956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4037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6195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4038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4039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rot="2099960" flipV="1">
            <a:off x="2760663" y="1630363"/>
            <a:ext cx="1098550" cy="11414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4042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6335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44045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44049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44050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46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44047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44048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45058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45075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5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506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3386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5061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6195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5062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506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5065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rot="1294998" flipV="1">
            <a:off x="1944688" y="1808163"/>
            <a:ext cx="1262062" cy="8112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7359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45069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45073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45074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70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45071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45072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4608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46099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5700" y="5057775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6084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3386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6085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6195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6086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6087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6089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327150" y="2063750"/>
            <a:ext cx="1262063" cy="8112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8383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46093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46097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46098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94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46095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46096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47106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47123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7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5700" y="5362575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7108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6434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7109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9243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7110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55700" y="32051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7111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7113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306513" y="2063750"/>
            <a:ext cx="1098550" cy="11414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9407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47117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47121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47122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18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47119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47120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48130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48146" name="Arc 4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Line 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Line 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1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5700" y="5362575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813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6434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8133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9243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8134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55700" y="32051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8135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8137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306513" y="2063750"/>
            <a:ext cx="1098550" cy="11414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0431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grpSp>
        <p:nvGrpSpPr>
          <p:cNvPr id="48140" name="Group 1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48144" name="Oval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48145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41" name="Group 19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48142" name="Oval 2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48143" name="Line 2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Definitions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Address Space -- How many addresses?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Addressability -- How big is each memory location?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740275" y="258763"/>
            <a:ext cx="3717925" cy="6264275"/>
          </a:xfrm>
        </p:spPr>
        <p:txBody>
          <a:bodyPr/>
          <a:lstStyle/>
          <a:p>
            <a:pPr eaLnBrk="1" hangingPunct="1"/>
            <a:r>
              <a:rPr lang="en-US" sz="6000">
                <a:latin typeface="Arial" charset="0"/>
              </a:rPr>
              <a:t>How can we describe the control logic?</a:t>
            </a:r>
          </a:p>
        </p:txBody>
      </p:sp>
      <p:pic>
        <p:nvPicPr>
          <p:cNvPr id="49154" name="Picture 4" descr="C:\Users\bleahy\Documents\CS2110\Garage\282980-144-3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8900"/>
            <a:ext cx="44450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2" descr="C:\Users\bleahy\Documents\CS2110\Garage\20020067245-0-large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420688"/>
            <a:ext cx="8462962" cy="559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 descr="C:\Users\bleahy\Documents\CS2110\Garage\garagedoor2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903288"/>
            <a:ext cx="7831137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3" descr="C:\Users\bleahy\Documents\CS2110\Garage\Genie2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23325" cy="680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 descr="C:\Users\bleahy\Documents\CS2110\Garage\StealthCutaway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38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715963"/>
            <a:ext cx="7772400" cy="1616075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How can we describe the control logic?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2574925"/>
            <a:ext cx="6400800" cy="3033713"/>
          </a:xfrm>
        </p:spPr>
        <p:txBody>
          <a:bodyPr/>
          <a:lstStyle/>
          <a:p>
            <a:pPr eaLnBrk="1" hangingPunct="1"/>
            <a:r>
              <a:rPr lang="en-US" sz="6000">
                <a:latin typeface="Arial" charset="0"/>
              </a:rPr>
              <a:t>A Finite State Machine (FSM) Diagram!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State Machine</a:t>
            </a:r>
          </a:p>
        </p:txBody>
      </p:sp>
      <p:sp>
        <p:nvSpPr>
          <p:cNvPr id="55298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17925" y="1370013"/>
            <a:ext cx="1697038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Up</a:t>
            </a:r>
          </a:p>
        </p:txBody>
      </p:sp>
      <p:sp>
        <p:nvSpPr>
          <p:cNvPr id="55299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17925" y="4883150"/>
            <a:ext cx="1697038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Down</a:t>
            </a:r>
          </a:p>
        </p:txBody>
      </p:sp>
      <p:sp>
        <p:nvSpPr>
          <p:cNvPr id="55300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5263" y="3070225"/>
            <a:ext cx="1697037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</p:txBody>
      </p:sp>
      <p:sp>
        <p:nvSpPr>
          <p:cNvPr id="62470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56288" y="5913438"/>
            <a:ext cx="30130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Enough States?</a:t>
            </a:r>
          </a:p>
        </p:txBody>
      </p:sp>
      <p:grpSp>
        <p:nvGrpSpPr>
          <p:cNvPr id="55302" name="Group 7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798513" y="4511675"/>
            <a:ext cx="900112" cy="457200"/>
            <a:chOff x="503" y="2842"/>
            <a:chExt cx="567" cy="288"/>
          </a:xfrm>
        </p:grpSpPr>
        <p:sp>
          <p:nvSpPr>
            <p:cNvPr id="55304" name="Line 8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503" y="2846"/>
              <a:ext cx="5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Text Box 9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7" y="284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smtClean="0">
                  <a:effectLst>
                    <a:outerShdw blurRad="38100" dist="38100" dir="2700000" algn="tl">
                      <a:srgbClr val="DDDDDD"/>
                    </a:outerShdw>
                  </a:effectLst>
                  <a:cs typeface="+mn-cs"/>
                </a:rPr>
                <a:t>Start</a:t>
              </a:r>
            </a:p>
          </p:txBody>
        </p:sp>
      </p:grpSp>
      <p:sp>
        <p:nvSpPr>
          <p:cNvPr id="10" name="Smiley Face 9"/>
          <p:cNvSpPr/>
          <p:nvPr>
            <p:custDataLst>
              <p:tags r:id="rId7"/>
            </p:custDataLst>
          </p:nvPr>
        </p:nvSpPr>
        <p:spPr>
          <a:xfrm>
            <a:off x="6411913" y="3067050"/>
            <a:ext cx="1901825" cy="170021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State Machine</a:t>
            </a:r>
          </a:p>
        </p:txBody>
      </p:sp>
      <p:sp>
        <p:nvSpPr>
          <p:cNvPr id="56322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17925" y="1370013"/>
            <a:ext cx="1697038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Up</a:t>
            </a:r>
          </a:p>
        </p:txBody>
      </p:sp>
      <p:sp>
        <p:nvSpPr>
          <p:cNvPr id="56323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17925" y="4883150"/>
            <a:ext cx="1697038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Down</a:t>
            </a:r>
          </a:p>
        </p:txBody>
      </p:sp>
      <p:sp>
        <p:nvSpPr>
          <p:cNvPr id="56324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5263" y="3070225"/>
            <a:ext cx="1697037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(Up Next)</a:t>
            </a:r>
          </a:p>
        </p:txBody>
      </p:sp>
      <p:sp>
        <p:nvSpPr>
          <p:cNvPr id="56325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86463" y="3160713"/>
            <a:ext cx="1697037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(Down</a:t>
            </a:r>
          </a:p>
          <a:p>
            <a:pPr algn="ctr"/>
            <a:r>
              <a:rPr lang="en-US" sz="2400" b="1">
                <a:latin typeface="Comic Sans MS" charset="0"/>
              </a:rPr>
              <a:t>Next)</a:t>
            </a:r>
          </a:p>
        </p:txBody>
      </p:sp>
      <p:cxnSp>
        <p:nvCxnSpPr>
          <p:cNvPr id="56326" name="AutoShape 7"/>
          <p:cNvCxnSpPr>
            <a:cxnSpLocks noChangeShapeType="1"/>
            <a:stCxn id="56324" idx="0"/>
            <a:endCxn id="56322" idx="2"/>
          </p:cNvCxnSpPr>
          <p:nvPr>
            <p:custDataLst>
              <p:tags r:id="rId6"/>
            </p:custDataLst>
          </p:nvPr>
        </p:nvCxnSpPr>
        <p:spPr bwMode="auto">
          <a:xfrm flipV="1">
            <a:off x="2314575" y="2219325"/>
            <a:ext cx="1384300" cy="83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7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90800" y="2100263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63497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9238" y="5461000"/>
            <a:ext cx="21653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Assume we start</a:t>
            </a:r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with the door down</a:t>
            </a:r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ready to go up</a:t>
            </a:r>
          </a:p>
        </p:txBody>
      </p:sp>
      <p:grpSp>
        <p:nvGrpSpPr>
          <p:cNvPr id="56329" name="Group 10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798513" y="4511675"/>
            <a:ext cx="900112" cy="457200"/>
            <a:chOff x="503" y="2842"/>
            <a:chExt cx="567" cy="288"/>
          </a:xfrm>
        </p:grpSpPr>
        <p:sp>
          <p:nvSpPr>
            <p:cNvPr id="56330" name="Line 1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503" y="2846"/>
              <a:ext cx="5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0" name="Text Box 1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17" y="284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smtClean="0">
                  <a:effectLst>
                    <a:outerShdw blurRad="38100" dist="38100" dir="2700000" algn="tl">
                      <a:srgbClr val="DDDDDD"/>
                    </a:outerShdw>
                  </a:effectLst>
                  <a:cs typeface="+mn-cs"/>
                </a:rPr>
                <a:t>Start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Oval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07088" y="2138363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2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State Machine</a:t>
            </a:r>
          </a:p>
        </p:txBody>
      </p:sp>
      <p:sp>
        <p:nvSpPr>
          <p:cNvPr id="57347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7925" y="1370013"/>
            <a:ext cx="1697038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Up</a:t>
            </a:r>
          </a:p>
        </p:txBody>
      </p:sp>
      <p:sp>
        <p:nvSpPr>
          <p:cNvPr id="57348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17925" y="4883150"/>
            <a:ext cx="1697038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Down</a:t>
            </a:r>
          </a:p>
        </p:txBody>
      </p:sp>
      <p:sp>
        <p:nvSpPr>
          <p:cNvPr id="57349" name="Oval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65263" y="3070225"/>
            <a:ext cx="1697037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(Up Next)</a:t>
            </a:r>
          </a:p>
        </p:txBody>
      </p:sp>
      <p:sp>
        <p:nvSpPr>
          <p:cNvPr id="57350" name="Oval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86463" y="3160713"/>
            <a:ext cx="1697037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(Down</a:t>
            </a:r>
          </a:p>
          <a:p>
            <a:pPr algn="ctr"/>
            <a:r>
              <a:rPr lang="en-US" sz="2400" b="1">
                <a:latin typeface="Comic Sans MS" charset="0"/>
              </a:rPr>
              <a:t>Next)</a:t>
            </a:r>
          </a:p>
        </p:txBody>
      </p:sp>
      <p:cxnSp>
        <p:nvCxnSpPr>
          <p:cNvPr id="57351" name="AutoShape 8"/>
          <p:cNvCxnSpPr>
            <a:cxnSpLocks noChangeShapeType="1"/>
            <a:stCxn id="57347" idx="6"/>
            <a:endCxn id="57350" idx="0"/>
          </p:cNvCxnSpPr>
          <p:nvPr>
            <p:custDataLst>
              <p:tags r:id="rId8"/>
            </p:custDataLst>
          </p:nvPr>
        </p:nvCxnSpPr>
        <p:spPr bwMode="auto">
          <a:xfrm>
            <a:off x="5434013" y="2219325"/>
            <a:ext cx="1401762" cy="922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2" name="AutoShape 9"/>
          <p:cNvCxnSpPr>
            <a:cxnSpLocks noChangeShapeType="1"/>
            <a:stCxn id="57349" idx="0"/>
            <a:endCxn id="57347" idx="2"/>
          </p:cNvCxnSpPr>
          <p:nvPr>
            <p:custDataLst>
              <p:tags r:id="rId9"/>
            </p:custDataLst>
          </p:nvPr>
        </p:nvCxnSpPr>
        <p:spPr bwMode="auto">
          <a:xfrm flipV="1">
            <a:off x="2314575" y="2219325"/>
            <a:ext cx="1384300" cy="83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3" name="Oval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90800" y="2100263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graphicFrame>
        <p:nvGraphicFramePr>
          <p:cNvPr id="57354" name="Object 1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753225" y="339725"/>
          <a:ext cx="2082800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4" name="Slide" r:id="rId16" imgW="4546600" imgH="3390900" progId="PowerPoint.Slide.8">
                  <p:embed/>
                </p:oleObj>
              </mc:Choice>
              <mc:Fallback>
                <p:oleObj name="Slide" r:id="rId16" imgW="4546600" imgH="3390900" progId="PowerPoint.Slid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339725"/>
                        <a:ext cx="2082800" cy="15541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5" name="Group 12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98513" y="4511675"/>
            <a:ext cx="900112" cy="457200"/>
            <a:chOff x="503" y="2842"/>
            <a:chExt cx="567" cy="288"/>
          </a:xfrm>
        </p:grpSpPr>
        <p:sp>
          <p:nvSpPr>
            <p:cNvPr id="57356" name="Line 13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503" y="2846"/>
              <a:ext cx="5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Text Box 14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7" y="284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smtClean="0">
                  <a:effectLst>
                    <a:outerShdw blurRad="38100" dist="38100" dir="2700000" algn="tl">
                      <a:srgbClr val="DDDDDD"/>
                    </a:outerShdw>
                  </a:effectLst>
                  <a:cs typeface="+mn-cs"/>
                </a:rPr>
                <a:t>Start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07088" y="2138363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2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State Machine</a:t>
            </a:r>
          </a:p>
        </p:txBody>
      </p:sp>
      <p:sp>
        <p:nvSpPr>
          <p:cNvPr id="58371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17925" y="1370013"/>
            <a:ext cx="1697038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Up</a:t>
            </a:r>
          </a:p>
        </p:txBody>
      </p:sp>
      <p:sp>
        <p:nvSpPr>
          <p:cNvPr id="58372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7925" y="4883150"/>
            <a:ext cx="1697038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Down</a:t>
            </a:r>
          </a:p>
        </p:txBody>
      </p:sp>
      <p:sp>
        <p:nvSpPr>
          <p:cNvPr id="58373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65263" y="3070225"/>
            <a:ext cx="1697037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(Up Next)</a:t>
            </a:r>
          </a:p>
        </p:txBody>
      </p:sp>
      <p:sp>
        <p:nvSpPr>
          <p:cNvPr id="58374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86463" y="3160713"/>
            <a:ext cx="1697037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(Down</a:t>
            </a:r>
          </a:p>
          <a:p>
            <a:pPr algn="ctr"/>
            <a:r>
              <a:rPr lang="en-US" sz="2400" b="1">
                <a:latin typeface="Comic Sans MS" charset="0"/>
              </a:rPr>
              <a:t>Next)</a:t>
            </a:r>
          </a:p>
        </p:txBody>
      </p:sp>
      <p:sp>
        <p:nvSpPr>
          <p:cNvPr id="58375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89650" y="5254625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cxnSp>
        <p:nvCxnSpPr>
          <p:cNvPr id="58376" name="AutoShape 9"/>
          <p:cNvCxnSpPr>
            <a:cxnSpLocks noChangeShapeType="1"/>
            <a:stCxn id="58371" idx="6"/>
            <a:endCxn id="58374" idx="0"/>
          </p:cNvCxnSpPr>
          <p:nvPr>
            <p:custDataLst>
              <p:tags r:id="rId8"/>
            </p:custDataLst>
          </p:nvPr>
        </p:nvCxnSpPr>
        <p:spPr bwMode="auto">
          <a:xfrm>
            <a:off x="5434013" y="2219325"/>
            <a:ext cx="1401762" cy="922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7" name="AutoShape 10"/>
          <p:cNvCxnSpPr>
            <a:cxnSpLocks noChangeShapeType="1"/>
            <a:stCxn id="58374" idx="4"/>
            <a:endCxn id="58372" idx="6"/>
          </p:cNvCxnSpPr>
          <p:nvPr>
            <p:custDataLst>
              <p:tags r:id="rId9"/>
            </p:custDataLst>
          </p:nvPr>
        </p:nvCxnSpPr>
        <p:spPr bwMode="auto">
          <a:xfrm flipH="1">
            <a:off x="5434013" y="4876800"/>
            <a:ext cx="1401762" cy="855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8" name="AutoShape 11"/>
          <p:cNvCxnSpPr>
            <a:cxnSpLocks noChangeShapeType="1"/>
            <a:stCxn id="58373" idx="0"/>
            <a:endCxn id="58371" idx="2"/>
          </p:cNvCxnSpPr>
          <p:nvPr>
            <p:custDataLst>
              <p:tags r:id="rId10"/>
            </p:custDataLst>
          </p:nvPr>
        </p:nvCxnSpPr>
        <p:spPr bwMode="auto">
          <a:xfrm flipV="1">
            <a:off x="2314575" y="2219325"/>
            <a:ext cx="1384300" cy="83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9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590800" y="2100263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grpSp>
        <p:nvGrpSpPr>
          <p:cNvPr id="58380" name="Group 13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98513" y="4511675"/>
            <a:ext cx="900112" cy="457200"/>
            <a:chOff x="503" y="2842"/>
            <a:chExt cx="567" cy="288"/>
          </a:xfrm>
        </p:grpSpPr>
        <p:sp>
          <p:nvSpPr>
            <p:cNvPr id="58381" name="Line 1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503" y="2846"/>
              <a:ext cx="5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Text Box 1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7" y="284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smtClean="0">
                  <a:effectLst>
                    <a:outerShdw blurRad="38100" dist="38100" dir="2700000" algn="tl">
                      <a:srgbClr val="DDDDDD"/>
                    </a:outerShdw>
                  </a:effectLst>
                  <a:cs typeface="+mn-cs"/>
                </a:rPr>
                <a:t>Start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Question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 maxed out </a:t>
            </a:r>
            <a:r>
              <a:rPr lang="en-US" dirty="0" smtClean="0">
                <a:latin typeface="Arial" charset="0"/>
              </a:rPr>
              <a:t>32-bit </a:t>
            </a:r>
            <a:r>
              <a:rPr lang="en-US" dirty="0">
                <a:latin typeface="Arial" charset="0"/>
              </a:rPr>
              <a:t>processor would have an address space and an addressability of</a:t>
            </a:r>
          </a:p>
          <a:p>
            <a:pPr marL="971550" lvl="1" indent="-514350" eaLnBrk="1" hangingPunct="1">
              <a:buFontTx/>
              <a:buAutoNum type="arabicParenR"/>
            </a:pPr>
            <a:r>
              <a:rPr lang="en-US" dirty="0">
                <a:latin typeface="Arial" charset="0"/>
              </a:rPr>
              <a:t>32 bits</a:t>
            </a:r>
            <a:r>
              <a:rPr lang="en-US" dirty="0" smtClean="0">
                <a:latin typeface="Arial" charset="0"/>
              </a:rPr>
              <a:t>/32 </a:t>
            </a:r>
            <a:r>
              <a:rPr lang="en-US" dirty="0">
                <a:latin typeface="Arial" charset="0"/>
              </a:rPr>
              <a:t>bits</a:t>
            </a:r>
          </a:p>
          <a:p>
            <a:pPr marL="971550" lvl="1" indent="-514350" eaLnBrk="1" hangingPunct="1">
              <a:buFontTx/>
              <a:buAutoNum type="arabicParenR"/>
            </a:pPr>
            <a:r>
              <a:rPr lang="en-US" dirty="0">
                <a:latin typeface="Arial" charset="0"/>
              </a:rPr>
              <a:t>4 GB (2</a:t>
            </a:r>
            <a:r>
              <a:rPr lang="en-US" baseline="30000" dirty="0">
                <a:latin typeface="Arial" charset="0"/>
              </a:rPr>
              <a:t>32</a:t>
            </a:r>
            <a:r>
              <a:rPr lang="en-US" dirty="0">
                <a:latin typeface="Arial" charset="0"/>
              </a:rPr>
              <a:t>)/8 bits</a:t>
            </a:r>
          </a:p>
          <a:p>
            <a:pPr marL="971550" lvl="1" indent="-514350" eaLnBrk="1" hangingPunct="1">
              <a:buFontTx/>
              <a:buAutoNum type="arabicParenR"/>
            </a:pPr>
            <a:r>
              <a:rPr lang="en-US" dirty="0">
                <a:latin typeface="Arial" charset="0"/>
              </a:rPr>
              <a:t>2</a:t>
            </a:r>
            <a:r>
              <a:rPr lang="en-US" baseline="30000" dirty="0">
                <a:latin typeface="Arial" charset="0"/>
              </a:rPr>
              <a:t>32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words</a:t>
            </a:r>
            <a:r>
              <a:rPr lang="en-US" dirty="0">
                <a:latin typeface="Arial" charset="0"/>
              </a:rPr>
              <a:t>/1,2 or 4 bytes</a:t>
            </a:r>
          </a:p>
          <a:p>
            <a:pPr marL="971550" lvl="1" indent="-514350" eaLnBrk="1" hangingPunct="1">
              <a:buFontTx/>
              <a:buAutoNum type="arabicParenR"/>
            </a:pPr>
            <a:r>
              <a:rPr lang="en-US" dirty="0">
                <a:latin typeface="Arial" charset="0"/>
              </a:rPr>
              <a:t>110 GB/32 MB</a:t>
            </a:r>
          </a:p>
          <a:p>
            <a:pPr marL="971550" lvl="1" indent="-514350" eaLnBrk="1" hangingPunct="1"/>
            <a:endParaRPr lang="en-US" dirty="0">
              <a:latin typeface="Arial" charset="0"/>
            </a:endParaRPr>
          </a:p>
          <a:p>
            <a:pPr marL="971550" lvl="1" indent="-514350"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Oval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07088" y="2138363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2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State Machine</a:t>
            </a:r>
          </a:p>
        </p:txBody>
      </p:sp>
      <p:sp>
        <p:nvSpPr>
          <p:cNvPr id="59395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7925" y="1370013"/>
            <a:ext cx="1697038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Up</a:t>
            </a:r>
          </a:p>
        </p:txBody>
      </p:sp>
      <p:sp>
        <p:nvSpPr>
          <p:cNvPr id="59396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17925" y="4883150"/>
            <a:ext cx="1697038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Down</a:t>
            </a:r>
          </a:p>
        </p:txBody>
      </p:sp>
      <p:sp>
        <p:nvSpPr>
          <p:cNvPr id="59397" name="Oval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65263" y="3070225"/>
            <a:ext cx="1697037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(Up Next)</a:t>
            </a:r>
          </a:p>
        </p:txBody>
      </p:sp>
      <p:sp>
        <p:nvSpPr>
          <p:cNvPr id="59398" name="Oval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86463" y="3160713"/>
            <a:ext cx="1697037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(Down</a:t>
            </a:r>
          </a:p>
          <a:p>
            <a:pPr algn="ctr"/>
            <a:r>
              <a:rPr lang="en-US" sz="2400" b="1">
                <a:latin typeface="Comic Sans MS" charset="0"/>
              </a:rPr>
              <a:t>Next)</a:t>
            </a:r>
          </a:p>
        </p:txBody>
      </p:sp>
      <p:sp>
        <p:nvSpPr>
          <p:cNvPr id="59399" name="Oval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089650" y="5254625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cxnSp>
        <p:nvCxnSpPr>
          <p:cNvPr id="59400" name="AutoShape 9"/>
          <p:cNvCxnSpPr>
            <a:cxnSpLocks noChangeShapeType="1"/>
            <a:stCxn id="59395" idx="6"/>
            <a:endCxn id="59398" idx="0"/>
          </p:cNvCxnSpPr>
          <p:nvPr>
            <p:custDataLst>
              <p:tags r:id="rId9"/>
            </p:custDataLst>
          </p:nvPr>
        </p:nvCxnSpPr>
        <p:spPr bwMode="auto">
          <a:xfrm>
            <a:off x="5434013" y="2219325"/>
            <a:ext cx="1401762" cy="922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1" name="AutoShape 10"/>
          <p:cNvCxnSpPr>
            <a:cxnSpLocks noChangeShapeType="1"/>
            <a:stCxn id="59398" idx="4"/>
            <a:endCxn id="59396" idx="6"/>
          </p:cNvCxnSpPr>
          <p:nvPr>
            <p:custDataLst>
              <p:tags r:id="rId10"/>
            </p:custDataLst>
          </p:nvPr>
        </p:nvCxnSpPr>
        <p:spPr bwMode="auto">
          <a:xfrm flipH="1">
            <a:off x="5434013" y="4876800"/>
            <a:ext cx="1401762" cy="855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2" name="AutoShape 11"/>
          <p:cNvCxnSpPr>
            <a:cxnSpLocks noChangeShapeType="1"/>
            <a:stCxn id="59396" idx="2"/>
            <a:endCxn id="59397" idx="4"/>
          </p:cNvCxnSpPr>
          <p:nvPr>
            <p:custDataLst>
              <p:tags r:id="rId11"/>
            </p:custDataLst>
          </p:nvPr>
        </p:nvCxnSpPr>
        <p:spPr bwMode="auto">
          <a:xfrm flipH="1" flipV="1">
            <a:off x="2314575" y="4786313"/>
            <a:ext cx="1384300" cy="946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3" name="Oval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678113" y="5330825"/>
            <a:ext cx="500062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1</a:t>
            </a:r>
          </a:p>
        </p:txBody>
      </p:sp>
      <p:cxnSp>
        <p:nvCxnSpPr>
          <p:cNvPr id="59404" name="AutoShape 13"/>
          <p:cNvCxnSpPr>
            <a:cxnSpLocks noChangeShapeType="1"/>
            <a:stCxn id="59397" idx="0"/>
            <a:endCxn id="59395" idx="2"/>
          </p:cNvCxnSpPr>
          <p:nvPr>
            <p:custDataLst>
              <p:tags r:id="rId13"/>
            </p:custDataLst>
          </p:nvPr>
        </p:nvCxnSpPr>
        <p:spPr bwMode="auto">
          <a:xfrm flipV="1">
            <a:off x="2314575" y="2219325"/>
            <a:ext cx="1384300" cy="83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5" name="Oval 1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90800" y="2100263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38963" y="5875338"/>
            <a:ext cx="173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 Black" charset="0"/>
                <a:cs typeface="+mn-cs"/>
              </a:rPr>
              <a:t>Okay?</a:t>
            </a:r>
          </a:p>
        </p:txBody>
      </p:sp>
      <p:graphicFrame>
        <p:nvGraphicFramePr>
          <p:cNvPr id="59407" name="Object 16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212725" y="5192713"/>
          <a:ext cx="1997075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7" name="Slide" r:id="rId21" imgW="4546600" imgH="3403600" progId="PowerPoint.Slide.8">
                  <p:embed/>
                </p:oleObj>
              </mc:Choice>
              <mc:Fallback>
                <p:oleObj name="Slide" r:id="rId21" imgW="4546600" imgH="3403600" progId="PowerPoint.Slid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5192713"/>
                        <a:ext cx="1997075" cy="14906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08" name="Group 17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798513" y="4511675"/>
            <a:ext cx="900112" cy="457200"/>
            <a:chOff x="503" y="2842"/>
            <a:chExt cx="567" cy="288"/>
          </a:xfrm>
        </p:grpSpPr>
        <p:sp>
          <p:nvSpPr>
            <p:cNvPr id="59409" name="Line 18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503" y="2846"/>
              <a:ext cx="5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Text Box 19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17" y="284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smtClean="0">
                  <a:effectLst>
                    <a:outerShdw blurRad="38100" dist="38100" dir="2700000" algn="tl">
                      <a:srgbClr val="DDDDDD"/>
                    </a:outerShdw>
                  </a:effectLst>
                  <a:cs typeface="+mn-cs"/>
                </a:rPr>
                <a:t>Start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5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60418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60434" name="Arc 4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5" name="Line 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6" name="Line 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1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5700" y="5362575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042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6434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0421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9243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0422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55700" y="32051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042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0425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306513" y="2063750"/>
            <a:ext cx="1098550" cy="11414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7599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grpSp>
        <p:nvGrpSpPr>
          <p:cNvPr id="60428" name="Group 1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60432" name="Oval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0433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29" name="Group 19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60430" name="Oval 2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0431" name="Line 2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6144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61459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0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1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5700" y="5362575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1444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6434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1445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9243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1446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55700" y="32051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1447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1449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306513" y="2063750"/>
            <a:ext cx="1098550" cy="11414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8623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904038" y="3425825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"Click"</a:t>
            </a:r>
          </a:p>
        </p:txBody>
      </p:sp>
      <p:grpSp>
        <p:nvGrpSpPr>
          <p:cNvPr id="61453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61457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1458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54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61455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1456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4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62466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62483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4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5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67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5700" y="5057775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2468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3386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2469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6195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2470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2471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2473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327150" y="2063750"/>
            <a:ext cx="1262063" cy="8112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9647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62477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62481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2482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8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62479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2480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63490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63507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8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9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491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349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3386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3493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6195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3494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3495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3497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rot="1294998" flipV="1">
            <a:off x="1944688" y="1808163"/>
            <a:ext cx="1262062" cy="8112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0671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63501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63505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3506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502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63503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3504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64514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64532" name="Arc 4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Line 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Line 6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1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451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315724">
            <a:off x="2105819" y="1935956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4517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6195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4518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4519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rot="2099960" flipV="1">
            <a:off x="2760663" y="1630363"/>
            <a:ext cx="1098550" cy="11414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4522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1695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64525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64530" name="Oval 1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4531" name="Line 19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26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64528" name="Oval 2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L2</a:t>
              </a:r>
            </a:p>
          </p:txBody>
        </p:sp>
        <p:sp>
          <p:nvSpPr>
            <p:cNvPr id="64529" name="Line 22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03" name="Text Box 2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04038" y="3425825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"Click"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3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65538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65554" name="Arc 4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Line 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Line 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554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315724">
            <a:off x="2105819" y="1935956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5541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6195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5542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554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rot="2099960" flipV="1">
            <a:off x="2760663" y="1630363"/>
            <a:ext cx="1098550" cy="11414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5546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2719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grpSp>
        <p:nvGrpSpPr>
          <p:cNvPr id="65548" name="Group 1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65552" name="Oval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5553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49" name="Group 19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65550" name="Oval 2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5551" name="Line 2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6656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66580" name="Arc 4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Line 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Line 6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6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6564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315724">
            <a:off x="2105819" y="1935956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6565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6195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6566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6567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rot="2099960" flipV="1">
            <a:off x="2760663" y="1630363"/>
            <a:ext cx="1098550" cy="11414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6570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3743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grpSp>
        <p:nvGrpSpPr>
          <p:cNvPr id="66572" name="Group 1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66578" name="Oval 1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6579" name="Line 18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573" name="Group 19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66576" name="Oval 20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6577" name="Line 2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50" name="Text Box 2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904038" y="3425825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"Click"</a:t>
            </a:r>
          </a:p>
        </p:txBody>
      </p:sp>
      <p:sp>
        <p:nvSpPr>
          <p:cNvPr id="73751" name="Text Box 2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0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67586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67603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5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587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7588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3386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7589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6195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7590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7591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7593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rot="1294998" flipV="1">
            <a:off x="1944688" y="1808163"/>
            <a:ext cx="1262062" cy="8112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4767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67597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67601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7602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598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67599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7600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68610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68627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9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11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5700" y="5057775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861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3386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8613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6195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8614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8615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8617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327150" y="2063750"/>
            <a:ext cx="1262063" cy="8112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5791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68621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68625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8626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2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68623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8624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Memory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Basic Building Blocks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Register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Gated </a:t>
            </a:r>
            <a:r>
              <a:rPr lang="en-US" dirty="0">
                <a:latin typeface="Arial" charset="0"/>
              </a:rPr>
              <a:t>D Latch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Decoder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Multiplexors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69634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69651" name="Arc 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2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3" name="Line 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3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5700" y="5362575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963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6434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9637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9243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9638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55700" y="32051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9639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9641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306513" y="2063750"/>
            <a:ext cx="1098550" cy="11414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6815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69645" name="Group 1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69649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9650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46" name="Group 2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69647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69648" name="Line 2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grpSp>
        <p:nvGrpSpPr>
          <p:cNvPr id="70658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70674" name="Arc 4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5" name="Line 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6" name="Line 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5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5700" y="5362575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066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46434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0661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55700" y="39243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0662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55700" y="32051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066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0665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306513" y="2063750"/>
            <a:ext cx="1098550" cy="11414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7839" name="Oval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grpSp>
        <p:nvGrpSpPr>
          <p:cNvPr id="70668" name="Group 1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70672" name="Oval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70673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669" name="Group 19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70670" name="Oval 2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70671" name="Line 2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07088" y="2138363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2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State Machine</a:t>
            </a:r>
          </a:p>
        </p:txBody>
      </p:sp>
      <p:sp>
        <p:nvSpPr>
          <p:cNvPr id="71683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17925" y="1370013"/>
            <a:ext cx="1697038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Up</a:t>
            </a:r>
          </a:p>
        </p:txBody>
      </p:sp>
      <p:sp>
        <p:nvSpPr>
          <p:cNvPr id="71684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7925" y="4883150"/>
            <a:ext cx="1697038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Down</a:t>
            </a:r>
          </a:p>
        </p:txBody>
      </p:sp>
      <p:sp>
        <p:nvSpPr>
          <p:cNvPr id="71685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65263" y="3070225"/>
            <a:ext cx="1697037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(Up Next)</a:t>
            </a:r>
          </a:p>
        </p:txBody>
      </p:sp>
      <p:sp>
        <p:nvSpPr>
          <p:cNvPr id="71686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86463" y="3160713"/>
            <a:ext cx="1697037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(Down</a:t>
            </a:r>
          </a:p>
          <a:p>
            <a:pPr algn="ctr"/>
            <a:r>
              <a:rPr lang="en-US" sz="2400" b="1">
                <a:latin typeface="Comic Sans MS" charset="0"/>
              </a:rPr>
              <a:t>Next)</a:t>
            </a:r>
          </a:p>
        </p:txBody>
      </p:sp>
      <p:sp>
        <p:nvSpPr>
          <p:cNvPr id="71687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89650" y="5254625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cxnSp>
        <p:nvCxnSpPr>
          <p:cNvPr id="71688" name="AutoShape 9"/>
          <p:cNvCxnSpPr>
            <a:cxnSpLocks noChangeShapeType="1"/>
            <a:stCxn id="71683" idx="6"/>
            <a:endCxn id="71686" idx="0"/>
          </p:cNvCxnSpPr>
          <p:nvPr>
            <p:custDataLst>
              <p:tags r:id="rId8"/>
            </p:custDataLst>
          </p:nvPr>
        </p:nvCxnSpPr>
        <p:spPr bwMode="auto">
          <a:xfrm>
            <a:off x="5434013" y="2219325"/>
            <a:ext cx="1401762" cy="922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9" name="AutoShape 10"/>
          <p:cNvCxnSpPr>
            <a:cxnSpLocks noChangeShapeType="1"/>
            <a:stCxn id="71686" idx="4"/>
            <a:endCxn id="71684" idx="6"/>
          </p:cNvCxnSpPr>
          <p:nvPr>
            <p:custDataLst>
              <p:tags r:id="rId9"/>
            </p:custDataLst>
          </p:nvPr>
        </p:nvCxnSpPr>
        <p:spPr bwMode="auto">
          <a:xfrm flipH="1">
            <a:off x="5434013" y="4876800"/>
            <a:ext cx="1401762" cy="855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0" name="AutoShape 11"/>
          <p:cNvCxnSpPr>
            <a:cxnSpLocks noChangeShapeType="1"/>
            <a:stCxn id="71684" idx="2"/>
            <a:endCxn id="71685" idx="4"/>
          </p:cNvCxnSpPr>
          <p:nvPr>
            <p:custDataLst>
              <p:tags r:id="rId10"/>
            </p:custDataLst>
          </p:nvPr>
        </p:nvCxnSpPr>
        <p:spPr bwMode="auto">
          <a:xfrm flipH="1" flipV="1">
            <a:off x="2314575" y="4786313"/>
            <a:ext cx="1384300" cy="946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1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78113" y="5330825"/>
            <a:ext cx="500062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1</a:t>
            </a:r>
          </a:p>
        </p:txBody>
      </p:sp>
      <p:cxnSp>
        <p:nvCxnSpPr>
          <p:cNvPr id="71692" name="AutoShape 13"/>
          <p:cNvCxnSpPr>
            <a:cxnSpLocks noChangeShapeType="1"/>
            <a:stCxn id="71685" idx="0"/>
            <a:endCxn id="71683" idx="2"/>
          </p:cNvCxnSpPr>
          <p:nvPr>
            <p:custDataLst>
              <p:tags r:id="rId12"/>
            </p:custDataLst>
          </p:nvPr>
        </p:nvCxnSpPr>
        <p:spPr bwMode="auto">
          <a:xfrm flipV="1">
            <a:off x="2314575" y="2219325"/>
            <a:ext cx="1384300" cy="83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3" name="Oval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90800" y="2100263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grpSp>
        <p:nvGrpSpPr>
          <p:cNvPr id="71694" name="Group 15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98513" y="4511675"/>
            <a:ext cx="900112" cy="457200"/>
            <a:chOff x="503" y="2842"/>
            <a:chExt cx="567" cy="288"/>
          </a:xfrm>
        </p:grpSpPr>
        <p:sp>
          <p:nvSpPr>
            <p:cNvPr id="71695" name="Line 1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503" y="2846"/>
              <a:ext cx="5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5" name="Text Box 1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17" y="284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smtClean="0">
                  <a:effectLst>
                    <a:outerShdw blurRad="38100" dist="38100" dir="2700000" algn="tl">
                      <a:srgbClr val="DDDDDD"/>
                    </a:outerShdw>
                  </a:effectLst>
                  <a:cs typeface="+mn-cs"/>
                </a:rPr>
                <a:t>Start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07088" y="2138363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2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State Machine</a:t>
            </a:r>
          </a:p>
        </p:txBody>
      </p:sp>
      <p:sp>
        <p:nvSpPr>
          <p:cNvPr id="72707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17925" y="1370013"/>
            <a:ext cx="1697038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Up</a:t>
            </a:r>
          </a:p>
        </p:txBody>
      </p:sp>
      <p:sp>
        <p:nvSpPr>
          <p:cNvPr id="72708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7925" y="4883150"/>
            <a:ext cx="1697038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Down</a:t>
            </a:r>
          </a:p>
        </p:txBody>
      </p:sp>
      <p:sp>
        <p:nvSpPr>
          <p:cNvPr id="72709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65263" y="3070225"/>
            <a:ext cx="1697037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(Up Next)</a:t>
            </a:r>
          </a:p>
        </p:txBody>
      </p:sp>
      <p:sp>
        <p:nvSpPr>
          <p:cNvPr id="72710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86463" y="3160713"/>
            <a:ext cx="1697037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(Down</a:t>
            </a:r>
          </a:p>
          <a:p>
            <a:pPr algn="ctr"/>
            <a:r>
              <a:rPr lang="en-US" sz="2400" b="1">
                <a:latin typeface="Comic Sans MS" charset="0"/>
              </a:rPr>
              <a:t>Next)</a:t>
            </a:r>
          </a:p>
        </p:txBody>
      </p:sp>
      <p:sp>
        <p:nvSpPr>
          <p:cNvPr id="72711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89650" y="5254625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cxnSp>
        <p:nvCxnSpPr>
          <p:cNvPr id="72712" name="AutoShape 9"/>
          <p:cNvCxnSpPr>
            <a:cxnSpLocks noChangeShapeType="1"/>
            <a:stCxn id="72707" idx="6"/>
            <a:endCxn id="72710" idx="0"/>
          </p:cNvCxnSpPr>
          <p:nvPr>
            <p:custDataLst>
              <p:tags r:id="rId8"/>
            </p:custDataLst>
          </p:nvPr>
        </p:nvCxnSpPr>
        <p:spPr bwMode="auto">
          <a:xfrm>
            <a:off x="5434013" y="2219325"/>
            <a:ext cx="1401762" cy="922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3" name="AutoShape 10"/>
          <p:cNvCxnSpPr>
            <a:cxnSpLocks noChangeShapeType="1"/>
            <a:stCxn id="72710" idx="4"/>
            <a:endCxn id="72708" idx="6"/>
          </p:cNvCxnSpPr>
          <p:nvPr>
            <p:custDataLst>
              <p:tags r:id="rId9"/>
            </p:custDataLst>
          </p:nvPr>
        </p:nvCxnSpPr>
        <p:spPr bwMode="auto">
          <a:xfrm flipH="1">
            <a:off x="5434013" y="4876800"/>
            <a:ext cx="1401762" cy="855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4" name="AutoShape 11"/>
          <p:cNvCxnSpPr>
            <a:cxnSpLocks noChangeShapeType="1"/>
            <a:stCxn id="72708" idx="2"/>
            <a:endCxn id="72709" idx="4"/>
          </p:cNvCxnSpPr>
          <p:nvPr>
            <p:custDataLst>
              <p:tags r:id="rId10"/>
            </p:custDataLst>
          </p:nvPr>
        </p:nvCxnSpPr>
        <p:spPr bwMode="auto">
          <a:xfrm flipH="1" flipV="1">
            <a:off x="2314575" y="4786313"/>
            <a:ext cx="1384300" cy="946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5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78113" y="5330825"/>
            <a:ext cx="500062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1</a:t>
            </a:r>
          </a:p>
        </p:txBody>
      </p:sp>
      <p:cxnSp>
        <p:nvCxnSpPr>
          <p:cNvPr id="72716" name="AutoShape 13"/>
          <p:cNvCxnSpPr>
            <a:cxnSpLocks noChangeShapeType="1"/>
            <a:stCxn id="72709" idx="0"/>
            <a:endCxn id="72707" idx="2"/>
          </p:cNvCxnSpPr>
          <p:nvPr>
            <p:custDataLst>
              <p:tags r:id="rId12"/>
            </p:custDataLst>
          </p:nvPr>
        </p:nvCxnSpPr>
        <p:spPr bwMode="auto">
          <a:xfrm flipV="1">
            <a:off x="2314575" y="2219325"/>
            <a:ext cx="1384300" cy="83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7" name="Oval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90800" y="2100263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72718" name="Oval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164138" y="3073400"/>
            <a:ext cx="501650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grpSp>
        <p:nvGrpSpPr>
          <p:cNvPr id="72719" name="Group 16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798513" y="4511675"/>
            <a:ext cx="900112" cy="457200"/>
            <a:chOff x="503" y="2842"/>
            <a:chExt cx="567" cy="288"/>
          </a:xfrm>
        </p:grpSpPr>
        <p:sp>
          <p:nvSpPr>
            <p:cNvPr id="72721" name="Line 1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503" y="2846"/>
              <a:ext cx="5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17" y="284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smtClean="0">
                  <a:effectLst>
                    <a:outerShdw blurRad="38100" dist="38100" dir="2700000" algn="tl">
                      <a:srgbClr val="DDDDDD"/>
                    </a:outerShdw>
                  </a:effectLst>
                  <a:cs typeface="+mn-cs"/>
                </a:rPr>
                <a:t>Start</a:t>
              </a:r>
            </a:p>
          </p:txBody>
        </p:sp>
      </p:grpSp>
      <p:cxnSp>
        <p:nvCxnSpPr>
          <p:cNvPr id="72720" name="AutoShape 9"/>
          <p:cNvCxnSpPr>
            <a:cxnSpLocks noChangeShapeType="1"/>
            <a:stCxn id="72707" idx="5"/>
            <a:endCxn id="72710" idx="1"/>
          </p:cNvCxnSpPr>
          <p:nvPr>
            <p:custDataLst>
              <p:tags r:id="rId16"/>
            </p:custDataLst>
          </p:nvPr>
        </p:nvCxnSpPr>
        <p:spPr bwMode="auto">
          <a:xfrm>
            <a:off x="5165725" y="2817813"/>
            <a:ext cx="1069975" cy="592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07088" y="2138363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2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State Machine</a:t>
            </a:r>
          </a:p>
        </p:txBody>
      </p:sp>
      <p:sp>
        <p:nvSpPr>
          <p:cNvPr id="73731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17925" y="1370013"/>
            <a:ext cx="1697038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Up</a:t>
            </a:r>
          </a:p>
        </p:txBody>
      </p:sp>
      <p:sp>
        <p:nvSpPr>
          <p:cNvPr id="73732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7925" y="4883150"/>
            <a:ext cx="1697038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Down</a:t>
            </a:r>
          </a:p>
        </p:txBody>
      </p:sp>
      <p:sp>
        <p:nvSpPr>
          <p:cNvPr id="73733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65263" y="3070225"/>
            <a:ext cx="1697037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(Up Next)</a:t>
            </a:r>
          </a:p>
        </p:txBody>
      </p:sp>
      <p:sp>
        <p:nvSpPr>
          <p:cNvPr id="73734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86463" y="3160713"/>
            <a:ext cx="1697037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(Down</a:t>
            </a:r>
          </a:p>
          <a:p>
            <a:pPr algn="ctr"/>
            <a:r>
              <a:rPr lang="en-US" sz="2400" b="1">
                <a:latin typeface="Comic Sans MS" charset="0"/>
              </a:rPr>
              <a:t>Next)</a:t>
            </a:r>
          </a:p>
        </p:txBody>
      </p:sp>
      <p:sp>
        <p:nvSpPr>
          <p:cNvPr id="73735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89650" y="5254625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cxnSp>
        <p:nvCxnSpPr>
          <p:cNvPr id="73736" name="AutoShape 9"/>
          <p:cNvCxnSpPr>
            <a:cxnSpLocks noChangeShapeType="1"/>
            <a:stCxn id="73731" idx="6"/>
            <a:endCxn id="73734" idx="0"/>
          </p:cNvCxnSpPr>
          <p:nvPr>
            <p:custDataLst>
              <p:tags r:id="rId8"/>
            </p:custDataLst>
          </p:nvPr>
        </p:nvCxnSpPr>
        <p:spPr bwMode="auto">
          <a:xfrm>
            <a:off x="5434013" y="2219325"/>
            <a:ext cx="1401762" cy="922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7" name="AutoShape 10"/>
          <p:cNvCxnSpPr>
            <a:cxnSpLocks noChangeShapeType="1"/>
            <a:stCxn id="73734" idx="4"/>
            <a:endCxn id="73732" idx="6"/>
          </p:cNvCxnSpPr>
          <p:nvPr>
            <p:custDataLst>
              <p:tags r:id="rId9"/>
            </p:custDataLst>
          </p:nvPr>
        </p:nvCxnSpPr>
        <p:spPr bwMode="auto">
          <a:xfrm flipH="1">
            <a:off x="5434013" y="4876800"/>
            <a:ext cx="1401762" cy="855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8" name="AutoShape 11"/>
          <p:cNvCxnSpPr>
            <a:cxnSpLocks noChangeShapeType="1"/>
            <a:stCxn id="73732" idx="2"/>
            <a:endCxn id="73733" idx="4"/>
          </p:cNvCxnSpPr>
          <p:nvPr>
            <p:custDataLst>
              <p:tags r:id="rId10"/>
            </p:custDataLst>
          </p:nvPr>
        </p:nvCxnSpPr>
        <p:spPr bwMode="auto">
          <a:xfrm flipH="1" flipV="1">
            <a:off x="2314575" y="4786313"/>
            <a:ext cx="1384300" cy="946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39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78113" y="5330825"/>
            <a:ext cx="500062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1</a:t>
            </a:r>
          </a:p>
        </p:txBody>
      </p:sp>
      <p:cxnSp>
        <p:nvCxnSpPr>
          <p:cNvPr id="73740" name="AutoShape 13"/>
          <p:cNvCxnSpPr>
            <a:cxnSpLocks noChangeShapeType="1"/>
            <a:stCxn id="73733" idx="0"/>
            <a:endCxn id="73731" idx="2"/>
          </p:cNvCxnSpPr>
          <p:nvPr>
            <p:custDataLst>
              <p:tags r:id="rId12"/>
            </p:custDataLst>
          </p:nvPr>
        </p:nvCxnSpPr>
        <p:spPr bwMode="auto">
          <a:xfrm flipV="1">
            <a:off x="2314575" y="2219325"/>
            <a:ext cx="1384300" cy="83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1" name="Oval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90800" y="2100263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73742" name="Oval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588000" y="2570163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grpSp>
        <p:nvGrpSpPr>
          <p:cNvPr id="73743" name="Group 16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798513" y="4511675"/>
            <a:ext cx="900112" cy="457200"/>
            <a:chOff x="503" y="2842"/>
            <a:chExt cx="567" cy="288"/>
          </a:xfrm>
        </p:grpSpPr>
        <p:sp>
          <p:nvSpPr>
            <p:cNvPr id="73745" name="Line 1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503" y="2846"/>
              <a:ext cx="5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17" y="284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smtClean="0">
                  <a:effectLst>
                    <a:outerShdw blurRad="38100" dist="38100" dir="2700000" algn="tl">
                      <a:srgbClr val="DDDDDD"/>
                    </a:outerShdw>
                  </a:effectLst>
                  <a:cs typeface="+mn-cs"/>
                </a:rPr>
                <a:t>Start</a:t>
              </a:r>
            </a:p>
          </p:txBody>
        </p:sp>
      </p:grpSp>
      <p:sp>
        <p:nvSpPr>
          <p:cNvPr id="73744" name="TextBox 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056313" y="2614613"/>
            <a:ext cx="531812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07088" y="2138363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2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State Machine</a:t>
            </a:r>
          </a:p>
        </p:txBody>
      </p:sp>
      <p:sp>
        <p:nvSpPr>
          <p:cNvPr id="74755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17925" y="1370013"/>
            <a:ext cx="1697038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Up</a:t>
            </a:r>
          </a:p>
        </p:txBody>
      </p:sp>
      <p:sp>
        <p:nvSpPr>
          <p:cNvPr id="74756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7925" y="4883150"/>
            <a:ext cx="1697038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Down</a:t>
            </a:r>
          </a:p>
        </p:txBody>
      </p:sp>
      <p:sp>
        <p:nvSpPr>
          <p:cNvPr id="74757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65263" y="3070225"/>
            <a:ext cx="1697037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(Up Next)</a:t>
            </a:r>
          </a:p>
        </p:txBody>
      </p:sp>
      <p:sp>
        <p:nvSpPr>
          <p:cNvPr id="74758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86463" y="3160713"/>
            <a:ext cx="1697037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(Down</a:t>
            </a:r>
          </a:p>
          <a:p>
            <a:pPr algn="ctr"/>
            <a:r>
              <a:rPr lang="en-US" sz="2400" b="1">
                <a:latin typeface="Comic Sans MS" charset="0"/>
              </a:rPr>
              <a:t>Next)</a:t>
            </a:r>
          </a:p>
        </p:txBody>
      </p:sp>
      <p:sp>
        <p:nvSpPr>
          <p:cNvPr id="74759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89650" y="5254625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cxnSp>
        <p:nvCxnSpPr>
          <p:cNvPr id="74760" name="AutoShape 9"/>
          <p:cNvCxnSpPr>
            <a:cxnSpLocks noChangeShapeType="1"/>
            <a:stCxn id="74755" idx="6"/>
            <a:endCxn id="74758" idx="0"/>
          </p:cNvCxnSpPr>
          <p:nvPr>
            <p:custDataLst>
              <p:tags r:id="rId8"/>
            </p:custDataLst>
          </p:nvPr>
        </p:nvCxnSpPr>
        <p:spPr bwMode="auto">
          <a:xfrm>
            <a:off x="5434013" y="2219325"/>
            <a:ext cx="1401762" cy="922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1" name="AutoShape 10"/>
          <p:cNvCxnSpPr>
            <a:cxnSpLocks noChangeShapeType="1"/>
            <a:stCxn id="74758" idx="4"/>
            <a:endCxn id="74756" idx="6"/>
          </p:cNvCxnSpPr>
          <p:nvPr>
            <p:custDataLst>
              <p:tags r:id="rId9"/>
            </p:custDataLst>
          </p:nvPr>
        </p:nvCxnSpPr>
        <p:spPr bwMode="auto">
          <a:xfrm flipH="1">
            <a:off x="5434013" y="4876800"/>
            <a:ext cx="1401762" cy="855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2" name="AutoShape 11"/>
          <p:cNvCxnSpPr>
            <a:cxnSpLocks noChangeShapeType="1"/>
            <a:stCxn id="74756" idx="2"/>
            <a:endCxn id="74757" idx="4"/>
          </p:cNvCxnSpPr>
          <p:nvPr>
            <p:custDataLst>
              <p:tags r:id="rId10"/>
            </p:custDataLst>
          </p:nvPr>
        </p:nvCxnSpPr>
        <p:spPr bwMode="auto">
          <a:xfrm flipH="1" flipV="1">
            <a:off x="2314575" y="4786313"/>
            <a:ext cx="1384300" cy="946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3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78113" y="5330825"/>
            <a:ext cx="500062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1</a:t>
            </a:r>
            <a:endParaRPr lang="en-US" sz="2000" b="1" dirty="0">
              <a:latin typeface="Courier New" charset="0"/>
            </a:endParaRPr>
          </a:p>
        </p:txBody>
      </p:sp>
      <p:cxnSp>
        <p:nvCxnSpPr>
          <p:cNvPr id="74764" name="AutoShape 13"/>
          <p:cNvCxnSpPr>
            <a:cxnSpLocks noChangeShapeType="1"/>
            <a:stCxn id="74757" idx="0"/>
            <a:endCxn id="74755" idx="2"/>
          </p:cNvCxnSpPr>
          <p:nvPr>
            <p:custDataLst>
              <p:tags r:id="rId12"/>
            </p:custDataLst>
          </p:nvPr>
        </p:nvCxnSpPr>
        <p:spPr bwMode="auto">
          <a:xfrm flipV="1">
            <a:off x="2314575" y="2219325"/>
            <a:ext cx="1384300" cy="83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5" name="Oval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90800" y="2100263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74766" name="Oval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588000" y="2570163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74767" name="Oval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81325" y="4859338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grpSp>
        <p:nvGrpSpPr>
          <p:cNvPr id="74768" name="Group 17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798513" y="4511675"/>
            <a:ext cx="900112" cy="457200"/>
            <a:chOff x="503" y="2842"/>
            <a:chExt cx="567" cy="288"/>
          </a:xfrm>
        </p:grpSpPr>
        <p:sp>
          <p:nvSpPr>
            <p:cNvPr id="74771" name="Line 18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503" y="2846"/>
              <a:ext cx="5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Text Box 19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17" y="284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smtClean="0">
                  <a:effectLst>
                    <a:outerShdw blurRad="38100" dist="38100" dir="2700000" algn="tl">
                      <a:srgbClr val="DDDDDD"/>
                    </a:outerShdw>
                  </a:effectLst>
                  <a:cs typeface="+mn-cs"/>
                </a:rPr>
                <a:t>Start</a:t>
              </a:r>
            </a:p>
          </p:txBody>
        </p:sp>
      </p:grpSp>
      <p:sp>
        <p:nvSpPr>
          <p:cNvPr id="74769" name="TextBox 1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168650" y="5329238"/>
            <a:ext cx="53022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OR</a:t>
            </a:r>
          </a:p>
        </p:txBody>
      </p:sp>
      <p:sp>
        <p:nvSpPr>
          <p:cNvPr id="74770" name="TextBox 20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056313" y="2614613"/>
            <a:ext cx="531812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2762250"/>
          </a:xfrm>
        </p:spPr>
        <p:txBody>
          <a:bodyPr/>
          <a:lstStyle/>
          <a:p>
            <a:r>
              <a:rPr lang="en-US" sz="3600">
                <a:latin typeface="Arial" charset="0"/>
              </a:rPr>
              <a:t>Suppose we wish to build a circuit to control our garage door?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do we need?</a:t>
            </a:r>
          </a:p>
        </p:txBody>
      </p:sp>
      <p:sp>
        <p:nvSpPr>
          <p:cNvPr id="76802" name="Rectangle 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Something to hold state</a:t>
            </a:r>
          </a:p>
          <a:p>
            <a:pPr eaLnBrk="1" hangingPunct="1"/>
            <a:r>
              <a:rPr lang="en-US">
                <a:latin typeface="Arial" charset="0"/>
              </a:rPr>
              <a:t>Combinational logic</a:t>
            </a:r>
          </a:p>
          <a:p>
            <a:pPr eaLnBrk="1" hangingPunct="1"/>
            <a:r>
              <a:rPr lang="en-US">
                <a:latin typeface="Arial" charset="0"/>
              </a:rPr>
              <a:t>Reset button</a:t>
            </a:r>
          </a:p>
          <a:p>
            <a:pPr eaLnBrk="1" hangingPunct="1"/>
            <a:r>
              <a:rPr lang="en-US">
                <a:latin typeface="Arial" charset="0"/>
              </a:rPr>
              <a:t>Limit switches</a:t>
            </a:r>
          </a:p>
          <a:p>
            <a:pPr eaLnBrk="1" hangingPunct="1"/>
            <a:r>
              <a:rPr lang="en-US">
                <a:latin typeface="Arial" charset="0"/>
              </a:rPr>
              <a:t>The Pushbutton</a:t>
            </a:r>
          </a:p>
          <a:p>
            <a:pPr eaLnBrk="1" hangingPunct="1"/>
            <a:r>
              <a:rPr lang="en-US">
                <a:latin typeface="Arial" charset="0"/>
              </a:rPr>
              <a:t>Handle being in no state! i.e. Startup</a:t>
            </a:r>
          </a:p>
          <a:p>
            <a:pPr eaLnBrk="1" hangingPunct="1"/>
            <a:r>
              <a:rPr lang="en-US">
                <a:latin typeface="Arial" charset="0"/>
              </a:rPr>
              <a:t>What keeps you in a state?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07088" y="2138363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2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State Machine</a:t>
            </a:r>
          </a:p>
        </p:txBody>
      </p:sp>
      <p:sp>
        <p:nvSpPr>
          <p:cNvPr id="77827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17925" y="1370013"/>
            <a:ext cx="1697038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Up</a:t>
            </a:r>
          </a:p>
        </p:txBody>
      </p:sp>
      <p:sp>
        <p:nvSpPr>
          <p:cNvPr id="77828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7925" y="4883150"/>
            <a:ext cx="1697038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Down</a:t>
            </a:r>
          </a:p>
        </p:txBody>
      </p:sp>
      <p:sp>
        <p:nvSpPr>
          <p:cNvPr id="77829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65263" y="3070225"/>
            <a:ext cx="1697037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(Up Next)</a:t>
            </a:r>
          </a:p>
        </p:txBody>
      </p:sp>
      <p:sp>
        <p:nvSpPr>
          <p:cNvPr id="77830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86463" y="3160713"/>
            <a:ext cx="1697037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(Down</a:t>
            </a:r>
          </a:p>
          <a:p>
            <a:pPr algn="ctr"/>
            <a:r>
              <a:rPr lang="en-US" sz="2400" b="1">
                <a:latin typeface="Comic Sans MS" charset="0"/>
              </a:rPr>
              <a:t>Next)</a:t>
            </a:r>
          </a:p>
        </p:txBody>
      </p:sp>
      <p:sp>
        <p:nvSpPr>
          <p:cNvPr id="77831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89650" y="5254625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cxnSp>
        <p:nvCxnSpPr>
          <p:cNvPr id="77832" name="AutoShape 9"/>
          <p:cNvCxnSpPr>
            <a:cxnSpLocks noChangeShapeType="1"/>
            <a:stCxn id="77827" idx="6"/>
            <a:endCxn id="77830" idx="0"/>
          </p:cNvCxnSpPr>
          <p:nvPr>
            <p:custDataLst>
              <p:tags r:id="rId8"/>
            </p:custDataLst>
          </p:nvPr>
        </p:nvCxnSpPr>
        <p:spPr bwMode="auto">
          <a:xfrm>
            <a:off x="5434013" y="2219325"/>
            <a:ext cx="1401762" cy="922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3" name="AutoShape 10"/>
          <p:cNvCxnSpPr>
            <a:cxnSpLocks noChangeShapeType="1"/>
            <a:stCxn id="77830" idx="4"/>
            <a:endCxn id="77828" idx="6"/>
          </p:cNvCxnSpPr>
          <p:nvPr>
            <p:custDataLst>
              <p:tags r:id="rId9"/>
            </p:custDataLst>
          </p:nvPr>
        </p:nvCxnSpPr>
        <p:spPr bwMode="auto">
          <a:xfrm flipH="1">
            <a:off x="5434013" y="4876800"/>
            <a:ext cx="1401762" cy="855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AutoShape 11"/>
          <p:cNvCxnSpPr>
            <a:cxnSpLocks noChangeShapeType="1"/>
            <a:stCxn id="77828" idx="2"/>
            <a:endCxn id="77829" idx="4"/>
          </p:cNvCxnSpPr>
          <p:nvPr>
            <p:custDataLst>
              <p:tags r:id="rId10"/>
            </p:custDataLst>
          </p:nvPr>
        </p:nvCxnSpPr>
        <p:spPr bwMode="auto">
          <a:xfrm flipH="1" flipV="1">
            <a:off x="2314575" y="4786313"/>
            <a:ext cx="1384300" cy="946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5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78113" y="5330825"/>
            <a:ext cx="500062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1</a:t>
            </a:r>
          </a:p>
        </p:txBody>
      </p:sp>
      <p:cxnSp>
        <p:nvCxnSpPr>
          <p:cNvPr id="77836" name="AutoShape 13"/>
          <p:cNvCxnSpPr>
            <a:cxnSpLocks noChangeShapeType="1"/>
            <a:stCxn id="77829" idx="0"/>
            <a:endCxn id="77827" idx="2"/>
          </p:cNvCxnSpPr>
          <p:nvPr>
            <p:custDataLst>
              <p:tags r:id="rId12"/>
            </p:custDataLst>
          </p:nvPr>
        </p:nvCxnSpPr>
        <p:spPr bwMode="auto">
          <a:xfrm flipV="1">
            <a:off x="2314575" y="2219325"/>
            <a:ext cx="1384300" cy="83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7" name="Oval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90800" y="2100263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77838" name="Oval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588000" y="2570163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77839" name="Oval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81325" y="4859338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grpSp>
        <p:nvGrpSpPr>
          <p:cNvPr id="77840" name="Group 17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798513" y="4511675"/>
            <a:ext cx="900112" cy="457200"/>
            <a:chOff x="503" y="2842"/>
            <a:chExt cx="567" cy="288"/>
          </a:xfrm>
        </p:grpSpPr>
        <p:sp>
          <p:nvSpPr>
            <p:cNvPr id="77869" name="Line 18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503" y="2846"/>
              <a:ext cx="5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7" name="Text Box 19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517" y="284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smtClean="0">
                  <a:effectLst>
                    <a:outerShdw blurRad="38100" dist="38100" dir="2700000" algn="tl">
                      <a:srgbClr val="DDDDDD"/>
                    </a:outerShdw>
                  </a:effectLst>
                  <a:cs typeface="+mn-cs"/>
                </a:rPr>
                <a:t>Start</a:t>
              </a:r>
            </a:p>
          </p:txBody>
        </p:sp>
      </p:grpSp>
      <p:cxnSp>
        <p:nvCxnSpPr>
          <p:cNvPr id="55315" name="AutoShape 21"/>
          <p:cNvCxnSpPr>
            <a:cxnSpLocks noChangeShapeType="1"/>
            <a:stCxn id="77829" idx="2"/>
            <a:endCxn id="77829" idx="1"/>
          </p:cNvCxnSpPr>
          <p:nvPr>
            <p:custDataLst>
              <p:tags r:id="rId17"/>
            </p:custDataLst>
          </p:nvPr>
        </p:nvCxnSpPr>
        <p:spPr bwMode="auto">
          <a:xfrm rot="10800000" flipH="1">
            <a:off x="1446213" y="3300413"/>
            <a:ext cx="268287" cy="619125"/>
          </a:xfrm>
          <a:prstGeom prst="curvedConnector4">
            <a:avLst>
              <a:gd name="adj1" fmla="val -274560"/>
              <a:gd name="adj2" fmla="val 174102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42" name="Group 35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457200" y="2438400"/>
            <a:ext cx="500063" cy="500063"/>
            <a:chOff x="457200" y="2438400"/>
            <a:chExt cx="500063" cy="500063"/>
          </a:xfrm>
        </p:grpSpPr>
        <p:sp>
          <p:nvSpPr>
            <p:cNvPr id="77867" name="Oval 20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57200" y="2438400"/>
              <a:ext cx="500063" cy="5000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77868" name="Line 22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581025" y="2559270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" name="Curved Connector 23"/>
          <p:cNvCxnSpPr>
            <a:cxnSpLocks noChangeShapeType="1"/>
            <a:stCxn id="77827" idx="5"/>
            <a:endCxn id="77827" idx="3"/>
          </p:cNvCxnSpPr>
          <p:nvPr>
            <p:custDataLst>
              <p:tags r:id="rId19"/>
            </p:custDataLst>
          </p:nvPr>
        </p:nvCxnSpPr>
        <p:spPr bwMode="auto">
          <a:xfrm rot="5400000">
            <a:off x="4566444" y="2218532"/>
            <a:ext cx="1587" cy="1200150"/>
          </a:xfrm>
          <a:prstGeom prst="curvedConnector3">
            <a:avLst>
              <a:gd name="adj1" fmla="val 39494454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44" name="Group 34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3868738" y="3351213"/>
            <a:ext cx="1439862" cy="500062"/>
            <a:chOff x="3911241" y="3761582"/>
            <a:chExt cx="1439669" cy="500062"/>
          </a:xfrm>
        </p:grpSpPr>
        <p:grpSp>
          <p:nvGrpSpPr>
            <p:cNvPr id="77860" name="Group 31"/>
            <p:cNvGrpSpPr>
              <a:grpSpLocks/>
            </p:cNvGrpSpPr>
            <p:nvPr/>
          </p:nvGrpSpPr>
          <p:grpSpPr bwMode="auto">
            <a:xfrm>
              <a:off x="3911241" y="3761582"/>
              <a:ext cx="500063" cy="500062"/>
              <a:chOff x="4035153" y="3800887"/>
              <a:chExt cx="500063" cy="500062"/>
            </a:xfrm>
          </p:grpSpPr>
          <p:sp>
            <p:nvSpPr>
              <p:cNvPr id="77865" name="Oval 15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035153" y="3800887"/>
                <a:ext cx="500063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charset="0"/>
                  </a:rPr>
                  <a:t>PB</a:t>
                </a:r>
              </a:p>
            </p:txBody>
          </p:sp>
          <p:sp>
            <p:nvSpPr>
              <p:cNvPr id="77866" name="Line 22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161273" y="3935308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61" name="Group 32"/>
            <p:cNvGrpSpPr>
              <a:grpSpLocks/>
            </p:cNvGrpSpPr>
            <p:nvPr/>
          </p:nvGrpSpPr>
          <p:grpSpPr bwMode="auto">
            <a:xfrm>
              <a:off x="4850848" y="3761582"/>
              <a:ext cx="500062" cy="500062"/>
              <a:chOff x="5035278" y="4011613"/>
              <a:chExt cx="500062" cy="500062"/>
            </a:xfrm>
          </p:grpSpPr>
          <p:sp>
            <p:nvSpPr>
              <p:cNvPr id="77863" name="Oval 2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5035278" y="4011613"/>
                <a:ext cx="500062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urier New" charset="0"/>
                  </a:rPr>
                  <a:t>L</a:t>
                </a:r>
                <a:r>
                  <a:rPr lang="en-US" sz="2000" b="1" baseline="-25000" dirty="0">
                    <a:latin typeface="Courier New" charset="0"/>
                  </a:rPr>
                  <a:t>2</a:t>
                </a:r>
              </a:p>
            </p:txBody>
          </p:sp>
          <p:sp>
            <p:nvSpPr>
              <p:cNvPr id="77864" name="Line 22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5157788" y="4132263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62" name="TextBox 33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411304" y="3896003"/>
              <a:ext cx="4395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and</a:t>
              </a:r>
            </a:p>
          </p:txBody>
        </p:sp>
      </p:grpSp>
      <p:sp>
        <p:nvSpPr>
          <p:cNvPr id="77845" name="TextBox 3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168650" y="5329238"/>
            <a:ext cx="53022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OR</a:t>
            </a:r>
          </a:p>
        </p:txBody>
      </p:sp>
      <p:sp>
        <p:nvSpPr>
          <p:cNvPr id="77846" name="TextBox 3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056313" y="2614613"/>
            <a:ext cx="531812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OR</a:t>
            </a:r>
          </a:p>
        </p:txBody>
      </p:sp>
      <p:cxnSp>
        <p:nvCxnSpPr>
          <p:cNvPr id="36" name="AutoShape 21"/>
          <p:cNvCxnSpPr>
            <a:cxnSpLocks noChangeShapeType="1"/>
            <a:stCxn id="77830" idx="6"/>
            <a:endCxn id="77830" idx="7"/>
          </p:cNvCxnSpPr>
          <p:nvPr>
            <p:custDataLst>
              <p:tags r:id="rId23"/>
            </p:custDataLst>
          </p:nvPr>
        </p:nvCxnSpPr>
        <p:spPr bwMode="auto">
          <a:xfrm flipH="1" flipV="1">
            <a:off x="7434263" y="3409950"/>
            <a:ext cx="249237" cy="600075"/>
          </a:xfrm>
          <a:prstGeom prst="curvedConnector4">
            <a:avLst>
              <a:gd name="adj1" fmla="val -374065"/>
              <a:gd name="adj2" fmla="val 179523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48" name="Group 35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7918450" y="3160713"/>
            <a:ext cx="500063" cy="500062"/>
            <a:chOff x="457200" y="2438400"/>
            <a:chExt cx="500063" cy="500063"/>
          </a:xfrm>
        </p:grpSpPr>
        <p:sp>
          <p:nvSpPr>
            <p:cNvPr id="77858" name="Oval 20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57200" y="2438400"/>
              <a:ext cx="500063" cy="5000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77859" name="Line 22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581025" y="2559270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" name="Curved Connector 43"/>
          <p:cNvCxnSpPr>
            <a:cxnSpLocks noChangeShapeType="1"/>
            <a:stCxn id="77828" idx="7"/>
            <a:endCxn id="77828" idx="1"/>
          </p:cNvCxnSpPr>
          <p:nvPr>
            <p:custDataLst>
              <p:tags r:id="rId25"/>
            </p:custDataLst>
          </p:nvPr>
        </p:nvCxnSpPr>
        <p:spPr bwMode="auto">
          <a:xfrm rot="16200000" flipV="1">
            <a:off x="4566444" y="4533107"/>
            <a:ext cx="12700" cy="1198562"/>
          </a:xfrm>
          <a:prstGeom prst="curvedConnector3">
            <a:avLst>
              <a:gd name="adj1" fmla="val 3756889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50" name="Group 34"/>
          <p:cNvGrpSpPr>
            <a:grpSpLocks/>
          </p:cNvGrpSpPr>
          <p:nvPr>
            <p:custDataLst>
              <p:tags r:id="rId26"/>
            </p:custDataLst>
          </p:nvPr>
        </p:nvGrpSpPr>
        <p:grpSpPr bwMode="auto">
          <a:xfrm>
            <a:off x="3868738" y="4249738"/>
            <a:ext cx="1439862" cy="500062"/>
            <a:chOff x="3911241" y="3761582"/>
            <a:chExt cx="1439669" cy="500062"/>
          </a:xfrm>
        </p:grpSpPr>
        <p:grpSp>
          <p:nvGrpSpPr>
            <p:cNvPr id="77851" name="Group 31"/>
            <p:cNvGrpSpPr>
              <a:grpSpLocks/>
            </p:cNvGrpSpPr>
            <p:nvPr/>
          </p:nvGrpSpPr>
          <p:grpSpPr bwMode="auto">
            <a:xfrm>
              <a:off x="3911241" y="3761582"/>
              <a:ext cx="500063" cy="500062"/>
              <a:chOff x="4035153" y="3800887"/>
              <a:chExt cx="500063" cy="500062"/>
            </a:xfrm>
          </p:grpSpPr>
          <p:sp>
            <p:nvSpPr>
              <p:cNvPr id="77856" name="Oval 15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035153" y="3800887"/>
                <a:ext cx="500063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charset="0"/>
                  </a:rPr>
                  <a:t>PB</a:t>
                </a:r>
              </a:p>
            </p:txBody>
          </p:sp>
          <p:sp>
            <p:nvSpPr>
              <p:cNvPr id="77857" name="Line 22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4161273" y="3935308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52" name="Group 32"/>
            <p:cNvGrpSpPr>
              <a:grpSpLocks/>
            </p:cNvGrpSpPr>
            <p:nvPr/>
          </p:nvGrpSpPr>
          <p:grpSpPr bwMode="auto">
            <a:xfrm>
              <a:off x="4850848" y="3761582"/>
              <a:ext cx="500062" cy="500062"/>
              <a:chOff x="5035278" y="4011613"/>
              <a:chExt cx="500062" cy="500062"/>
            </a:xfrm>
          </p:grpSpPr>
          <p:sp>
            <p:nvSpPr>
              <p:cNvPr id="77854" name="Oval 2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5035278" y="4011613"/>
                <a:ext cx="500062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urier New" charset="0"/>
                  </a:rPr>
                  <a:t>L</a:t>
                </a:r>
                <a:r>
                  <a:rPr lang="en-US" sz="2000" b="1" baseline="-25000" dirty="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77855" name="Line 22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5157788" y="4132263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53" name="TextBox 33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411304" y="3896003"/>
              <a:ext cx="4395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and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56263" y="795338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2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508750" y="182563"/>
            <a:ext cx="2409825" cy="1274762"/>
          </a:xfrm>
        </p:spPr>
        <p:txBody>
          <a:bodyPr/>
          <a:lstStyle/>
          <a:p>
            <a:pPr algn="r" eaLnBrk="1" hangingPunct="1"/>
            <a:r>
              <a:rPr lang="en-US">
                <a:latin typeface="Arial" charset="0"/>
              </a:rPr>
              <a:t>State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Machine</a:t>
            </a:r>
          </a:p>
        </p:txBody>
      </p:sp>
      <p:sp>
        <p:nvSpPr>
          <p:cNvPr id="78851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17925" y="104775"/>
            <a:ext cx="1697038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Up</a:t>
            </a:r>
          </a:p>
        </p:txBody>
      </p:sp>
      <p:sp>
        <p:nvSpPr>
          <p:cNvPr id="78852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7925" y="5065713"/>
            <a:ext cx="1697038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Down</a:t>
            </a:r>
          </a:p>
        </p:txBody>
      </p:sp>
      <p:sp>
        <p:nvSpPr>
          <p:cNvPr id="78853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4663" y="3070225"/>
            <a:ext cx="1697037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(Up Next)</a:t>
            </a:r>
          </a:p>
        </p:txBody>
      </p:sp>
      <p:sp>
        <p:nvSpPr>
          <p:cNvPr id="78854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21538" y="3160713"/>
            <a:ext cx="1697037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(Down</a:t>
            </a:r>
          </a:p>
          <a:p>
            <a:pPr algn="ctr"/>
            <a:r>
              <a:rPr lang="en-US" sz="2400" b="1">
                <a:latin typeface="Comic Sans MS" charset="0"/>
              </a:rPr>
              <a:t>Next)</a:t>
            </a:r>
          </a:p>
        </p:txBody>
      </p:sp>
      <p:cxnSp>
        <p:nvCxnSpPr>
          <p:cNvPr id="78855" name="AutoShape 9"/>
          <p:cNvCxnSpPr>
            <a:cxnSpLocks noChangeShapeType="1"/>
            <a:stCxn id="78851" idx="6"/>
            <a:endCxn id="78854" idx="0"/>
          </p:cNvCxnSpPr>
          <p:nvPr>
            <p:custDataLst>
              <p:tags r:id="rId7"/>
            </p:custDataLst>
          </p:nvPr>
        </p:nvCxnSpPr>
        <p:spPr bwMode="auto">
          <a:xfrm>
            <a:off x="5414963" y="954088"/>
            <a:ext cx="2654300" cy="2206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6" name="AutoShape 10"/>
          <p:cNvCxnSpPr>
            <a:cxnSpLocks noChangeShapeType="1"/>
            <a:stCxn id="78854" idx="4"/>
            <a:endCxn id="78852" idx="6"/>
          </p:cNvCxnSpPr>
          <p:nvPr>
            <p:custDataLst>
              <p:tags r:id="rId8"/>
            </p:custDataLst>
          </p:nvPr>
        </p:nvCxnSpPr>
        <p:spPr bwMode="auto">
          <a:xfrm flipH="1">
            <a:off x="5414963" y="4857750"/>
            <a:ext cx="2654300" cy="1057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7" name="AutoShape 11"/>
          <p:cNvCxnSpPr>
            <a:cxnSpLocks noChangeShapeType="1"/>
            <a:stCxn id="78852" idx="2"/>
            <a:endCxn id="78853" idx="4"/>
          </p:cNvCxnSpPr>
          <p:nvPr>
            <p:custDataLst>
              <p:tags r:id="rId9"/>
            </p:custDataLst>
          </p:nvPr>
        </p:nvCxnSpPr>
        <p:spPr bwMode="auto">
          <a:xfrm flipH="1" flipV="1">
            <a:off x="1323975" y="4767263"/>
            <a:ext cx="2393950" cy="1147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58" name="Oval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678113" y="5589588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1</a:t>
            </a:r>
          </a:p>
        </p:txBody>
      </p:sp>
      <p:cxnSp>
        <p:nvCxnSpPr>
          <p:cNvPr id="78859" name="AutoShape 13"/>
          <p:cNvCxnSpPr>
            <a:cxnSpLocks noChangeShapeType="1"/>
            <a:stCxn id="78853" idx="0"/>
            <a:endCxn id="78851" idx="2"/>
          </p:cNvCxnSpPr>
          <p:nvPr>
            <p:custDataLst>
              <p:tags r:id="rId11"/>
            </p:custDataLst>
          </p:nvPr>
        </p:nvCxnSpPr>
        <p:spPr bwMode="auto">
          <a:xfrm flipV="1">
            <a:off x="1323975" y="954088"/>
            <a:ext cx="2393950" cy="2116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0" name="Oval 1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560513" y="2493963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78861" name="Oval 1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37175" y="1227138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78862" name="Oval 1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81325" y="5118100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78863" name="Line 1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598488" y="4660900"/>
            <a:ext cx="26670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7" name="Text Box 1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01613" y="5405438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Start</a:t>
            </a:r>
          </a:p>
        </p:txBody>
      </p:sp>
      <p:cxnSp>
        <p:nvCxnSpPr>
          <p:cNvPr id="55315" name="AutoShape 21"/>
          <p:cNvCxnSpPr>
            <a:cxnSpLocks noChangeShapeType="1"/>
            <a:stCxn id="78853" idx="2"/>
            <a:endCxn id="78853" idx="1"/>
          </p:cNvCxnSpPr>
          <p:nvPr>
            <p:custDataLst>
              <p:tags r:id="rId17"/>
            </p:custDataLst>
          </p:nvPr>
        </p:nvCxnSpPr>
        <p:spPr bwMode="auto">
          <a:xfrm rot="10800000" flipH="1">
            <a:off x="474663" y="3319463"/>
            <a:ext cx="249237" cy="600075"/>
          </a:xfrm>
          <a:prstGeom prst="curvedConnector4">
            <a:avLst>
              <a:gd name="adj1" fmla="val -91981"/>
              <a:gd name="adj2" fmla="val 179523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6" name="Oval 2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125" y="2263775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PB</a:t>
            </a:r>
          </a:p>
        </p:txBody>
      </p:sp>
      <p:sp>
        <p:nvSpPr>
          <p:cNvPr id="78867" name="Line 22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88950" y="2384425"/>
            <a:ext cx="2571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" name="Curved Connector 23"/>
          <p:cNvCxnSpPr>
            <a:cxnSpLocks noChangeShapeType="1"/>
            <a:stCxn id="78851" idx="5"/>
            <a:endCxn id="78851" idx="3"/>
          </p:cNvCxnSpPr>
          <p:nvPr>
            <p:custDataLst>
              <p:tags r:id="rId20"/>
            </p:custDataLst>
          </p:nvPr>
        </p:nvCxnSpPr>
        <p:spPr bwMode="auto">
          <a:xfrm rot="5400000">
            <a:off x="4566444" y="954882"/>
            <a:ext cx="12700" cy="1198562"/>
          </a:xfrm>
          <a:prstGeom prst="curvedConnector3">
            <a:avLst>
              <a:gd name="adj1" fmla="val 3756889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8869" name="Group 34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3868738" y="1993900"/>
            <a:ext cx="1439862" cy="500063"/>
            <a:chOff x="3911241" y="3761582"/>
            <a:chExt cx="1439669" cy="500062"/>
          </a:xfrm>
        </p:grpSpPr>
        <p:grpSp>
          <p:nvGrpSpPr>
            <p:cNvPr id="78886" name="Group 31"/>
            <p:cNvGrpSpPr>
              <a:grpSpLocks/>
            </p:cNvGrpSpPr>
            <p:nvPr/>
          </p:nvGrpSpPr>
          <p:grpSpPr bwMode="auto">
            <a:xfrm>
              <a:off x="3911241" y="3761582"/>
              <a:ext cx="500063" cy="500062"/>
              <a:chOff x="4035153" y="3800887"/>
              <a:chExt cx="500063" cy="500062"/>
            </a:xfrm>
          </p:grpSpPr>
          <p:sp>
            <p:nvSpPr>
              <p:cNvPr id="78891" name="Oval 15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4035153" y="3800887"/>
                <a:ext cx="500063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charset="0"/>
                  </a:rPr>
                  <a:t>PB</a:t>
                </a:r>
              </a:p>
            </p:txBody>
          </p:sp>
          <p:sp>
            <p:nvSpPr>
              <p:cNvPr id="78892" name="Line 22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161273" y="3935308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8887" name="Group 32"/>
            <p:cNvGrpSpPr>
              <a:grpSpLocks/>
            </p:cNvGrpSpPr>
            <p:nvPr/>
          </p:nvGrpSpPr>
          <p:grpSpPr bwMode="auto">
            <a:xfrm>
              <a:off x="4850848" y="3761582"/>
              <a:ext cx="500062" cy="500062"/>
              <a:chOff x="5035278" y="4011613"/>
              <a:chExt cx="500062" cy="500062"/>
            </a:xfrm>
          </p:grpSpPr>
          <p:sp>
            <p:nvSpPr>
              <p:cNvPr id="78889" name="Oval 2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5035278" y="4011613"/>
                <a:ext cx="500062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urier New" charset="0"/>
                  </a:rPr>
                  <a:t>L</a:t>
                </a:r>
                <a:r>
                  <a:rPr lang="en-US" sz="2000" b="1" baseline="-25000" dirty="0">
                    <a:latin typeface="Courier New" charset="0"/>
                  </a:rPr>
                  <a:t>2</a:t>
                </a:r>
              </a:p>
            </p:txBody>
          </p:sp>
          <p:sp>
            <p:nvSpPr>
              <p:cNvPr id="78890" name="Line 22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5157788" y="4132263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888" name="TextBox 33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411304" y="3896003"/>
              <a:ext cx="4395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and</a:t>
              </a:r>
            </a:p>
          </p:txBody>
        </p:sp>
      </p:grpSp>
      <p:sp>
        <p:nvSpPr>
          <p:cNvPr id="78870" name="TextBox 3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168650" y="5588000"/>
            <a:ext cx="530225" cy="3698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OR</a:t>
            </a:r>
          </a:p>
        </p:txBody>
      </p:sp>
      <p:sp>
        <p:nvSpPr>
          <p:cNvPr id="78871" name="TextBox 3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807075" y="1271588"/>
            <a:ext cx="53022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OR</a:t>
            </a:r>
          </a:p>
        </p:txBody>
      </p:sp>
      <p:cxnSp>
        <p:nvCxnSpPr>
          <p:cNvPr id="36" name="AutoShape 21"/>
          <p:cNvCxnSpPr>
            <a:cxnSpLocks noChangeShapeType="1"/>
            <a:stCxn id="78854" idx="6"/>
            <a:endCxn id="78854" idx="7"/>
          </p:cNvCxnSpPr>
          <p:nvPr>
            <p:custDataLst>
              <p:tags r:id="rId24"/>
            </p:custDataLst>
          </p:nvPr>
        </p:nvCxnSpPr>
        <p:spPr bwMode="auto">
          <a:xfrm flipH="1" flipV="1">
            <a:off x="8669338" y="3409950"/>
            <a:ext cx="249237" cy="600075"/>
          </a:xfrm>
          <a:prstGeom prst="curvedConnector4">
            <a:avLst>
              <a:gd name="adj1" fmla="val -91981"/>
              <a:gd name="adj2" fmla="val 179523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8873" name="Group 35"/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8616950" y="2384425"/>
            <a:ext cx="500063" cy="500063"/>
            <a:chOff x="457200" y="2438400"/>
            <a:chExt cx="500063" cy="500063"/>
          </a:xfrm>
        </p:grpSpPr>
        <p:sp>
          <p:nvSpPr>
            <p:cNvPr id="78884" name="Oval 20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57200" y="2438400"/>
              <a:ext cx="500063" cy="5000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78885" name="Line 22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581025" y="2559270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" name="Curved Connector 43"/>
          <p:cNvCxnSpPr>
            <a:cxnSpLocks noChangeShapeType="1"/>
            <a:stCxn id="78852" idx="7"/>
            <a:endCxn id="78852" idx="1"/>
          </p:cNvCxnSpPr>
          <p:nvPr>
            <p:custDataLst>
              <p:tags r:id="rId26"/>
            </p:custDataLst>
          </p:nvPr>
        </p:nvCxnSpPr>
        <p:spPr bwMode="auto">
          <a:xfrm rot="16200000" flipV="1">
            <a:off x="4566444" y="4715669"/>
            <a:ext cx="12700" cy="1198562"/>
          </a:xfrm>
          <a:prstGeom prst="curvedConnector3">
            <a:avLst>
              <a:gd name="adj1" fmla="val 3756889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8875" name="Group 34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3868738" y="4249738"/>
            <a:ext cx="1439862" cy="500062"/>
            <a:chOff x="3911241" y="3761582"/>
            <a:chExt cx="1439669" cy="500062"/>
          </a:xfrm>
        </p:grpSpPr>
        <p:grpSp>
          <p:nvGrpSpPr>
            <p:cNvPr id="78877" name="Group 31"/>
            <p:cNvGrpSpPr>
              <a:grpSpLocks/>
            </p:cNvGrpSpPr>
            <p:nvPr/>
          </p:nvGrpSpPr>
          <p:grpSpPr bwMode="auto">
            <a:xfrm>
              <a:off x="3911241" y="3761582"/>
              <a:ext cx="500063" cy="500062"/>
              <a:chOff x="4035153" y="3800887"/>
              <a:chExt cx="500063" cy="500062"/>
            </a:xfrm>
          </p:grpSpPr>
          <p:sp>
            <p:nvSpPr>
              <p:cNvPr id="78882" name="Oval 15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035153" y="3800887"/>
                <a:ext cx="500063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charset="0"/>
                  </a:rPr>
                  <a:t>PB</a:t>
                </a:r>
              </a:p>
            </p:txBody>
          </p:sp>
          <p:sp>
            <p:nvSpPr>
              <p:cNvPr id="78883" name="Line 22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161273" y="3935308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8878" name="Group 32"/>
            <p:cNvGrpSpPr>
              <a:grpSpLocks/>
            </p:cNvGrpSpPr>
            <p:nvPr/>
          </p:nvGrpSpPr>
          <p:grpSpPr bwMode="auto">
            <a:xfrm>
              <a:off x="4850848" y="3761582"/>
              <a:ext cx="500062" cy="500062"/>
              <a:chOff x="5035278" y="4011613"/>
              <a:chExt cx="500062" cy="500062"/>
            </a:xfrm>
          </p:grpSpPr>
          <p:sp>
            <p:nvSpPr>
              <p:cNvPr id="78880" name="Oval 2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5035278" y="4011613"/>
                <a:ext cx="500062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urier New" charset="0"/>
                  </a:rPr>
                  <a:t>L</a:t>
                </a:r>
                <a:r>
                  <a:rPr lang="en-US" sz="2000" b="1" baseline="-25000" dirty="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78881" name="Line 22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5157788" y="4132263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879" name="TextBox 33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411304" y="3896003"/>
              <a:ext cx="4395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and</a:t>
              </a:r>
            </a:p>
          </p:txBody>
        </p:sp>
      </p:grpSp>
      <p:sp>
        <p:nvSpPr>
          <p:cNvPr id="78876" name="Oval 8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408863" y="4840288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Memory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Looking from the outside, what do we need?</a:t>
            </a:r>
          </a:p>
        </p:txBody>
      </p:sp>
      <p:sp>
        <p:nvSpPr>
          <p:cNvPr id="10243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5600" y="3429000"/>
            <a:ext cx="3429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62200" y="2286000"/>
            <a:ext cx="38862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9874" name="Rectangle 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Sequential Logic Circuit</a:t>
            </a:r>
          </a:p>
        </p:txBody>
      </p:sp>
      <p:sp>
        <p:nvSpPr>
          <p:cNvPr id="79875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60700" y="2732088"/>
            <a:ext cx="25019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/>
              <a:t>Combinational</a:t>
            </a:r>
          </a:p>
          <a:p>
            <a:pPr algn="ctr" eaLnBrk="1" hangingPunct="1"/>
            <a:r>
              <a:rPr lang="en-US" sz="2800"/>
              <a:t>Logic Circuit</a:t>
            </a:r>
          </a:p>
        </p:txBody>
      </p:sp>
      <p:sp>
        <p:nvSpPr>
          <p:cNvPr id="79876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57575" y="4343400"/>
            <a:ext cx="1706563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/>
              <a:t>Storage</a:t>
            </a:r>
          </a:p>
          <a:p>
            <a:pPr algn="ctr" eaLnBrk="1" hangingPunct="1"/>
            <a:r>
              <a:rPr lang="en-US" sz="2800"/>
              <a:t>Elements</a:t>
            </a:r>
          </a:p>
        </p:txBody>
      </p:sp>
      <p:cxnSp>
        <p:nvCxnSpPr>
          <p:cNvPr id="79877" name="AutoShape 11"/>
          <p:cNvCxnSpPr>
            <a:cxnSpLocks noChangeShapeType="1"/>
            <a:stCxn id="79875" idx="3"/>
            <a:endCxn id="79876" idx="3"/>
          </p:cNvCxnSpPr>
          <p:nvPr>
            <p:custDataLst>
              <p:tags r:id="rId5"/>
            </p:custDataLst>
          </p:nvPr>
        </p:nvCxnSpPr>
        <p:spPr bwMode="auto">
          <a:xfrm flipH="1">
            <a:off x="5183188" y="3224213"/>
            <a:ext cx="398462" cy="1611312"/>
          </a:xfrm>
          <a:prstGeom prst="bentConnector3">
            <a:avLst>
              <a:gd name="adj1" fmla="val -52588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78" name="AutoShape 12"/>
          <p:cNvCxnSpPr>
            <a:cxnSpLocks noChangeShapeType="1"/>
            <a:stCxn id="79876" idx="1"/>
            <a:endCxn id="79875" idx="1"/>
          </p:cNvCxnSpPr>
          <p:nvPr>
            <p:custDataLst>
              <p:tags r:id="rId6"/>
            </p:custDataLst>
          </p:nvPr>
        </p:nvCxnSpPr>
        <p:spPr bwMode="auto">
          <a:xfrm rot="10800000">
            <a:off x="3041650" y="3224213"/>
            <a:ext cx="396875" cy="1611312"/>
          </a:xfrm>
          <a:prstGeom prst="bentConnector3">
            <a:avLst>
              <a:gd name="adj1" fmla="val 15280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79" name="Line 1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562600" y="2971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0" name="Line 1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057400" y="2971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1" name="Text Box 1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19200" y="2743200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Input</a:t>
            </a:r>
          </a:p>
        </p:txBody>
      </p:sp>
      <p:sp>
        <p:nvSpPr>
          <p:cNvPr id="79882" name="Text Box 1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27432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Output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20875" y="1417638"/>
            <a:ext cx="5387975" cy="4770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0898" name="Rectangle 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Sequential Logic Circuit</a:t>
            </a:r>
          </a:p>
        </p:txBody>
      </p:sp>
      <p:sp>
        <p:nvSpPr>
          <p:cNvPr id="80899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11650" y="4895850"/>
            <a:ext cx="25019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/>
              <a:t>Combinational</a:t>
            </a:r>
          </a:p>
          <a:p>
            <a:pPr algn="ctr" eaLnBrk="1" hangingPunct="1"/>
            <a:r>
              <a:rPr lang="en-US" sz="2800"/>
              <a:t>Logic Circuit</a:t>
            </a:r>
          </a:p>
        </p:txBody>
      </p:sp>
      <p:sp>
        <p:nvSpPr>
          <p:cNvPr id="80900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63775" y="2752725"/>
            <a:ext cx="1706563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/>
              <a:t>Storage</a:t>
            </a:r>
          </a:p>
          <a:p>
            <a:pPr algn="ctr" eaLnBrk="1" hangingPunct="1"/>
            <a:r>
              <a:rPr lang="en-US" sz="2800"/>
              <a:t>Elements</a:t>
            </a:r>
          </a:p>
        </p:txBody>
      </p:sp>
      <p:cxnSp>
        <p:nvCxnSpPr>
          <p:cNvPr id="80901" name="AutoShape 11"/>
          <p:cNvCxnSpPr>
            <a:cxnSpLocks noChangeShapeType="1"/>
            <a:stCxn id="80899" idx="3"/>
            <a:endCxn id="80900" idx="0"/>
          </p:cNvCxnSpPr>
          <p:nvPr>
            <p:custDataLst>
              <p:tags r:id="rId5"/>
            </p:custDataLst>
          </p:nvPr>
        </p:nvCxnSpPr>
        <p:spPr bwMode="auto">
          <a:xfrm flipH="1" flipV="1">
            <a:off x="3117850" y="2752725"/>
            <a:ext cx="3695700" cy="2635250"/>
          </a:xfrm>
          <a:prstGeom prst="bentConnector4">
            <a:avLst>
              <a:gd name="adj1" fmla="val -6185"/>
              <a:gd name="adj2" fmla="val 14509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2" name="AutoShape 12"/>
          <p:cNvCxnSpPr>
            <a:cxnSpLocks noChangeShapeType="1"/>
            <a:stCxn id="80900" idx="2"/>
            <a:endCxn id="80899" idx="1"/>
          </p:cNvCxnSpPr>
          <p:nvPr>
            <p:custDataLst>
              <p:tags r:id="rId6"/>
            </p:custDataLst>
          </p:nvPr>
        </p:nvCxnSpPr>
        <p:spPr bwMode="auto">
          <a:xfrm rot="16200000" flipH="1">
            <a:off x="2889250" y="3965575"/>
            <a:ext cx="1651000" cy="11938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03" name="Line 1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813550" y="561657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4" name="Line 1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431925" y="5715000"/>
            <a:ext cx="2879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5" name="Text Box 1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69913" y="5486400"/>
            <a:ext cx="86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Input</a:t>
            </a:r>
          </a:p>
        </p:txBody>
      </p:sp>
      <p:sp>
        <p:nvSpPr>
          <p:cNvPr id="80906" name="Text Box 1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804150" y="538638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Output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45985" y="1001236"/>
            <a:ext cx="4593040" cy="16409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Storage</a:t>
            </a:r>
          </a:p>
          <a:p>
            <a:pPr algn="ctr"/>
            <a:r>
              <a:rPr lang="en-US" dirty="0" smtClean="0"/>
              <a:t>    Element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4411663" y="2732088"/>
            <a:ext cx="2020887" cy="38258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10000"/>
          </a:bodyPr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 smtClean="0"/>
              <a:t>Combinational logic</a:t>
            </a:r>
          </a:p>
          <a:p>
            <a:pPr algn="ctr">
              <a:defRPr/>
            </a:pPr>
            <a:r>
              <a:rPr lang="en-US" dirty="0" smtClean="0"/>
              <a:t>(details follow)</a:t>
            </a:r>
            <a:endParaRPr lang="en-US" dirty="0"/>
          </a:p>
        </p:txBody>
      </p:sp>
      <p:sp>
        <p:nvSpPr>
          <p:cNvPr id="829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808037"/>
          </a:xfrm>
        </p:spPr>
        <p:txBody>
          <a:bodyPr/>
          <a:lstStyle/>
          <a:p>
            <a:r>
              <a:rPr lang="en-US">
                <a:latin typeface="Arial" charset="0"/>
              </a:rPr>
              <a:t>State Machine Circuit</a:t>
            </a:r>
          </a:p>
        </p:txBody>
      </p:sp>
      <p:sp>
        <p:nvSpPr>
          <p:cNvPr id="82947" name="TextBox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52800" y="2179638"/>
            <a:ext cx="136525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REGISTER</a:t>
            </a:r>
          </a:p>
        </p:txBody>
      </p:sp>
      <p:cxnSp>
        <p:nvCxnSpPr>
          <p:cNvPr id="6" name="Straight Connector 5"/>
          <p:cNvCxnSpPr/>
          <p:nvPr>
            <p:custDataLst>
              <p:tags r:id="rId3"/>
            </p:custDataLst>
          </p:nvPr>
        </p:nvCxnSpPr>
        <p:spPr>
          <a:xfrm>
            <a:off x="3932238" y="2547938"/>
            <a:ext cx="0" cy="3868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>
            <p:custDataLst>
              <p:tags r:id="rId4"/>
            </p:custDataLst>
          </p:nvPr>
        </p:nvCxnSpPr>
        <p:spPr>
          <a:xfrm>
            <a:off x="4084638" y="2547938"/>
            <a:ext cx="0" cy="3868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>
            <p:custDataLst>
              <p:tags r:id="rId5"/>
            </p:custDataLst>
          </p:nvPr>
        </p:nvCxnSpPr>
        <p:spPr>
          <a:xfrm>
            <a:off x="4237038" y="2547938"/>
            <a:ext cx="0" cy="3868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lay 4"/>
          <p:cNvSpPr/>
          <p:nvPr>
            <p:custDataLst>
              <p:tags r:id="rId6"/>
            </p:custDataLst>
          </p:nvPr>
        </p:nvSpPr>
        <p:spPr>
          <a:xfrm>
            <a:off x="5380038" y="3032125"/>
            <a:ext cx="579437" cy="549275"/>
          </a:xfrm>
          <a:prstGeom prst="flowChartDela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Flowchart: Stored Data 8"/>
          <p:cNvSpPr/>
          <p:nvPr>
            <p:custDataLst>
              <p:tags r:id="rId7"/>
            </p:custDataLst>
          </p:nvPr>
        </p:nvSpPr>
        <p:spPr>
          <a:xfrm flipH="1">
            <a:off x="4479925" y="4027488"/>
            <a:ext cx="519113" cy="377825"/>
          </a:xfrm>
          <a:prstGeom prst="flowChartOnlineStora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Flowchart: Delay 10"/>
          <p:cNvSpPr/>
          <p:nvPr>
            <p:custDataLst>
              <p:tags r:id="rId8"/>
            </p:custDataLst>
          </p:nvPr>
        </p:nvSpPr>
        <p:spPr>
          <a:xfrm>
            <a:off x="5380038" y="3805238"/>
            <a:ext cx="579437" cy="547687"/>
          </a:xfrm>
          <a:prstGeom prst="flowChartDela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Flowchart: Connector 9"/>
          <p:cNvSpPr/>
          <p:nvPr>
            <p:custDataLst>
              <p:tags r:id="rId9"/>
            </p:custDataLst>
          </p:nvPr>
        </p:nvSpPr>
        <p:spPr>
          <a:xfrm>
            <a:off x="1249363" y="2160588"/>
            <a:ext cx="258762" cy="25876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Flowchart: Connector 12"/>
          <p:cNvSpPr/>
          <p:nvPr>
            <p:custDataLst>
              <p:tags r:id="rId10"/>
            </p:custDataLst>
          </p:nvPr>
        </p:nvSpPr>
        <p:spPr>
          <a:xfrm>
            <a:off x="1744663" y="2160588"/>
            <a:ext cx="258762" cy="25876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Flowchart: Connector 13"/>
          <p:cNvSpPr/>
          <p:nvPr>
            <p:custDataLst>
              <p:tags r:id="rId11"/>
            </p:custDataLst>
          </p:nvPr>
        </p:nvSpPr>
        <p:spPr>
          <a:xfrm>
            <a:off x="2239963" y="2160588"/>
            <a:ext cx="258762" cy="25876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>
            <p:custDataLst>
              <p:tags r:id="rId12"/>
            </p:custDataLst>
          </p:nvPr>
        </p:nvCxnSpPr>
        <p:spPr>
          <a:xfrm>
            <a:off x="1379538" y="2419350"/>
            <a:ext cx="0" cy="3867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13"/>
            </p:custDataLst>
          </p:nvPr>
        </p:nvCxnSpPr>
        <p:spPr>
          <a:xfrm>
            <a:off x="1874838" y="2419350"/>
            <a:ext cx="0" cy="3867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14"/>
            </p:custDataLst>
          </p:nvPr>
        </p:nvCxnSpPr>
        <p:spPr>
          <a:xfrm>
            <a:off x="2370138" y="2419350"/>
            <a:ext cx="0" cy="3867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60" name="TextBox 1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79538" y="1539875"/>
            <a:ext cx="1030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INPUTS</a:t>
            </a:r>
          </a:p>
        </p:txBody>
      </p:sp>
      <p:cxnSp>
        <p:nvCxnSpPr>
          <p:cNvPr id="19" name="Straight Connector 18"/>
          <p:cNvCxnSpPr/>
          <p:nvPr>
            <p:custDataLst>
              <p:tags r:id="rId16"/>
            </p:custDataLst>
          </p:nvPr>
        </p:nvCxnSpPr>
        <p:spPr>
          <a:xfrm flipV="1">
            <a:off x="1379538" y="3170238"/>
            <a:ext cx="4000500" cy="14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>
            <p:custDataLst>
              <p:tags r:id="rId17"/>
            </p:custDataLst>
          </p:nvPr>
        </p:nvCxnSpPr>
        <p:spPr>
          <a:xfrm>
            <a:off x="3932238" y="3413125"/>
            <a:ext cx="144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>
            <p:custDataLst>
              <p:tags r:id="rId18"/>
            </p:custDataLst>
          </p:nvPr>
        </p:nvCxnSpPr>
        <p:spPr>
          <a:xfrm>
            <a:off x="1874838" y="4133850"/>
            <a:ext cx="2681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19"/>
            </p:custDataLst>
          </p:nvPr>
        </p:nvCxnSpPr>
        <p:spPr>
          <a:xfrm flipV="1">
            <a:off x="2370138" y="4292600"/>
            <a:ext cx="2273300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1"/>
          </p:cNvCxnSpPr>
          <p:nvPr>
            <p:custDataLst>
              <p:tags r:id="rId20"/>
            </p:custDataLst>
          </p:nvPr>
        </p:nvCxnSpPr>
        <p:spPr>
          <a:xfrm>
            <a:off x="4999038" y="42164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21"/>
            </p:custDataLst>
          </p:nvPr>
        </p:nvCxnSpPr>
        <p:spPr>
          <a:xfrm>
            <a:off x="4084638" y="3897313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Stored Data 30"/>
          <p:cNvSpPr/>
          <p:nvPr>
            <p:custDataLst>
              <p:tags r:id="rId22"/>
            </p:custDataLst>
          </p:nvPr>
        </p:nvSpPr>
        <p:spPr>
          <a:xfrm rot="5400000" flipH="1">
            <a:off x="3102769" y="1550194"/>
            <a:ext cx="635000" cy="379412"/>
          </a:xfrm>
          <a:prstGeom prst="flowChartOnlineStora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</a:t>
            </a:r>
            <a:r>
              <a:rPr lang="en-US" sz="1400" baseline="-25000" dirty="0"/>
              <a:t>0</a:t>
            </a:r>
          </a:p>
        </p:txBody>
      </p:sp>
      <p:sp>
        <p:nvSpPr>
          <p:cNvPr id="32" name="Flowchart: Stored Data 31"/>
          <p:cNvSpPr/>
          <p:nvPr>
            <p:custDataLst>
              <p:tags r:id="rId23"/>
            </p:custDataLst>
          </p:nvPr>
        </p:nvSpPr>
        <p:spPr>
          <a:xfrm rot="5400000" flipH="1">
            <a:off x="3676650" y="1555750"/>
            <a:ext cx="646113" cy="379413"/>
          </a:xfrm>
          <a:prstGeom prst="flowChartOnlineStora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</a:t>
            </a:r>
            <a:r>
              <a:rPr lang="en-US" sz="1400" baseline="-25000" dirty="0"/>
              <a:t>1</a:t>
            </a:r>
          </a:p>
        </p:txBody>
      </p:sp>
      <p:cxnSp>
        <p:nvCxnSpPr>
          <p:cNvPr id="33" name="Elbow Connector 32"/>
          <p:cNvCxnSpPr>
            <a:endCxn id="51" idx="3"/>
          </p:cNvCxnSpPr>
          <p:nvPr>
            <p:custDataLst>
              <p:tags r:id="rId24"/>
            </p:custDataLst>
          </p:nvPr>
        </p:nvCxnSpPr>
        <p:spPr>
          <a:xfrm rot="16200000" flipV="1">
            <a:off x="4344988" y="1692275"/>
            <a:ext cx="1779588" cy="1449387"/>
          </a:xfrm>
          <a:prstGeom prst="bentConnector3">
            <a:avLst>
              <a:gd name="adj1" fmla="val 1116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3"/>
            <a:endCxn id="32" idx="3"/>
          </p:cNvCxnSpPr>
          <p:nvPr>
            <p:custDataLst>
              <p:tags r:id="rId25"/>
            </p:custDataLst>
          </p:nvPr>
        </p:nvCxnSpPr>
        <p:spPr>
          <a:xfrm flipH="1" flipV="1">
            <a:off x="3998913" y="1530350"/>
            <a:ext cx="1960562" cy="2549525"/>
          </a:xfrm>
          <a:prstGeom prst="bentConnector4">
            <a:avLst>
              <a:gd name="adj1" fmla="val -11661"/>
              <a:gd name="adj2" fmla="val 1117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1"/>
          </p:cNvCxnSpPr>
          <p:nvPr>
            <p:custDataLst>
              <p:tags r:id="rId26"/>
            </p:custDataLst>
          </p:nvPr>
        </p:nvCxnSpPr>
        <p:spPr>
          <a:xfrm>
            <a:off x="3421063" y="2057400"/>
            <a:ext cx="0" cy="122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1"/>
          </p:cNvCxnSpPr>
          <p:nvPr>
            <p:custDataLst>
              <p:tags r:id="rId27"/>
            </p:custDataLst>
          </p:nvPr>
        </p:nvCxnSpPr>
        <p:spPr>
          <a:xfrm>
            <a:off x="3998913" y="2068513"/>
            <a:ext cx="3175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lay 10"/>
          <p:cNvSpPr/>
          <p:nvPr>
            <p:custDataLst>
              <p:tags r:id="rId28"/>
            </p:custDataLst>
          </p:nvPr>
        </p:nvSpPr>
        <p:spPr>
          <a:xfrm>
            <a:off x="4556125" y="4524375"/>
            <a:ext cx="579438" cy="547688"/>
          </a:xfrm>
          <a:prstGeom prst="flowChartDela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4" name="Straight Connector 33"/>
          <p:cNvCxnSpPr>
            <a:endCxn id="30" idx="1"/>
          </p:cNvCxnSpPr>
          <p:nvPr>
            <p:custDataLst>
              <p:tags r:id="rId29"/>
            </p:custDataLst>
          </p:nvPr>
        </p:nvCxnSpPr>
        <p:spPr>
          <a:xfrm>
            <a:off x="4556125" y="4797425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>
            <p:custDataLst>
              <p:tags r:id="rId30"/>
            </p:custDataLst>
          </p:nvPr>
        </p:nvCxnSpPr>
        <p:spPr>
          <a:xfrm>
            <a:off x="4237038" y="4714875"/>
            <a:ext cx="319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>
            <p:custDataLst>
              <p:tags r:id="rId31"/>
            </p:custDataLst>
          </p:nvPr>
        </p:nvCxnSpPr>
        <p:spPr>
          <a:xfrm>
            <a:off x="1874838" y="4929188"/>
            <a:ext cx="2681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31" idx="3"/>
          </p:cNvCxnSpPr>
          <p:nvPr>
            <p:custDataLst>
              <p:tags r:id="rId32"/>
            </p:custDataLst>
          </p:nvPr>
        </p:nvCxnSpPr>
        <p:spPr>
          <a:xfrm rot="10800000">
            <a:off x="3421063" y="1527175"/>
            <a:ext cx="3563937" cy="3270250"/>
          </a:xfrm>
          <a:prstGeom prst="bentConnector4">
            <a:avLst>
              <a:gd name="adj1" fmla="val 238"/>
              <a:gd name="adj2" fmla="val 1116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Stored Data 31"/>
          <p:cNvSpPr/>
          <p:nvPr>
            <p:custDataLst>
              <p:tags r:id="rId33"/>
            </p:custDataLst>
          </p:nvPr>
        </p:nvSpPr>
        <p:spPr>
          <a:xfrm rot="5400000" flipH="1">
            <a:off x="4194175" y="1549400"/>
            <a:ext cx="633413" cy="379413"/>
          </a:xfrm>
          <a:prstGeom prst="flowChartOnlineStora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</a:t>
            </a:r>
            <a:r>
              <a:rPr lang="en-US" sz="1400" baseline="-25000" dirty="0"/>
              <a:t>2</a:t>
            </a:r>
          </a:p>
        </p:txBody>
      </p:sp>
      <p:cxnSp>
        <p:nvCxnSpPr>
          <p:cNvPr id="52" name="Straight Connector 51"/>
          <p:cNvCxnSpPr>
            <a:stCxn id="51" idx="1"/>
          </p:cNvCxnSpPr>
          <p:nvPr>
            <p:custDataLst>
              <p:tags r:id="rId34"/>
            </p:custDataLst>
          </p:nvPr>
        </p:nvCxnSpPr>
        <p:spPr>
          <a:xfrm>
            <a:off x="4510088" y="2055813"/>
            <a:ext cx="3175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901385" y="2845099"/>
            <a:ext cx="60767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01385" y="3672200"/>
            <a:ext cx="60767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01385" y="4335859"/>
            <a:ext cx="60767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  <p:cxnSp>
        <p:nvCxnSpPr>
          <p:cNvPr id="65" name="Straight Connector 64"/>
          <p:cNvCxnSpPr/>
          <p:nvPr>
            <p:custDataLst>
              <p:tags r:id="rId35"/>
            </p:custDataLst>
          </p:nvPr>
        </p:nvCxnSpPr>
        <p:spPr>
          <a:xfrm>
            <a:off x="5135563" y="4797425"/>
            <a:ext cx="18494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84" name="TextBox 60"/>
          <p:cNvSpPr txBox="1">
            <a:spLocks noChangeArrowheads="1"/>
          </p:cNvSpPr>
          <p:nvPr/>
        </p:nvSpPr>
        <p:spPr bwMode="auto">
          <a:xfrm>
            <a:off x="1019175" y="2363788"/>
            <a:ext cx="334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P</a:t>
            </a:r>
          </a:p>
        </p:txBody>
      </p:sp>
      <p:sp>
        <p:nvSpPr>
          <p:cNvPr id="82985" name="TextBox 67"/>
          <p:cNvSpPr txBox="1">
            <a:spLocks noChangeArrowheads="1"/>
          </p:cNvSpPr>
          <p:nvPr/>
        </p:nvSpPr>
        <p:spPr bwMode="auto">
          <a:xfrm>
            <a:off x="1489075" y="2363788"/>
            <a:ext cx="398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 smtClean="0"/>
              <a:t>L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sp>
        <p:nvSpPr>
          <p:cNvPr id="82986" name="TextBox 68"/>
          <p:cNvSpPr txBox="1">
            <a:spLocks noChangeArrowheads="1"/>
          </p:cNvSpPr>
          <p:nvPr/>
        </p:nvSpPr>
        <p:spPr bwMode="auto">
          <a:xfrm>
            <a:off x="1973263" y="2363788"/>
            <a:ext cx="35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aseline="-25000" dirty="0"/>
              <a:t>L2</a:t>
            </a:r>
          </a:p>
        </p:txBody>
      </p:sp>
      <p:sp>
        <p:nvSpPr>
          <p:cNvPr id="82987" name="TextBox 69"/>
          <p:cNvSpPr txBox="1">
            <a:spLocks noChangeArrowheads="1"/>
          </p:cNvSpPr>
          <p:nvPr/>
        </p:nvSpPr>
        <p:spPr bwMode="auto">
          <a:xfrm>
            <a:off x="3475038" y="6389688"/>
            <a:ext cx="436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C</a:t>
            </a:r>
            <a:r>
              <a:rPr lang="en-US" sz="1800" baseline="-25000" dirty="0"/>
              <a:t>0</a:t>
            </a:r>
          </a:p>
        </p:txBody>
      </p:sp>
      <p:sp>
        <p:nvSpPr>
          <p:cNvPr id="82988" name="TextBox 70"/>
          <p:cNvSpPr txBox="1">
            <a:spLocks noChangeArrowheads="1"/>
          </p:cNvSpPr>
          <p:nvPr/>
        </p:nvSpPr>
        <p:spPr bwMode="auto">
          <a:xfrm>
            <a:off x="4217988" y="6389688"/>
            <a:ext cx="436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C</a:t>
            </a:r>
            <a:r>
              <a:rPr lang="en-US" sz="1800" baseline="-25000" dirty="0"/>
              <a:t>2</a:t>
            </a:r>
          </a:p>
        </p:txBody>
      </p:sp>
      <p:sp>
        <p:nvSpPr>
          <p:cNvPr id="82989" name="TextBox 71"/>
          <p:cNvSpPr txBox="1">
            <a:spLocks noChangeArrowheads="1"/>
          </p:cNvSpPr>
          <p:nvPr/>
        </p:nvSpPr>
        <p:spPr bwMode="auto">
          <a:xfrm>
            <a:off x="3863975" y="6389688"/>
            <a:ext cx="436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C</a:t>
            </a:r>
            <a:r>
              <a:rPr lang="en-US" sz="1800" baseline="-25000" dirty="0"/>
              <a:t>1</a:t>
            </a:r>
          </a:p>
        </p:txBody>
      </p:sp>
      <p:sp>
        <p:nvSpPr>
          <p:cNvPr id="91" name="Flowchart: Stored Data 8"/>
          <p:cNvSpPr/>
          <p:nvPr>
            <p:custDataLst>
              <p:tags r:id="rId36"/>
            </p:custDataLst>
          </p:nvPr>
        </p:nvSpPr>
        <p:spPr>
          <a:xfrm flipH="1">
            <a:off x="4556125" y="5256086"/>
            <a:ext cx="519113" cy="377825"/>
          </a:xfrm>
          <a:prstGeom prst="flowChartOnlineStora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92" name="Straight Connector 91"/>
          <p:cNvCxnSpPr/>
          <p:nvPr>
            <p:custDataLst>
              <p:tags r:id="rId37"/>
            </p:custDataLst>
          </p:nvPr>
        </p:nvCxnSpPr>
        <p:spPr>
          <a:xfrm>
            <a:off x="5075238" y="5438648"/>
            <a:ext cx="2681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92" name="TextBox 87"/>
          <p:cNvSpPr txBox="1">
            <a:spLocks noChangeArrowheads="1"/>
          </p:cNvSpPr>
          <p:nvPr/>
        </p:nvSpPr>
        <p:spPr bwMode="auto">
          <a:xfrm>
            <a:off x="7439025" y="5452936"/>
            <a:ext cx="63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Out</a:t>
            </a:r>
          </a:p>
        </p:txBody>
      </p:sp>
      <p:cxnSp>
        <p:nvCxnSpPr>
          <p:cNvPr id="94" name="Straight Connector 93"/>
          <p:cNvCxnSpPr/>
          <p:nvPr>
            <p:custDataLst>
              <p:tags r:id="rId38"/>
            </p:custDataLst>
          </p:nvPr>
        </p:nvCxnSpPr>
        <p:spPr>
          <a:xfrm flipV="1">
            <a:off x="2370138" y="5367211"/>
            <a:ext cx="2273300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>
            <p:custDataLst>
              <p:tags r:id="rId39"/>
            </p:custDataLst>
          </p:nvPr>
        </p:nvCxnSpPr>
        <p:spPr>
          <a:xfrm flipV="1">
            <a:off x="3932238" y="5533898"/>
            <a:ext cx="684212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915735" y="4905969"/>
            <a:ext cx="60767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happens if we just hold down the pushbutton?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56263" y="795338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2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508750" y="182563"/>
            <a:ext cx="2409825" cy="1274762"/>
          </a:xfrm>
        </p:spPr>
        <p:txBody>
          <a:bodyPr/>
          <a:lstStyle/>
          <a:p>
            <a:pPr algn="r" eaLnBrk="1" hangingPunct="1"/>
            <a:r>
              <a:rPr lang="en-US">
                <a:latin typeface="Arial" charset="0"/>
              </a:rPr>
              <a:t>State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Machine</a:t>
            </a:r>
          </a:p>
        </p:txBody>
      </p:sp>
      <p:sp>
        <p:nvSpPr>
          <p:cNvPr id="84995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17925" y="104775"/>
            <a:ext cx="1697038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Up</a:t>
            </a:r>
          </a:p>
        </p:txBody>
      </p:sp>
      <p:sp>
        <p:nvSpPr>
          <p:cNvPr id="84996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7925" y="5065713"/>
            <a:ext cx="1697038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Down</a:t>
            </a:r>
          </a:p>
        </p:txBody>
      </p:sp>
      <p:sp>
        <p:nvSpPr>
          <p:cNvPr id="84997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4663" y="3070225"/>
            <a:ext cx="1697037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(Up Next)</a:t>
            </a:r>
          </a:p>
        </p:txBody>
      </p:sp>
      <p:sp>
        <p:nvSpPr>
          <p:cNvPr id="84998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21538" y="3160713"/>
            <a:ext cx="1697037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(Down</a:t>
            </a:r>
          </a:p>
          <a:p>
            <a:pPr algn="ctr"/>
            <a:r>
              <a:rPr lang="en-US" sz="2400" b="1">
                <a:latin typeface="Comic Sans MS" charset="0"/>
              </a:rPr>
              <a:t>Next)</a:t>
            </a:r>
          </a:p>
        </p:txBody>
      </p:sp>
      <p:cxnSp>
        <p:nvCxnSpPr>
          <p:cNvPr id="84999" name="AutoShape 9"/>
          <p:cNvCxnSpPr>
            <a:cxnSpLocks noChangeShapeType="1"/>
            <a:stCxn id="84995" idx="6"/>
            <a:endCxn id="84998" idx="0"/>
          </p:cNvCxnSpPr>
          <p:nvPr>
            <p:custDataLst>
              <p:tags r:id="rId7"/>
            </p:custDataLst>
          </p:nvPr>
        </p:nvCxnSpPr>
        <p:spPr bwMode="auto">
          <a:xfrm>
            <a:off x="5414963" y="954088"/>
            <a:ext cx="2654300" cy="2206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0" name="AutoShape 10"/>
          <p:cNvCxnSpPr>
            <a:cxnSpLocks noChangeShapeType="1"/>
            <a:stCxn id="84998" idx="4"/>
            <a:endCxn id="84996" idx="6"/>
          </p:cNvCxnSpPr>
          <p:nvPr>
            <p:custDataLst>
              <p:tags r:id="rId8"/>
            </p:custDataLst>
          </p:nvPr>
        </p:nvCxnSpPr>
        <p:spPr bwMode="auto">
          <a:xfrm flipH="1">
            <a:off x="5414963" y="4857750"/>
            <a:ext cx="2654300" cy="1057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1" name="AutoShape 11"/>
          <p:cNvCxnSpPr>
            <a:cxnSpLocks noChangeShapeType="1"/>
            <a:stCxn id="84996" idx="2"/>
            <a:endCxn id="84997" idx="4"/>
          </p:cNvCxnSpPr>
          <p:nvPr>
            <p:custDataLst>
              <p:tags r:id="rId9"/>
            </p:custDataLst>
          </p:nvPr>
        </p:nvCxnSpPr>
        <p:spPr bwMode="auto">
          <a:xfrm flipH="1" flipV="1">
            <a:off x="1323975" y="4767263"/>
            <a:ext cx="2393950" cy="1147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2" name="Oval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678113" y="5589588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1</a:t>
            </a:r>
          </a:p>
        </p:txBody>
      </p:sp>
      <p:cxnSp>
        <p:nvCxnSpPr>
          <p:cNvPr id="85003" name="AutoShape 13"/>
          <p:cNvCxnSpPr>
            <a:cxnSpLocks noChangeShapeType="1"/>
            <a:stCxn id="84997" idx="0"/>
            <a:endCxn id="84995" idx="2"/>
          </p:cNvCxnSpPr>
          <p:nvPr>
            <p:custDataLst>
              <p:tags r:id="rId11"/>
            </p:custDataLst>
          </p:nvPr>
        </p:nvCxnSpPr>
        <p:spPr bwMode="auto">
          <a:xfrm flipV="1">
            <a:off x="1323975" y="954088"/>
            <a:ext cx="2393950" cy="2116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4" name="Oval 1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560513" y="2493963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85005" name="Oval 1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37175" y="1227138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85006" name="Oval 1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81325" y="5118100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85007" name="Line 1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598488" y="4660900"/>
            <a:ext cx="26670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7" name="Text Box 1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01613" y="5405438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Start</a:t>
            </a:r>
          </a:p>
        </p:txBody>
      </p:sp>
      <p:cxnSp>
        <p:nvCxnSpPr>
          <p:cNvPr id="55315" name="AutoShape 21"/>
          <p:cNvCxnSpPr>
            <a:cxnSpLocks noChangeShapeType="1"/>
            <a:stCxn id="84997" idx="2"/>
            <a:endCxn id="84997" idx="1"/>
          </p:cNvCxnSpPr>
          <p:nvPr>
            <p:custDataLst>
              <p:tags r:id="rId17"/>
            </p:custDataLst>
          </p:nvPr>
        </p:nvCxnSpPr>
        <p:spPr bwMode="auto">
          <a:xfrm rot="10800000" flipH="1">
            <a:off x="474663" y="3319463"/>
            <a:ext cx="249237" cy="600075"/>
          </a:xfrm>
          <a:prstGeom prst="curvedConnector4">
            <a:avLst>
              <a:gd name="adj1" fmla="val -91981"/>
              <a:gd name="adj2" fmla="val 179523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10" name="Oval 2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125" y="2263775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PB</a:t>
            </a:r>
          </a:p>
        </p:txBody>
      </p:sp>
      <p:sp>
        <p:nvSpPr>
          <p:cNvPr id="85011" name="Line 22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88950" y="2384425"/>
            <a:ext cx="2571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" name="Curved Connector 23"/>
          <p:cNvCxnSpPr>
            <a:cxnSpLocks noChangeShapeType="1"/>
            <a:stCxn id="84995" idx="5"/>
            <a:endCxn id="84995" idx="3"/>
          </p:cNvCxnSpPr>
          <p:nvPr>
            <p:custDataLst>
              <p:tags r:id="rId20"/>
            </p:custDataLst>
          </p:nvPr>
        </p:nvCxnSpPr>
        <p:spPr bwMode="auto">
          <a:xfrm rot="5400000">
            <a:off x="4566444" y="954882"/>
            <a:ext cx="12700" cy="1198562"/>
          </a:xfrm>
          <a:prstGeom prst="curvedConnector3">
            <a:avLst>
              <a:gd name="adj1" fmla="val 3756889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5013" name="Group 34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3868738" y="1993900"/>
            <a:ext cx="1439862" cy="500063"/>
            <a:chOff x="3911241" y="3761582"/>
            <a:chExt cx="1439669" cy="500062"/>
          </a:xfrm>
        </p:grpSpPr>
        <p:grpSp>
          <p:nvGrpSpPr>
            <p:cNvPr id="85034" name="Group 31"/>
            <p:cNvGrpSpPr>
              <a:grpSpLocks/>
            </p:cNvGrpSpPr>
            <p:nvPr/>
          </p:nvGrpSpPr>
          <p:grpSpPr bwMode="auto">
            <a:xfrm>
              <a:off x="3911241" y="3761582"/>
              <a:ext cx="500063" cy="500062"/>
              <a:chOff x="4035153" y="3800887"/>
              <a:chExt cx="500063" cy="500062"/>
            </a:xfrm>
          </p:grpSpPr>
          <p:sp>
            <p:nvSpPr>
              <p:cNvPr id="85039" name="Oval 15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035153" y="3800887"/>
                <a:ext cx="500063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charset="0"/>
                  </a:rPr>
                  <a:t>PB</a:t>
                </a:r>
              </a:p>
            </p:txBody>
          </p:sp>
          <p:sp>
            <p:nvSpPr>
              <p:cNvPr id="85040" name="Line 22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161273" y="3935308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5035" name="Group 32"/>
            <p:cNvGrpSpPr>
              <a:grpSpLocks/>
            </p:cNvGrpSpPr>
            <p:nvPr/>
          </p:nvGrpSpPr>
          <p:grpSpPr bwMode="auto">
            <a:xfrm>
              <a:off x="4850848" y="3761582"/>
              <a:ext cx="500062" cy="500062"/>
              <a:chOff x="5035278" y="4011613"/>
              <a:chExt cx="500062" cy="500062"/>
            </a:xfrm>
          </p:grpSpPr>
          <p:sp>
            <p:nvSpPr>
              <p:cNvPr id="85037" name="Oval 2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5035278" y="4011613"/>
                <a:ext cx="500062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urier New" charset="0"/>
                  </a:rPr>
                  <a:t>L</a:t>
                </a:r>
                <a:r>
                  <a:rPr lang="en-US" sz="2000" b="1" baseline="-25000" dirty="0">
                    <a:latin typeface="Courier New" charset="0"/>
                  </a:rPr>
                  <a:t>2</a:t>
                </a:r>
              </a:p>
            </p:txBody>
          </p:sp>
          <p:sp>
            <p:nvSpPr>
              <p:cNvPr id="85038" name="Line 22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5157788" y="4132263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36" name="TextBox 33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411304" y="3896003"/>
              <a:ext cx="4395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and</a:t>
              </a:r>
            </a:p>
          </p:txBody>
        </p:sp>
      </p:grpSp>
      <p:sp>
        <p:nvSpPr>
          <p:cNvPr id="85014" name="TextBox 3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168650" y="5588000"/>
            <a:ext cx="530225" cy="3698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OR</a:t>
            </a:r>
          </a:p>
        </p:txBody>
      </p:sp>
      <p:sp>
        <p:nvSpPr>
          <p:cNvPr id="85015" name="TextBox 3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807075" y="1271588"/>
            <a:ext cx="53022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OR</a:t>
            </a:r>
          </a:p>
        </p:txBody>
      </p:sp>
      <p:cxnSp>
        <p:nvCxnSpPr>
          <p:cNvPr id="36" name="AutoShape 21"/>
          <p:cNvCxnSpPr>
            <a:cxnSpLocks noChangeShapeType="1"/>
            <a:stCxn id="84998" idx="6"/>
            <a:endCxn id="84998" idx="7"/>
          </p:cNvCxnSpPr>
          <p:nvPr>
            <p:custDataLst>
              <p:tags r:id="rId24"/>
            </p:custDataLst>
          </p:nvPr>
        </p:nvCxnSpPr>
        <p:spPr bwMode="auto">
          <a:xfrm flipH="1" flipV="1">
            <a:off x="8669338" y="3409950"/>
            <a:ext cx="249237" cy="600075"/>
          </a:xfrm>
          <a:prstGeom prst="curvedConnector4">
            <a:avLst>
              <a:gd name="adj1" fmla="val -91981"/>
              <a:gd name="adj2" fmla="val 179523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5017" name="Group 35"/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8616950" y="2384425"/>
            <a:ext cx="500063" cy="500063"/>
            <a:chOff x="457200" y="2438400"/>
            <a:chExt cx="500063" cy="500063"/>
          </a:xfrm>
        </p:grpSpPr>
        <p:sp>
          <p:nvSpPr>
            <p:cNvPr id="85032" name="Oval 20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57200" y="2438400"/>
              <a:ext cx="500063" cy="5000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85033" name="Line 22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581025" y="2559270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" name="Curved Connector 43"/>
          <p:cNvCxnSpPr>
            <a:cxnSpLocks noChangeShapeType="1"/>
            <a:stCxn id="84996" idx="7"/>
            <a:endCxn id="84996" idx="1"/>
          </p:cNvCxnSpPr>
          <p:nvPr>
            <p:custDataLst>
              <p:tags r:id="rId26"/>
            </p:custDataLst>
          </p:nvPr>
        </p:nvCxnSpPr>
        <p:spPr bwMode="auto">
          <a:xfrm rot="16200000" flipV="1">
            <a:off x="4566444" y="4715669"/>
            <a:ext cx="12700" cy="1198562"/>
          </a:xfrm>
          <a:prstGeom prst="curvedConnector3">
            <a:avLst>
              <a:gd name="adj1" fmla="val 3756889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5019" name="Group 34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3868738" y="4249738"/>
            <a:ext cx="1439862" cy="500062"/>
            <a:chOff x="3911241" y="3761582"/>
            <a:chExt cx="1439669" cy="500062"/>
          </a:xfrm>
        </p:grpSpPr>
        <p:grpSp>
          <p:nvGrpSpPr>
            <p:cNvPr id="85025" name="Group 31"/>
            <p:cNvGrpSpPr>
              <a:grpSpLocks/>
            </p:cNvGrpSpPr>
            <p:nvPr/>
          </p:nvGrpSpPr>
          <p:grpSpPr bwMode="auto">
            <a:xfrm>
              <a:off x="3911241" y="3761582"/>
              <a:ext cx="500063" cy="500062"/>
              <a:chOff x="4035153" y="3800887"/>
              <a:chExt cx="500063" cy="500062"/>
            </a:xfrm>
          </p:grpSpPr>
          <p:sp>
            <p:nvSpPr>
              <p:cNvPr id="85030" name="Oval 1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035153" y="3800887"/>
                <a:ext cx="500063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charset="0"/>
                  </a:rPr>
                  <a:t>PB</a:t>
                </a:r>
              </a:p>
            </p:txBody>
          </p:sp>
          <p:sp>
            <p:nvSpPr>
              <p:cNvPr id="85031" name="Line 22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161273" y="3935308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5026" name="Group 32"/>
            <p:cNvGrpSpPr>
              <a:grpSpLocks/>
            </p:cNvGrpSpPr>
            <p:nvPr/>
          </p:nvGrpSpPr>
          <p:grpSpPr bwMode="auto">
            <a:xfrm>
              <a:off x="4850848" y="3761582"/>
              <a:ext cx="500062" cy="500062"/>
              <a:chOff x="5035278" y="4011613"/>
              <a:chExt cx="500062" cy="500062"/>
            </a:xfrm>
          </p:grpSpPr>
          <p:sp>
            <p:nvSpPr>
              <p:cNvPr id="85028" name="Oval 2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5035278" y="4011613"/>
                <a:ext cx="500062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urier New" charset="0"/>
                  </a:rPr>
                  <a:t>L</a:t>
                </a:r>
                <a:r>
                  <a:rPr lang="en-US" sz="2000" b="1" baseline="-25000" dirty="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85029" name="Line 22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5157788" y="4132263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27" name="TextBox 33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411304" y="3896003"/>
              <a:ext cx="4395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and</a:t>
              </a:r>
            </a:p>
          </p:txBody>
        </p:sp>
      </p:grpSp>
      <p:sp>
        <p:nvSpPr>
          <p:cNvPr id="85020" name="Oval 8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408863" y="4840288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85021" name="Oval 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858963" y="1311275"/>
            <a:ext cx="1398587" cy="14001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Dummy</a:t>
            </a:r>
          </a:p>
        </p:txBody>
      </p:sp>
      <p:grpSp>
        <p:nvGrpSpPr>
          <p:cNvPr id="85022" name="Group 1"/>
          <p:cNvGrpSpPr>
            <a:grpSpLocks/>
          </p:cNvGrpSpPr>
          <p:nvPr>
            <p:custDataLst>
              <p:tags r:id="rId30"/>
            </p:custDataLst>
          </p:nvPr>
        </p:nvGrpSpPr>
        <p:grpSpPr bwMode="auto">
          <a:xfrm>
            <a:off x="3076575" y="1022350"/>
            <a:ext cx="500063" cy="500063"/>
            <a:chOff x="3167960" y="976790"/>
            <a:chExt cx="500063" cy="500062"/>
          </a:xfrm>
        </p:grpSpPr>
        <p:sp>
          <p:nvSpPr>
            <p:cNvPr id="85023" name="Oval 1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167960" y="976790"/>
              <a:ext cx="500063" cy="500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85024" name="Line 22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293745" y="1104088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56263" y="795338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L</a:t>
            </a:r>
            <a:r>
              <a:rPr lang="en-US" sz="2000" b="1" baseline="-25000" dirty="0">
                <a:latin typeface="Courier New" charset="0"/>
              </a:rPr>
              <a:t>2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508750" y="182563"/>
            <a:ext cx="2409825" cy="1274762"/>
          </a:xfrm>
        </p:spPr>
        <p:txBody>
          <a:bodyPr/>
          <a:lstStyle/>
          <a:p>
            <a:pPr algn="r" eaLnBrk="1" hangingPunct="1"/>
            <a:r>
              <a:rPr lang="en-US">
                <a:latin typeface="Arial" charset="0"/>
              </a:rPr>
              <a:t>State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Machine</a:t>
            </a:r>
          </a:p>
        </p:txBody>
      </p:sp>
      <p:sp>
        <p:nvSpPr>
          <p:cNvPr id="86019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17925" y="104775"/>
            <a:ext cx="1697038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Up</a:t>
            </a:r>
          </a:p>
        </p:txBody>
      </p:sp>
      <p:sp>
        <p:nvSpPr>
          <p:cNvPr id="86020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7925" y="5065713"/>
            <a:ext cx="1697038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Down</a:t>
            </a:r>
          </a:p>
        </p:txBody>
      </p:sp>
      <p:sp>
        <p:nvSpPr>
          <p:cNvPr id="86021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4663" y="3070225"/>
            <a:ext cx="1697037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(Up Next)</a:t>
            </a:r>
          </a:p>
        </p:txBody>
      </p:sp>
      <p:sp>
        <p:nvSpPr>
          <p:cNvPr id="86022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21538" y="3160713"/>
            <a:ext cx="1697037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(Down</a:t>
            </a:r>
          </a:p>
          <a:p>
            <a:pPr algn="ctr"/>
            <a:r>
              <a:rPr lang="en-US" sz="2400" b="1">
                <a:latin typeface="Comic Sans MS" charset="0"/>
              </a:rPr>
              <a:t>Next)</a:t>
            </a:r>
          </a:p>
        </p:txBody>
      </p:sp>
      <p:cxnSp>
        <p:nvCxnSpPr>
          <p:cNvPr id="86023" name="AutoShape 9"/>
          <p:cNvCxnSpPr>
            <a:cxnSpLocks noChangeShapeType="1"/>
            <a:stCxn id="86019" idx="6"/>
            <a:endCxn id="86022" idx="0"/>
          </p:cNvCxnSpPr>
          <p:nvPr>
            <p:custDataLst>
              <p:tags r:id="rId7"/>
            </p:custDataLst>
          </p:nvPr>
        </p:nvCxnSpPr>
        <p:spPr bwMode="auto">
          <a:xfrm>
            <a:off x="5414963" y="954088"/>
            <a:ext cx="2654300" cy="2206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4" name="AutoShape 10"/>
          <p:cNvCxnSpPr>
            <a:cxnSpLocks noChangeShapeType="1"/>
            <a:stCxn id="86022" idx="4"/>
            <a:endCxn id="86020" idx="6"/>
          </p:cNvCxnSpPr>
          <p:nvPr>
            <p:custDataLst>
              <p:tags r:id="rId8"/>
            </p:custDataLst>
          </p:nvPr>
        </p:nvCxnSpPr>
        <p:spPr bwMode="auto">
          <a:xfrm flipH="1">
            <a:off x="5414963" y="4857750"/>
            <a:ext cx="2654300" cy="1057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5" name="AutoShape 11"/>
          <p:cNvCxnSpPr>
            <a:cxnSpLocks noChangeShapeType="1"/>
            <a:stCxn id="86020" idx="2"/>
            <a:endCxn id="86021" idx="4"/>
          </p:cNvCxnSpPr>
          <p:nvPr>
            <p:custDataLst>
              <p:tags r:id="rId9"/>
            </p:custDataLst>
          </p:nvPr>
        </p:nvCxnSpPr>
        <p:spPr bwMode="auto">
          <a:xfrm flipH="1" flipV="1">
            <a:off x="1323975" y="4767263"/>
            <a:ext cx="2393950" cy="1147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6" name="AutoShape 13"/>
          <p:cNvCxnSpPr>
            <a:cxnSpLocks noChangeShapeType="1"/>
            <a:stCxn id="86021" idx="0"/>
            <a:endCxn id="86019" idx="2"/>
          </p:cNvCxnSpPr>
          <p:nvPr>
            <p:custDataLst>
              <p:tags r:id="rId10"/>
            </p:custDataLst>
          </p:nvPr>
        </p:nvCxnSpPr>
        <p:spPr bwMode="auto">
          <a:xfrm flipV="1">
            <a:off x="1323975" y="954088"/>
            <a:ext cx="2393950" cy="2116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27" name="Oval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60513" y="2493963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86028" name="Oval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37175" y="1227138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86029" name="Line 1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598488" y="4660900"/>
            <a:ext cx="26670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7" name="Text Box 1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01613" y="5405438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Start</a:t>
            </a:r>
          </a:p>
        </p:txBody>
      </p:sp>
      <p:cxnSp>
        <p:nvCxnSpPr>
          <p:cNvPr id="55315" name="AutoShape 21"/>
          <p:cNvCxnSpPr>
            <a:cxnSpLocks noChangeShapeType="1"/>
            <a:stCxn id="86021" idx="2"/>
            <a:endCxn id="86021" idx="1"/>
          </p:cNvCxnSpPr>
          <p:nvPr>
            <p:custDataLst>
              <p:tags r:id="rId15"/>
            </p:custDataLst>
          </p:nvPr>
        </p:nvCxnSpPr>
        <p:spPr bwMode="auto">
          <a:xfrm rot="10800000" flipH="1">
            <a:off x="474663" y="3319463"/>
            <a:ext cx="249237" cy="600075"/>
          </a:xfrm>
          <a:prstGeom prst="curvedConnector4">
            <a:avLst>
              <a:gd name="adj1" fmla="val -91981"/>
              <a:gd name="adj2" fmla="val 179523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32" name="Oval 2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65125" y="2263775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PB</a:t>
            </a:r>
          </a:p>
        </p:txBody>
      </p:sp>
      <p:sp>
        <p:nvSpPr>
          <p:cNvPr id="86033" name="Line 22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88950" y="2384425"/>
            <a:ext cx="2571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" name="Curved Connector 23"/>
          <p:cNvCxnSpPr>
            <a:cxnSpLocks noChangeShapeType="1"/>
            <a:stCxn id="86019" idx="5"/>
            <a:endCxn id="86019" idx="3"/>
          </p:cNvCxnSpPr>
          <p:nvPr>
            <p:custDataLst>
              <p:tags r:id="rId18"/>
            </p:custDataLst>
          </p:nvPr>
        </p:nvCxnSpPr>
        <p:spPr bwMode="auto">
          <a:xfrm rot="5400000">
            <a:off x="4566444" y="954882"/>
            <a:ext cx="12700" cy="1198562"/>
          </a:xfrm>
          <a:prstGeom prst="curvedConnector3">
            <a:avLst>
              <a:gd name="adj1" fmla="val 3756889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6035" name="Group 34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3868738" y="1993900"/>
            <a:ext cx="1439862" cy="500063"/>
            <a:chOff x="3911241" y="3761582"/>
            <a:chExt cx="1439669" cy="500062"/>
          </a:xfrm>
        </p:grpSpPr>
        <p:grpSp>
          <p:nvGrpSpPr>
            <p:cNvPr id="86071" name="Group 31"/>
            <p:cNvGrpSpPr>
              <a:grpSpLocks/>
            </p:cNvGrpSpPr>
            <p:nvPr/>
          </p:nvGrpSpPr>
          <p:grpSpPr bwMode="auto">
            <a:xfrm>
              <a:off x="3911241" y="3761582"/>
              <a:ext cx="500063" cy="500062"/>
              <a:chOff x="4035153" y="3800887"/>
              <a:chExt cx="500063" cy="500062"/>
            </a:xfrm>
          </p:grpSpPr>
          <p:sp>
            <p:nvSpPr>
              <p:cNvPr id="86076" name="Oval 15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4035153" y="3800887"/>
                <a:ext cx="500063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charset="0"/>
                  </a:rPr>
                  <a:t>PB</a:t>
                </a:r>
              </a:p>
            </p:txBody>
          </p:sp>
          <p:sp>
            <p:nvSpPr>
              <p:cNvPr id="86077" name="Line 22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4161273" y="3935308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72" name="Group 32"/>
            <p:cNvGrpSpPr>
              <a:grpSpLocks/>
            </p:cNvGrpSpPr>
            <p:nvPr/>
          </p:nvGrpSpPr>
          <p:grpSpPr bwMode="auto">
            <a:xfrm>
              <a:off x="4850848" y="3761582"/>
              <a:ext cx="500062" cy="500062"/>
              <a:chOff x="5035278" y="4011613"/>
              <a:chExt cx="500062" cy="500062"/>
            </a:xfrm>
          </p:grpSpPr>
          <p:sp>
            <p:nvSpPr>
              <p:cNvPr id="86074" name="Oval 2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5035278" y="4011613"/>
                <a:ext cx="500062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urier New" charset="0"/>
                  </a:rPr>
                  <a:t>L</a:t>
                </a:r>
                <a:r>
                  <a:rPr lang="en-US" sz="2000" b="1" baseline="-25000" dirty="0">
                    <a:latin typeface="Courier New" charset="0"/>
                  </a:rPr>
                  <a:t>2</a:t>
                </a:r>
              </a:p>
            </p:txBody>
          </p:sp>
          <p:sp>
            <p:nvSpPr>
              <p:cNvPr id="86075" name="Line 22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5157788" y="4132263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73" name="TextBox 33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4411304" y="3896003"/>
              <a:ext cx="4395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and</a:t>
              </a:r>
            </a:p>
          </p:txBody>
        </p:sp>
      </p:grpSp>
      <p:grpSp>
        <p:nvGrpSpPr>
          <p:cNvPr id="86036" name="Group 2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2800350" y="5180013"/>
            <a:ext cx="1020763" cy="971550"/>
            <a:chOff x="2678113" y="5118418"/>
            <a:chExt cx="1020762" cy="971550"/>
          </a:xfrm>
        </p:grpSpPr>
        <p:sp>
          <p:nvSpPr>
            <p:cNvPr id="86068" name="Oval 12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678113" y="5589905"/>
              <a:ext cx="500062" cy="5000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  <a:endParaRPr lang="en-US" sz="2000" b="1" dirty="0">
                <a:latin typeface="Courier New" charset="0"/>
              </a:endParaRPr>
            </a:p>
          </p:txBody>
        </p:sp>
        <p:sp>
          <p:nvSpPr>
            <p:cNvPr id="86069" name="Oval 1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981325" y="5118418"/>
              <a:ext cx="500063" cy="500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PB</a:t>
              </a:r>
            </a:p>
          </p:txBody>
        </p:sp>
        <p:sp>
          <p:nvSpPr>
            <p:cNvPr id="86070" name="TextBox 33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3167960" y="5588516"/>
              <a:ext cx="530915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OR</a:t>
              </a:r>
            </a:p>
          </p:txBody>
        </p:sp>
      </p:grpSp>
      <p:sp>
        <p:nvSpPr>
          <p:cNvPr id="86037" name="TextBox 3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807075" y="1271588"/>
            <a:ext cx="53022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OR</a:t>
            </a:r>
          </a:p>
        </p:txBody>
      </p:sp>
      <p:cxnSp>
        <p:nvCxnSpPr>
          <p:cNvPr id="36" name="AutoShape 21"/>
          <p:cNvCxnSpPr>
            <a:cxnSpLocks noChangeShapeType="1"/>
            <a:stCxn id="86022" idx="6"/>
            <a:endCxn id="86022" idx="7"/>
          </p:cNvCxnSpPr>
          <p:nvPr>
            <p:custDataLst>
              <p:tags r:id="rId22"/>
            </p:custDataLst>
          </p:nvPr>
        </p:nvCxnSpPr>
        <p:spPr bwMode="auto">
          <a:xfrm flipH="1" flipV="1">
            <a:off x="8669338" y="3409950"/>
            <a:ext cx="249237" cy="600075"/>
          </a:xfrm>
          <a:prstGeom prst="curvedConnector4">
            <a:avLst>
              <a:gd name="adj1" fmla="val -91981"/>
              <a:gd name="adj2" fmla="val 179523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6039" name="Group 35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8616950" y="2384425"/>
            <a:ext cx="500063" cy="500063"/>
            <a:chOff x="457200" y="2438400"/>
            <a:chExt cx="500063" cy="500063"/>
          </a:xfrm>
        </p:grpSpPr>
        <p:sp>
          <p:nvSpPr>
            <p:cNvPr id="86066" name="Oval 20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457200" y="2438400"/>
              <a:ext cx="500063" cy="5000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86067" name="Line 22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581025" y="2559270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" name="Curved Connector 43"/>
          <p:cNvCxnSpPr>
            <a:cxnSpLocks noChangeShapeType="1"/>
            <a:stCxn id="86020" idx="7"/>
            <a:endCxn id="86020" idx="1"/>
          </p:cNvCxnSpPr>
          <p:nvPr>
            <p:custDataLst>
              <p:tags r:id="rId24"/>
            </p:custDataLst>
          </p:nvPr>
        </p:nvCxnSpPr>
        <p:spPr bwMode="auto">
          <a:xfrm rot="16200000" flipV="1">
            <a:off x="4566444" y="4715669"/>
            <a:ext cx="12700" cy="1198562"/>
          </a:xfrm>
          <a:prstGeom prst="curvedConnector3">
            <a:avLst>
              <a:gd name="adj1" fmla="val 3756889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6041" name="Group 34"/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3868738" y="4249738"/>
            <a:ext cx="1439862" cy="500062"/>
            <a:chOff x="3911241" y="3761582"/>
            <a:chExt cx="1439669" cy="500062"/>
          </a:xfrm>
        </p:grpSpPr>
        <p:grpSp>
          <p:nvGrpSpPr>
            <p:cNvPr id="86059" name="Group 31"/>
            <p:cNvGrpSpPr>
              <a:grpSpLocks/>
            </p:cNvGrpSpPr>
            <p:nvPr/>
          </p:nvGrpSpPr>
          <p:grpSpPr bwMode="auto">
            <a:xfrm>
              <a:off x="3911241" y="3761582"/>
              <a:ext cx="500063" cy="500062"/>
              <a:chOff x="4035153" y="3800887"/>
              <a:chExt cx="500063" cy="500062"/>
            </a:xfrm>
          </p:grpSpPr>
          <p:sp>
            <p:nvSpPr>
              <p:cNvPr id="86064" name="Oval 15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4035153" y="3800887"/>
                <a:ext cx="500063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charset="0"/>
                  </a:rPr>
                  <a:t>PB</a:t>
                </a:r>
              </a:p>
            </p:txBody>
          </p:sp>
          <p:sp>
            <p:nvSpPr>
              <p:cNvPr id="86065" name="Line 22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4161273" y="3935308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60" name="Group 32"/>
            <p:cNvGrpSpPr>
              <a:grpSpLocks/>
            </p:cNvGrpSpPr>
            <p:nvPr/>
          </p:nvGrpSpPr>
          <p:grpSpPr bwMode="auto">
            <a:xfrm>
              <a:off x="4850848" y="3761582"/>
              <a:ext cx="500062" cy="500062"/>
              <a:chOff x="5035278" y="4011613"/>
              <a:chExt cx="500062" cy="500062"/>
            </a:xfrm>
          </p:grpSpPr>
          <p:sp>
            <p:nvSpPr>
              <p:cNvPr id="86062" name="Oval 2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5035278" y="4011613"/>
                <a:ext cx="500062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urier New" charset="0"/>
                  </a:rPr>
                  <a:t>L</a:t>
                </a:r>
                <a:r>
                  <a:rPr lang="en-US" sz="2000" b="1" baseline="-25000" dirty="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86063" name="Line 22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5157788" y="4132263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61" name="TextBox 33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4411304" y="3896003"/>
              <a:ext cx="4395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and</a:t>
              </a:r>
            </a:p>
          </p:txBody>
        </p:sp>
      </p:grpSp>
      <p:sp>
        <p:nvSpPr>
          <p:cNvPr id="86042" name="Oval 8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408863" y="4840288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86043" name="Oval 4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858963" y="1311275"/>
            <a:ext cx="1398587" cy="14001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Dummy</a:t>
            </a:r>
          </a:p>
        </p:txBody>
      </p:sp>
      <p:grpSp>
        <p:nvGrpSpPr>
          <p:cNvPr id="86044" name="Group 1"/>
          <p:cNvGrpSpPr>
            <a:grpSpLocks/>
          </p:cNvGrpSpPr>
          <p:nvPr>
            <p:custDataLst>
              <p:tags r:id="rId28"/>
            </p:custDataLst>
          </p:nvPr>
        </p:nvGrpSpPr>
        <p:grpSpPr bwMode="auto">
          <a:xfrm>
            <a:off x="3076575" y="1022350"/>
            <a:ext cx="500063" cy="500063"/>
            <a:chOff x="3167960" y="976790"/>
            <a:chExt cx="500063" cy="500062"/>
          </a:xfrm>
        </p:grpSpPr>
        <p:sp>
          <p:nvSpPr>
            <p:cNvPr id="86057" name="Oval 14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167960" y="976790"/>
              <a:ext cx="500063" cy="500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86058" name="Line 22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>
              <a:off x="3293745" y="1104088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045" name="Oval 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226175" y="1447800"/>
            <a:ext cx="1400175" cy="14001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Dummy</a:t>
            </a:r>
          </a:p>
        </p:txBody>
      </p:sp>
      <p:sp>
        <p:nvSpPr>
          <p:cNvPr id="86046" name="Oval 4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703388" y="4608513"/>
            <a:ext cx="1400175" cy="14001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Dummy</a:t>
            </a:r>
          </a:p>
        </p:txBody>
      </p:sp>
      <p:grpSp>
        <p:nvGrpSpPr>
          <p:cNvPr id="86047" name="Group 59"/>
          <p:cNvGrpSpPr>
            <a:grpSpLocks/>
          </p:cNvGrpSpPr>
          <p:nvPr>
            <p:custDataLst>
              <p:tags r:id="rId31"/>
            </p:custDataLst>
          </p:nvPr>
        </p:nvGrpSpPr>
        <p:grpSpPr bwMode="auto">
          <a:xfrm>
            <a:off x="1173163" y="4840288"/>
            <a:ext cx="500062" cy="500062"/>
            <a:chOff x="3167960" y="976790"/>
            <a:chExt cx="500063" cy="500062"/>
          </a:xfrm>
        </p:grpSpPr>
        <p:sp>
          <p:nvSpPr>
            <p:cNvPr id="86055" name="Oval 14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167960" y="976790"/>
              <a:ext cx="500063" cy="500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86056" name="Line 22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3293745" y="1104088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48" name="Group 35"/>
          <p:cNvGrpSpPr>
            <a:grpSpLocks/>
          </p:cNvGrpSpPr>
          <p:nvPr>
            <p:custDataLst>
              <p:tags r:id="rId32"/>
            </p:custDataLst>
          </p:nvPr>
        </p:nvGrpSpPr>
        <p:grpSpPr bwMode="auto">
          <a:xfrm>
            <a:off x="7427913" y="2513013"/>
            <a:ext cx="500062" cy="500062"/>
            <a:chOff x="457200" y="2438400"/>
            <a:chExt cx="500063" cy="500063"/>
          </a:xfrm>
        </p:grpSpPr>
        <p:sp>
          <p:nvSpPr>
            <p:cNvPr id="86053" name="Oval 20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57200" y="2438400"/>
              <a:ext cx="500063" cy="5000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86054" name="Line 22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581025" y="2559270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049" name="Oval 4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008688" y="4684713"/>
            <a:ext cx="1400175" cy="14001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Dummy</a:t>
            </a:r>
          </a:p>
        </p:txBody>
      </p:sp>
      <p:grpSp>
        <p:nvGrpSpPr>
          <p:cNvPr id="86050" name="Group 35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>
            <a:off x="5532438" y="5508625"/>
            <a:ext cx="500062" cy="500063"/>
            <a:chOff x="457200" y="2438400"/>
            <a:chExt cx="500063" cy="500063"/>
          </a:xfrm>
        </p:grpSpPr>
        <p:sp>
          <p:nvSpPr>
            <p:cNvPr id="86051" name="Oval 20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57200" y="2438400"/>
              <a:ext cx="500063" cy="5000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86052" name="Line 22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581025" y="2559270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289300" y="2671763"/>
            <a:ext cx="2409825" cy="1274762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State</a:t>
            </a:r>
            <a:br>
              <a:rPr lang="en-US" sz="3200">
                <a:latin typeface="Arial" charset="0"/>
              </a:rPr>
            </a:br>
            <a:r>
              <a:rPr lang="en-US" sz="3200">
                <a:latin typeface="Arial" charset="0"/>
              </a:rPr>
              <a:t>Machine</a:t>
            </a:r>
          </a:p>
        </p:txBody>
      </p:sp>
      <p:sp>
        <p:nvSpPr>
          <p:cNvPr id="87042" name="Oval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17925" y="104775"/>
            <a:ext cx="1697038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Up</a:t>
            </a:r>
          </a:p>
        </p:txBody>
      </p:sp>
      <p:sp>
        <p:nvSpPr>
          <p:cNvPr id="87043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17925" y="5065713"/>
            <a:ext cx="1697038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Down</a:t>
            </a:r>
          </a:p>
        </p:txBody>
      </p:sp>
      <p:sp>
        <p:nvSpPr>
          <p:cNvPr id="87044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4663" y="3070225"/>
            <a:ext cx="1697037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(Up Next)</a:t>
            </a:r>
          </a:p>
        </p:txBody>
      </p:sp>
      <p:sp>
        <p:nvSpPr>
          <p:cNvPr id="87045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53263" y="3084513"/>
            <a:ext cx="1697037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(Down</a:t>
            </a:r>
          </a:p>
          <a:p>
            <a:pPr algn="ctr"/>
            <a:r>
              <a:rPr lang="en-US" sz="2400" b="1">
                <a:latin typeface="Comic Sans MS" charset="0"/>
              </a:rPr>
              <a:t>Next)</a:t>
            </a:r>
          </a:p>
        </p:txBody>
      </p:sp>
      <p:cxnSp>
        <p:nvCxnSpPr>
          <p:cNvPr id="87046" name="AutoShape 9"/>
          <p:cNvCxnSpPr>
            <a:cxnSpLocks noChangeShapeType="1"/>
            <a:stCxn id="87042" idx="6"/>
            <a:endCxn id="87064" idx="1"/>
          </p:cNvCxnSpPr>
          <p:nvPr>
            <p:custDataLst>
              <p:tags r:id="rId6"/>
            </p:custDataLst>
          </p:nvPr>
        </p:nvCxnSpPr>
        <p:spPr bwMode="auto">
          <a:xfrm flipV="1">
            <a:off x="5414963" y="492125"/>
            <a:ext cx="1965325" cy="4619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47" name="AutoShape 10"/>
          <p:cNvCxnSpPr>
            <a:cxnSpLocks noChangeShapeType="1"/>
            <a:stCxn id="87045" idx="4"/>
            <a:endCxn id="87067" idx="7"/>
          </p:cNvCxnSpPr>
          <p:nvPr>
            <p:custDataLst>
              <p:tags r:id="rId7"/>
            </p:custDataLst>
          </p:nvPr>
        </p:nvCxnSpPr>
        <p:spPr bwMode="auto">
          <a:xfrm>
            <a:off x="7902575" y="4781550"/>
            <a:ext cx="144463" cy="785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48" name="AutoShape 11"/>
          <p:cNvCxnSpPr>
            <a:cxnSpLocks noChangeShapeType="1"/>
            <a:stCxn id="87065" idx="0"/>
            <a:endCxn id="87044" idx="4"/>
          </p:cNvCxnSpPr>
          <p:nvPr>
            <p:custDataLst>
              <p:tags r:id="rId8"/>
            </p:custDataLst>
          </p:nvPr>
        </p:nvCxnSpPr>
        <p:spPr bwMode="auto">
          <a:xfrm flipH="1" flipV="1">
            <a:off x="1323975" y="4767263"/>
            <a:ext cx="349250" cy="5730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49" name="AutoShape 13"/>
          <p:cNvCxnSpPr>
            <a:cxnSpLocks noChangeShapeType="1"/>
            <a:stCxn id="87044" idx="0"/>
            <a:endCxn id="87063" idx="4"/>
          </p:cNvCxnSpPr>
          <p:nvPr>
            <p:custDataLst>
              <p:tags r:id="rId9"/>
            </p:custDataLst>
          </p:nvPr>
        </p:nvCxnSpPr>
        <p:spPr bwMode="auto">
          <a:xfrm flipH="1" flipV="1">
            <a:off x="1189038" y="1849438"/>
            <a:ext cx="134937" cy="1220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0" name="Oval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28700" y="2171700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87051" name="Line 1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598488" y="4660900"/>
            <a:ext cx="26670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7" name="Text 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01613" y="5405438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Start</a:t>
            </a:r>
          </a:p>
        </p:txBody>
      </p:sp>
      <p:cxnSp>
        <p:nvCxnSpPr>
          <p:cNvPr id="55315" name="AutoShape 21"/>
          <p:cNvCxnSpPr>
            <a:cxnSpLocks noChangeShapeType="1"/>
            <a:stCxn id="87044" idx="2"/>
            <a:endCxn id="87044" idx="1"/>
          </p:cNvCxnSpPr>
          <p:nvPr>
            <p:custDataLst>
              <p:tags r:id="rId13"/>
            </p:custDataLst>
          </p:nvPr>
        </p:nvCxnSpPr>
        <p:spPr bwMode="auto">
          <a:xfrm rot="10800000" flipH="1">
            <a:off x="474663" y="3319463"/>
            <a:ext cx="249237" cy="600075"/>
          </a:xfrm>
          <a:prstGeom prst="curvedConnector4">
            <a:avLst>
              <a:gd name="adj1" fmla="val -91981"/>
              <a:gd name="adj2" fmla="val 179523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4" name="Oval 2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65125" y="2263775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PB</a:t>
            </a:r>
          </a:p>
        </p:txBody>
      </p:sp>
      <p:sp>
        <p:nvSpPr>
          <p:cNvPr id="87055" name="Line 22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88950" y="2384425"/>
            <a:ext cx="2571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" name="Curved Connector 23"/>
          <p:cNvCxnSpPr>
            <a:cxnSpLocks noChangeShapeType="1"/>
            <a:stCxn id="87042" idx="5"/>
            <a:endCxn id="87042" idx="3"/>
          </p:cNvCxnSpPr>
          <p:nvPr>
            <p:custDataLst>
              <p:tags r:id="rId16"/>
            </p:custDataLst>
          </p:nvPr>
        </p:nvCxnSpPr>
        <p:spPr bwMode="auto">
          <a:xfrm rot="5400000">
            <a:off x="4566444" y="954882"/>
            <a:ext cx="12700" cy="1198562"/>
          </a:xfrm>
          <a:prstGeom prst="curvedConnector3">
            <a:avLst>
              <a:gd name="adj1" fmla="val 3756889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7057" name="Group 34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3868738" y="1993900"/>
            <a:ext cx="1439862" cy="500063"/>
            <a:chOff x="3911241" y="3761582"/>
            <a:chExt cx="1439669" cy="500062"/>
          </a:xfrm>
        </p:grpSpPr>
        <p:grpSp>
          <p:nvGrpSpPr>
            <p:cNvPr id="87108" name="Group 31"/>
            <p:cNvGrpSpPr>
              <a:grpSpLocks/>
            </p:cNvGrpSpPr>
            <p:nvPr/>
          </p:nvGrpSpPr>
          <p:grpSpPr bwMode="auto">
            <a:xfrm>
              <a:off x="3911241" y="3761582"/>
              <a:ext cx="500063" cy="500062"/>
              <a:chOff x="4035153" y="3800887"/>
              <a:chExt cx="500063" cy="500062"/>
            </a:xfrm>
          </p:grpSpPr>
          <p:sp>
            <p:nvSpPr>
              <p:cNvPr id="87113" name="Oval 15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035153" y="3800887"/>
                <a:ext cx="500063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charset="0"/>
                  </a:rPr>
                  <a:t>PB</a:t>
                </a:r>
              </a:p>
            </p:txBody>
          </p:sp>
          <p:sp>
            <p:nvSpPr>
              <p:cNvPr id="87114" name="Line 22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161273" y="3935308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109" name="Group 32"/>
            <p:cNvGrpSpPr>
              <a:grpSpLocks/>
            </p:cNvGrpSpPr>
            <p:nvPr/>
          </p:nvGrpSpPr>
          <p:grpSpPr bwMode="auto">
            <a:xfrm>
              <a:off x="4850848" y="3761582"/>
              <a:ext cx="500062" cy="500062"/>
              <a:chOff x="5035278" y="4011613"/>
              <a:chExt cx="500062" cy="500062"/>
            </a:xfrm>
          </p:grpSpPr>
          <p:sp>
            <p:nvSpPr>
              <p:cNvPr id="87111" name="Oval 2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5035278" y="4011613"/>
                <a:ext cx="500062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urier New" charset="0"/>
                  </a:rPr>
                  <a:t>L</a:t>
                </a:r>
                <a:r>
                  <a:rPr lang="en-US" sz="2000" b="1" baseline="-25000" dirty="0">
                    <a:latin typeface="Courier New" charset="0"/>
                  </a:rPr>
                  <a:t>2</a:t>
                </a:r>
              </a:p>
            </p:txBody>
          </p:sp>
          <p:sp>
            <p:nvSpPr>
              <p:cNvPr id="87112" name="Line 22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5157788" y="4132263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110" name="TextBox 33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411304" y="3896003"/>
              <a:ext cx="4395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and</a:t>
              </a:r>
            </a:p>
          </p:txBody>
        </p:sp>
      </p:grpSp>
      <p:cxnSp>
        <p:nvCxnSpPr>
          <p:cNvPr id="36" name="AutoShape 21"/>
          <p:cNvCxnSpPr>
            <a:cxnSpLocks noChangeShapeType="1"/>
            <a:stCxn id="87045" idx="6"/>
            <a:endCxn id="87045" idx="7"/>
          </p:cNvCxnSpPr>
          <p:nvPr>
            <p:custDataLst>
              <p:tags r:id="rId18"/>
            </p:custDataLst>
          </p:nvPr>
        </p:nvCxnSpPr>
        <p:spPr bwMode="auto">
          <a:xfrm flipH="1" flipV="1">
            <a:off x="8501063" y="3333750"/>
            <a:ext cx="249237" cy="600075"/>
          </a:xfrm>
          <a:prstGeom prst="curvedConnector4">
            <a:avLst>
              <a:gd name="adj1" fmla="val -91981"/>
              <a:gd name="adj2" fmla="val 179523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7059" name="Group 35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8616950" y="2384425"/>
            <a:ext cx="500063" cy="500063"/>
            <a:chOff x="457200" y="2438400"/>
            <a:chExt cx="500063" cy="500063"/>
          </a:xfrm>
        </p:grpSpPr>
        <p:sp>
          <p:nvSpPr>
            <p:cNvPr id="87106" name="Oval 20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457200" y="2438400"/>
              <a:ext cx="500063" cy="5000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87107" name="Line 22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581025" y="2559270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" name="Curved Connector 43"/>
          <p:cNvCxnSpPr>
            <a:cxnSpLocks noChangeShapeType="1"/>
            <a:stCxn id="87043" idx="7"/>
            <a:endCxn id="87043" idx="1"/>
          </p:cNvCxnSpPr>
          <p:nvPr>
            <p:custDataLst>
              <p:tags r:id="rId20"/>
            </p:custDataLst>
          </p:nvPr>
        </p:nvCxnSpPr>
        <p:spPr bwMode="auto">
          <a:xfrm rot="16200000" flipV="1">
            <a:off x="4566444" y="4715669"/>
            <a:ext cx="12700" cy="1198562"/>
          </a:xfrm>
          <a:prstGeom prst="curvedConnector3">
            <a:avLst>
              <a:gd name="adj1" fmla="val 3756889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7061" name="Group 34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3868738" y="4249738"/>
            <a:ext cx="1439862" cy="500062"/>
            <a:chOff x="3911241" y="3761582"/>
            <a:chExt cx="1439669" cy="500062"/>
          </a:xfrm>
        </p:grpSpPr>
        <p:grpSp>
          <p:nvGrpSpPr>
            <p:cNvPr id="87099" name="Group 31"/>
            <p:cNvGrpSpPr>
              <a:grpSpLocks/>
            </p:cNvGrpSpPr>
            <p:nvPr/>
          </p:nvGrpSpPr>
          <p:grpSpPr bwMode="auto">
            <a:xfrm>
              <a:off x="3911241" y="3761582"/>
              <a:ext cx="500063" cy="500062"/>
              <a:chOff x="4035153" y="3800887"/>
              <a:chExt cx="500063" cy="500062"/>
            </a:xfrm>
          </p:grpSpPr>
          <p:sp>
            <p:nvSpPr>
              <p:cNvPr id="87104" name="Oval 15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4035153" y="3800887"/>
                <a:ext cx="500063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charset="0"/>
                  </a:rPr>
                  <a:t>PB</a:t>
                </a:r>
              </a:p>
            </p:txBody>
          </p:sp>
          <p:sp>
            <p:nvSpPr>
              <p:cNvPr id="87105" name="Line 22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4161273" y="3935308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100" name="Group 32"/>
            <p:cNvGrpSpPr>
              <a:grpSpLocks/>
            </p:cNvGrpSpPr>
            <p:nvPr/>
          </p:nvGrpSpPr>
          <p:grpSpPr bwMode="auto">
            <a:xfrm>
              <a:off x="4850848" y="3761582"/>
              <a:ext cx="500062" cy="500062"/>
              <a:chOff x="5035278" y="4011613"/>
              <a:chExt cx="500062" cy="500062"/>
            </a:xfrm>
          </p:grpSpPr>
          <p:sp>
            <p:nvSpPr>
              <p:cNvPr id="87102" name="Oval 2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5035278" y="4011613"/>
                <a:ext cx="500062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urier New" charset="0"/>
                  </a:rPr>
                  <a:t>L</a:t>
                </a:r>
                <a:r>
                  <a:rPr lang="en-US" sz="2000" b="1" baseline="-25000" dirty="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87103" name="Line 22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5157788" y="4132263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101" name="TextBox 33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4411304" y="3896003"/>
              <a:ext cx="4395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and</a:t>
              </a:r>
            </a:p>
          </p:txBody>
        </p:sp>
      </p:grpSp>
      <p:sp>
        <p:nvSpPr>
          <p:cNvPr id="87062" name="Oval 8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408863" y="4840288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87063" name="Oval 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88950" y="449263"/>
            <a:ext cx="1400175" cy="14001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Dummy</a:t>
            </a:r>
          </a:p>
        </p:txBody>
      </p:sp>
      <p:sp>
        <p:nvSpPr>
          <p:cNvPr id="87064" name="Oval 4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175500" y="287338"/>
            <a:ext cx="1400175" cy="1398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Dummy</a:t>
            </a:r>
          </a:p>
        </p:txBody>
      </p:sp>
      <p:sp>
        <p:nvSpPr>
          <p:cNvPr id="87065" name="Oval 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973138" y="5340350"/>
            <a:ext cx="1400175" cy="14001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Dummy</a:t>
            </a:r>
          </a:p>
        </p:txBody>
      </p:sp>
      <p:grpSp>
        <p:nvGrpSpPr>
          <p:cNvPr id="87066" name="Group 59"/>
          <p:cNvGrpSpPr>
            <a:grpSpLocks/>
          </p:cNvGrpSpPr>
          <p:nvPr>
            <p:custDataLst>
              <p:tags r:id="rId26"/>
            </p:custDataLst>
          </p:nvPr>
        </p:nvGrpSpPr>
        <p:grpSpPr bwMode="auto">
          <a:xfrm>
            <a:off x="1173163" y="4840288"/>
            <a:ext cx="500062" cy="500062"/>
            <a:chOff x="3167960" y="976790"/>
            <a:chExt cx="500063" cy="500062"/>
          </a:xfrm>
        </p:grpSpPr>
        <p:sp>
          <p:nvSpPr>
            <p:cNvPr id="87097" name="Oval 1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167960" y="976790"/>
              <a:ext cx="500063" cy="500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87098" name="Line 22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3293745" y="1104088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067" name="Oval 4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851650" y="5362575"/>
            <a:ext cx="1400175" cy="14001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Dummy</a:t>
            </a:r>
          </a:p>
        </p:txBody>
      </p:sp>
      <p:grpSp>
        <p:nvGrpSpPr>
          <p:cNvPr id="87068" name="Group 35"/>
          <p:cNvGrpSpPr>
            <a:grpSpLocks/>
          </p:cNvGrpSpPr>
          <p:nvPr>
            <p:custDataLst>
              <p:tags r:id="rId28"/>
            </p:custDataLst>
          </p:nvPr>
        </p:nvGrpSpPr>
        <p:grpSpPr bwMode="auto">
          <a:xfrm>
            <a:off x="5881688" y="5894388"/>
            <a:ext cx="500062" cy="500062"/>
            <a:chOff x="457200" y="2438400"/>
            <a:chExt cx="500063" cy="500063"/>
          </a:xfrm>
        </p:grpSpPr>
        <p:sp>
          <p:nvSpPr>
            <p:cNvPr id="87095" name="Oval 20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457200" y="2438400"/>
              <a:ext cx="500063" cy="5000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87096" name="Line 22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581025" y="2559270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" name="Straight Arrow Connector 5"/>
          <p:cNvCxnSpPr>
            <a:stCxn id="87063" idx="7"/>
            <a:endCxn id="87042" idx="2"/>
          </p:cNvCxnSpPr>
          <p:nvPr>
            <p:custDataLst>
              <p:tags r:id="rId29"/>
            </p:custDataLst>
          </p:nvPr>
        </p:nvCxnSpPr>
        <p:spPr>
          <a:xfrm>
            <a:off x="1684338" y="654050"/>
            <a:ext cx="2033587" cy="3000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70" name="AutoShape 9"/>
          <p:cNvCxnSpPr>
            <a:cxnSpLocks noChangeShapeType="1"/>
            <a:stCxn id="87064" idx="4"/>
            <a:endCxn id="87045" idx="0"/>
          </p:cNvCxnSpPr>
          <p:nvPr>
            <p:custDataLst>
              <p:tags r:id="rId30"/>
            </p:custDataLst>
          </p:nvPr>
        </p:nvCxnSpPr>
        <p:spPr bwMode="auto">
          <a:xfrm>
            <a:off x="7875588" y="1685925"/>
            <a:ext cx="26987" cy="1398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71" name="AutoShape 10"/>
          <p:cNvCxnSpPr>
            <a:cxnSpLocks noChangeShapeType="1"/>
            <a:stCxn id="87067" idx="3"/>
            <a:endCxn id="87043" idx="6"/>
          </p:cNvCxnSpPr>
          <p:nvPr>
            <p:custDataLst>
              <p:tags r:id="rId31"/>
            </p:custDataLst>
          </p:nvPr>
        </p:nvCxnSpPr>
        <p:spPr bwMode="auto">
          <a:xfrm flipH="1" flipV="1">
            <a:off x="5414963" y="5915025"/>
            <a:ext cx="1641475" cy="642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72" name="AutoShape 11"/>
          <p:cNvCxnSpPr>
            <a:cxnSpLocks noChangeShapeType="1"/>
            <a:endCxn id="87065" idx="5"/>
          </p:cNvCxnSpPr>
          <p:nvPr>
            <p:custDataLst>
              <p:tags r:id="rId32"/>
            </p:custDataLst>
          </p:nvPr>
        </p:nvCxnSpPr>
        <p:spPr bwMode="auto">
          <a:xfrm flipH="1">
            <a:off x="2166938" y="5738813"/>
            <a:ext cx="1550987" cy="796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7073" name="Group 2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2628900" y="5607050"/>
            <a:ext cx="1020763" cy="971550"/>
            <a:chOff x="2678113" y="5118418"/>
            <a:chExt cx="1020762" cy="971550"/>
          </a:xfrm>
        </p:grpSpPr>
        <p:sp>
          <p:nvSpPr>
            <p:cNvPr id="87092" name="Oval 12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678113" y="5589905"/>
              <a:ext cx="500062" cy="5000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</a:p>
          </p:txBody>
        </p:sp>
        <p:sp>
          <p:nvSpPr>
            <p:cNvPr id="87093" name="Oval 16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981325" y="5118418"/>
              <a:ext cx="500063" cy="500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PB</a:t>
              </a:r>
            </a:p>
          </p:txBody>
        </p:sp>
        <p:sp>
          <p:nvSpPr>
            <p:cNvPr id="87094" name="TextBox 33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167960" y="5588516"/>
              <a:ext cx="530915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OR</a:t>
              </a:r>
            </a:p>
          </p:txBody>
        </p:sp>
      </p:grpSp>
      <p:grpSp>
        <p:nvGrpSpPr>
          <p:cNvPr id="87074" name="Group 35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>
            <a:off x="7604125" y="2114550"/>
            <a:ext cx="500063" cy="500063"/>
            <a:chOff x="457200" y="2438400"/>
            <a:chExt cx="500063" cy="500063"/>
          </a:xfrm>
        </p:grpSpPr>
        <p:sp>
          <p:nvSpPr>
            <p:cNvPr id="87090" name="Oval 20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57200" y="2438400"/>
              <a:ext cx="500063" cy="5000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87091" name="Line 22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581025" y="2559270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75" name="Group 15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5475288" y="384175"/>
            <a:ext cx="1000125" cy="931863"/>
            <a:chOff x="5337968" y="795021"/>
            <a:chExt cx="999545" cy="931862"/>
          </a:xfrm>
        </p:grpSpPr>
        <p:sp>
          <p:nvSpPr>
            <p:cNvPr id="87087" name="Oval 2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5657056" y="795021"/>
              <a:ext cx="500062" cy="500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</a:p>
          </p:txBody>
        </p:sp>
        <p:sp>
          <p:nvSpPr>
            <p:cNvPr id="87088" name="Oval 15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5337968" y="1226821"/>
              <a:ext cx="500063" cy="500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PB</a:t>
              </a:r>
            </a:p>
          </p:txBody>
        </p:sp>
        <p:sp>
          <p:nvSpPr>
            <p:cNvPr id="87089" name="TextBox 34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5806598" y="1271866"/>
              <a:ext cx="530915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OR</a:t>
              </a:r>
            </a:p>
          </p:txBody>
        </p:sp>
      </p:grpSp>
      <p:grpSp>
        <p:nvGrpSpPr>
          <p:cNvPr id="87076" name="Group 1"/>
          <p:cNvGrpSpPr>
            <a:grpSpLocks/>
          </p:cNvGrpSpPr>
          <p:nvPr>
            <p:custDataLst>
              <p:tags r:id="rId36"/>
            </p:custDataLst>
          </p:nvPr>
        </p:nvGrpSpPr>
        <p:grpSpPr bwMode="auto">
          <a:xfrm>
            <a:off x="2519363" y="793750"/>
            <a:ext cx="500062" cy="500063"/>
            <a:chOff x="3167960" y="976790"/>
            <a:chExt cx="500063" cy="500062"/>
          </a:xfrm>
        </p:grpSpPr>
        <p:sp>
          <p:nvSpPr>
            <p:cNvPr id="87085" name="Oval 14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167960" y="976790"/>
              <a:ext cx="500063" cy="500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87086" name="Line 22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3293745" y="1104088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" name="Curved Connector 17"/>
          <p:cNvCxnSpPr>
            <a:stCxn id="87063" idx="5"/>
            <a:endCxn id="87063" idx="6"/>
          </p:cNvCxnSpPr>
          <p:nvPr>
            <p:custDataLst>
              <p:tags r:id="rId37"/>
            </p:custDataLst>
          </p:nvPr>
        </p:nvCxnSpPr>
        <p:spPr>
          <a:xfrm rot="5400000" flipH="1" flipV="1">
            <a:off x="1539082" y="1294606"/>
            <a:ext cx="495300" cy="204787"/>
          </a:xfrm>
          <a:prstGeom prst="curvedConnector4">
            <a:avLst>
              <a:gd name="adj1" fmla="val -87602"/>
              <a:gd name="adj2" fmla="val 36014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78" name="Oval 14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139950" y="1711325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cxnSp>
        <p:nvCxnSpPr>
          <p:cNvPr id="85" name="Curved Connector 84"/>
          <p:cNvCxnSpPr>
            <a:stCxn id="87064" idx="3"/>
            <a:endCxn id="87064" idx="2"/>
          </p:cNvCxnSpPr>
          <p:nvPr>
            <p:custDataLst>
              <p:tags r:id="rId39"/>
            </p:custDataLst>
          </p:nvPr>
        </p:nvCxnSpPr>
        <p:spPr>
          <a:xfrm rot="5400000" flipH="1">
            <a:off x="7030244" y="1131094"/>
            <a:ext cx="495300" cy="204788"/>
          </a:xfrm>
          <a:prstGeom prst="curvedConnector4">
            <a:avLst>
              <a:gd name="adj1" fmla="val -87602"/>
              <a:gd name="adj2" fmla="val 21149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80" name="Oval 14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602413" y="1525588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cxnSp>
        <p:nvCxnSpPr>
          <p:cNvPr id="87" name="Curved Connector 86"/>
          <p:cNvCxnSpPr>
            <a:stCxn id="87067" idx="1"/>
            <a:endCxn id="87067" idx="2"/>
          </p:cNvCxnSpPr>
          <p:nvPr>
            <p:custDataLst>
              <p:tags r:id="rId41"/>
            </p:custDataLst>
          </p:nvPr>
        </p:nvCxnSpPr>
        <p:spPr>
          <a:xfrm rot="16200000" flipH="1" flipV="1">
            <a:off x="6706394" y="5712619"/>
            <a:ext cx="495300" cy="204788"/>
          </a:xfrm>
          <a:prstGeom prst="curvedConnector4">
            <a:avLst>
              <a:gd name="adj1" fmla="val -130704"/>
              <a:gd name="adj2" fmla="val 38987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82" name="Oval 14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100763" y="4773613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cxnSp>
        <p:nvCxnSpPr>
          <p:cNvPr id="89" name="Curved Connector 88"/>
          <p:cNvCxnSpPr>
            <a:stCxn id="87065" idx="6"/>
          </p:cNvCxnSpPr>
          <p:nvPr>
            <p:custDataLst>
              <p:tags r:id="rId43"/>
            </p:custDataLst>
          </p:nvPr>
        </p:nvCxnSpPr>
        <p:spPr>
          <a:xfrm flipH="1" flipV="1">
            <a:off x="1889125" y="5405438"/>
            <a:ext cx="484188" cy="635000"/>
          </a:xfrm>
          <a:prstGeom prst="curvedConnector4">
            <a:avLst>
              <a:gd name="adj1" fmla="val -47325"/>
              <a:gd name="adj2" fmla="val 168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84" name="Oval 14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224088" y="4821238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State Machine Circuit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sp>
        <p:nvSpPr>
          <p:cNvPr id="89090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9091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5700" y="43386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9092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36195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9093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909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5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909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rot="1294998" flipV="1">
            <a:off x="1944688" y="1808163"/>
            <a:ext cx="1262062" cy="8112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7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2955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82956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89100" name="Group 13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89109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L1</a:t>
              </a:r>
            </a:p>
          </p:txBody>
        </p:sp>
        <p:sp>
          <p:nvSpPr>
            <p:cNvPr id="89110" name="Line 1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101" name="Group 16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89107" name="Oval 1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L2</a:t>
              </a:r>
            </a:p>
          </p:txBody>
        </p:sp>
        <p:sp>
          <p:nvSpPr>
            <p:cNvPr id="89108" name="Line 18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102" name="Group 19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89104" name="Arc 20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5" name="Line 2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6" name="Line 2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9103" name="Picture 23" descr="kenny_front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5402263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My Garage Door</a:t>
            </a:r>
          </a:p>
        </p:txBody>
      </p:sp>
      <p:sp>
        <p:nvSpPr>
          <p:cNvPr id="9011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588892">
            <a:off x="1487488" y="22098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011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5700" y="4338638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011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5700" y="3619500"/>
            <a:ext cx="133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011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28683">
            <a:off x="1193800" y="2874963"/>
            <a:ext cx="133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011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733550" y="2063750"/>
            <a:ext cx="5202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24538" y="1843088"/>
            <a:ext cx="11239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012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rot="1294998" flipV="1">
            <a:off x="1944688" y="1808163"/>
            <a:ext cx="1262062" cy="8112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65263" y="1905000"/>
            <a:ext cx="268287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3979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26050" y="3651250"/>
            <a:ext cx="1660525" cy="1660525"/>
          </a:xfrm>
          <a:prstGeom prst="ellipse">
            <a:avLst/>
          </a:prstGeom>
          <a:solidFill>
            <a:srgbClr val="FF33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+mn-cs"/>
              </a:rPr>
              <a:t>Button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829300" y="1825625"/>
            <a:ext cx="1130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mmmm</a:t>
            </a:r>
          </a:p>
        </p:txBody>
      </p:sp>
      <p:grpSp>
        <p:nvGrpSpPr>
          <p:cNvPr id="90124" name="Group 13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2100263" y="1427163"/>
            <a:ext cx="427037" cy="671512"/>
            <a:chOff x="1700" y="3192"/>
            <a:chExt cx="269" cy="423"/>
          </a:xfrm>
        </p:grpSpPr>
        <p:sp>
          <p:nvSpPr>
            <p:cNvPr id="90135" name="Oval 1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L1</a:t>
              </a:r>
            </a:p>
          </p:txBody>
        </p:sp>
        <p:sp>
          <p:nvSpPr>
            <p:cNvPr id="90136" name="Line 1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125" name="Group 16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5341938" y="1428750"/>
            <a:ext cx="427037" cy="671513"/>
            <a:chOff x="1700" y="3192"/>
            <a:chExt cx="269" cy="423"/>
          </a:xfrm>
        </p:grpSpPr>
        <p:sp>
          <p:nvSpPr>
            <p:cNvPr id="90133" name="Oval 1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700" y="3192"/>
              <a:ext cx="269" cy="26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L2</a:t>
              </a:r>
            </a:p>
          </p:txBody>
        </p:sp>
        <p:sp>
          <p:nvSpPr>
            <p:cNvPr id="90134" name="Line 18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1835" y="3446"/>
              <a:ext cx="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126" name="Group 19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306513" y="2333625"/>
            <a:ext cx="5800725" cy="3748088"/>
            <a:chOff x="823" y="1470"/>
            <a:chExt cx="3654" cy="2361"/>
          </a:xfrm>
        </p:grpSpPr>
        <p:sp>
          <p:nvSpPr>
            <p:cNvPr id="90130" name="Arc 20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823" y="1470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1" name="Line 21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331" y="1476"/>
              <a:ext cx="3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2" name="Line 22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823" y="1977"/>
              <a:ext cx="0" cy="18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91" name="Text Box 2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34950" y="5546725"/>
            <a:ext cx="52705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IR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965325" y="5545138"/>
            <a:ext cx="52705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IR</a:t>
            </a:r>
          </a:p>
        </p:txBody>
      </p:sp>
      <p:sp>
        <p:nvSpPr>
          <p:cNvPr id="90129" name="Line 25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769938" y="5792788"/>
            <a:ext cx="1212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Memory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Looking from the outside, what do we need?</a:t>
            </a:r>
          </a:p>
        </p:txBody>
      </p:sp>
      <p:sp>
        <p:nvSpPr>
          <p:cNvPr id="1126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5600" y="3429000"/>
            <a:ext cx="3429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/>
          </a:p>
        </p:txBody>
      </p:sp>
      <p:sp>
        <p:nvSpPr>
          <p:cNvPr id="1126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4958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6482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8006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9530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105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2578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4102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5626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4196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7244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8768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50292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51816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334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4864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5052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36576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590800" y="472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495800" y="4724400"/>
            <a:ext cx="103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 Black" charset="0"/>
              </a:rPr>
              <a:t>OUT</a:t>
            </a:r>
          </a:p>
        </p:txBody>
      </p:sp>
      <p:sp>
        <p:nvSpPr>
          <p:cNvPr id="11288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648200" y="346710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 Black" charset="0"/>
              </a:rPr>
              <a:t>IN</a:t>
            </a:r>
          </a:p>
        </p:txBody>
      </p:sp>
      <p:sp>
        <p:nvSpPr>
          <p:cNvPr id="11289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895600" y="3467100"/>
            <a:ext cx="1289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 Black" charset="0"/>
              </a:rPr>
              <a:t>ADDR</a:t>
            </a:r>
          </a:p>
        </p:txBody>
      </p:sp>
      <p:sp>
        <p:nvSpPr>
          <p:cNvPr id="11290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895600" y="4495800"/>
            <a:ext cx="796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 Black" charset="0"/>
              </a:rPr>
              <a:t>WE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07088" y="2201863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L2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857875" y="168275"/>
            <a:ext cx="3181350" cy="130651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State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Machine</a:t>
            </a:r>
          </a:p>
        </p:txBody>
      </p:sp>
      <p:sp>
        <p:nvSpPr>
          <p:cNvPr id="91139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17925" y="1433513"/>
            <a:ext cx="1697038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Up</a:t>
            </a:r>
          </a:p>
        </p:txBody>
      </p:sp>
      <p:sp>
        <p:nvSpPr>
          <p:cNvPr id="91140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7925" y="4946650"/>
            <a:ext cx="1697038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Down</a:t>
            </a:r>
          </a:p>
        </p:txBody>
      </p:sp>
      <p:sp>
        <p:nvSpPr>
          <p:cNvPr id="91141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65263" y="3133725"/>
            <a:ext cx="1697037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(Up Next)</a:t>
            </a:r>
          </a:p>
        </p:txBody>
      </p:sp>
      <p:sp>
        <p:nvSpPr>
          <p:cNvPr id="91142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86463" y="3224213"/>
            <a:ext cx="1697037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(Down</a:t>
            </a:r>
          </a:p>
          <a:p>
            <a:pPr algn="ctr"/>
            <a:r>
              <a:rPr lang="en-US" sz="2400" b="1">
                <a:latin typeface="Comic Sans MS" charset="0"/>
              </a:rPr>
              <a:t>Next)</a:t>
            </a:r>
          </a:p>
        </p:txBody>
      </p:sp>
      <p:sp>
        <p:nvSpPr>
          <p:cNvPr id="91143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89650" y="5318125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cxnSp>
        <p:nvCxnSpPr>
          <p:cNvPr id="91144" name="AutoShape 9"/>
          <p:cNvCxnSpPr>
            <a:cxnSpLocks noChangeShapeType="1"/>
            <a:stCxn id="91139" idx="6"/>
            <a:endCxn id="91142" idx="0"/>
          </p:cNvCxnSpPr>
          <p:nvPr>
            <p:custDataLst>
              <p:tags r:id="rId8"/>
            </p:custDataLst>
          </p:nvPr>
        </p:nvCxnSpPr>
        <p:spPr bwMode="auto">
          <a:xfrm>
            <a:off x="5434013" y="2282825"/>
            <a:ext cx="1401762" cy="922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45" name="AutoShape 10"/>
          <p:cNvCxnSpPr>
            <a:cxnSpLocks noChangeShapeType="1"/>
            <a:stCxn id="91142" idx="4"/>
            <a:endCxn id="91140" idx="6"/>
          </p:cNvCxnSpPr>
          <p:nvPr>
            <p:custDataLst>
              <p:tags r:id="rId9"/>
            </p:custDataLst>
          </p:nvPr>
        </p:nvCxnSpPr>
        <p:spPr bwMode="auto">
          <a:xfrm flipH="1">
            <a:off x="5434013" y="4940300"/>
            <a:ext cx="1401762" cy="855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46" name="AutoShape 11"/>
          <p:cNvCxnSpPr>
            <a:cxnSpLocks noChangeShapeType="1"/>
            <a:stCxn id="91140" idx="2"/>
            <a:endCxn id="91141" idx="4"/>
          </p:cNvCxnSpPr>
          <p:nvPr>
            <p:custDataLst>
              <p:tags r:id="rId10"/>
            </p:custDataLst>
          </p:nvPr>
        </p:nvCxnSpPr>
        <p:spPr bwMode="auto">
          <a:xfrm flipH="1" flipV="1">
            <a:off x="2314575" y="4849813"/>
            <a:ext cx="1384300" cy="946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147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78113" y="5394325"/>
            <a:ext cx="500062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L1</a:t>
            </a:r>
          </a:p>
        </p:txBody>
      </p:sp>
      <p:cxnSp>
        <p:nvCxnSpPr>
          <p:cNvPr id="91148" name="AutoShape 13"/>
          <p:cNvCxnSpPr>
            <a:cxnSpLocks noChangeShapeType="1"/>
            <a:stCxn id="91141" idx="0"/>
            <a:endCxn id="91139" idx="2"/>
          </p:cNvCxnSpPr>
          <p:nvPr>
            <p:custDataLst>
              <p:tags r:id="rId12"/>
            </p:custDataLst>
          </p:nvPr>
        </p:nvCxnSpPr>
        <p:spPr bwMode="auto">
          <a:xfrm flipV="1">
            <a:off x="2314575" y="2282825"/>
            <a:ext cx="1384300" cy="83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149" name="Oval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90800" y="2163763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91150" name="Oval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588000" y="2633663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91151" name="Oval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81325" y="4922838"/>
            <a:ext cx="500063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grpSp>
        <p:nvGrpSpPr>
          <p:cNvPr id="91152" name="Group 17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798513" y="4575175"/>
            <a:ext cx="900112" cy="457200"/>
            <a:chOff x="503" y="2842"/>
            <a:chExt cx="567" cy="288"/>
          </a:xfrm>
        </p:grpSpPr>
        <p:sp>
          <p:nvSpPr>
            <p:cNvPr id="91159" name="Line 18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503" y="2846"/>
              <a:ext cx="5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 Box 19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17" y="284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smtClean="0">
                  <a:effectLst>
                    <a:outerShdw blurRad="38100" dist="38100" dir="2700000" algn="tl">
                      <a:srgbClr val="DDDDDD"/>
                    </a:outerShdw>
                  </a:effectLst>
                  <a:cs typeface="+mn-cs"/>
                </a:rPr>
                <a:t>Start</a:t>
              </a:r>
            </a:p>
          </p:txBody>
        </p:sp>
      </p:grpSp>
      <p:cxnSp>
        <p:nvCxnSpPr>
          <p:cNvPr id="91153" name="AutoShape 20"/>
          <p:cNvCxnSpPr>
            <a:cxnSpLocks noChangeShapeType="1"/>
            <a:stCxn id="91139" idx="7"/>
            <a:endCxn id="91139" idx="1"/>
          </p:cNvCxnSpPr>
          <p:nvPr>
            <p:custDataLst>
              <p:tags r:id="rId17"/>
            </p:custDataLst>
          </p:nvPr>
        </p:nvCxnSpPr>
        <p:spPr bwMode="auto">
          <a:xfrm rot="-5400000" flipH="1" flipV="1">
            <a:off x="4565650" y="1065213"/>
            <a:ext cx="1588" cy="1198562"/>
          </a:xfrm>
          <a:prstGeom prst="curvedConnector3">
            <a:avLst>
              <a:gd name="adj1" fmla="val -4946369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4" name="AutoShape 21"/>
          <p:cNvCxnSpPr>
            <a:cxnSpLocks noChangeShapeType="1"/>
            <a:stCxn id="91140" idx="0"/>
            <a:endCxn id="91139" idx="4"/>
          </p:cNvCxnSpPr>
          <p:nvPr>
            <p:custDataLst>
              <p:tags r:id="rId18"/>
            </p:custDataLst>
          </p:nvPr>
        </p:nvCxnSpPr>
        <p:spPr bwMode="auto">
          <a:xfrm rot="-5400000">
            <a:off x="3678238" y="4038600"/>
            <a:ext cx="1778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155" name="Oval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013325" y="441325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IR</a:t>
            </a:r>
          </a:p>
        </p:txBody>
      </p:sp>
      <p:sp>
        <p:nvSpPr>
          <p:cNvPr id="91156" name="Oval 2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713288" y="3751263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IR</a:t>
            </a:r>
          </a:p>
        </p:txBody>
      </p:sp>
      <p:sp>
        <p:nvSpPr>
          <p:cNvPr id="91157" name="Text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168650" y="5329238"/>
            <a:ext cx="53022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OR</a:t>
            </a:r>
          </a:p>
        </p:txBody>
      </p:sp>
      <p:sp>
        <p:nvSpPr>
          <p:cNvPr id="91158" name="Text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056313" y="2614613"/>
            <a:ext cx="531812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Another Way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289300" y="2671763"/>
            <a:ext cx="2409825" cy="1274762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State</a:t>
            </a:r>
            <a:br>
              <a:rPr lang="en-US" sz="3200">
                <a:latin typeface="Arial" charset="0"/>
              </a:rPr>
            </a:br>
            <a:r>
              <a:rPr lang="en-US" sz="3200">
                <a:latin typeface="Arial" charset="0"/>
              </a:rPr>
              <a:t>Machine</a:t>
            </a:r>
          </a:p>
        </p:txBody>
      </p:sp>
      <p:sp>
        <p:nvSpPr>
          <p:cNvPr id="93186" name="Oval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17925" y="104775"/>
            <a:ext cx="1697038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Up</a:t>
            </a:r>
          </a:p>
        </p:txBody>
      </p:sp>
      <p:sp>
        <p:nvSpPr>
          <p:cNvPr id="93187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17925" y="5065713"/>
            <a:ext cx="1697038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Motor</a:t>
            </a:r>
          </a:p>
          <a:p>
            <a:pPr algn="ctr"/>
            <a:r>
              <a:rPr lang="en-US" sz="2400" b="1">
                <a:latin typeface="Comic Sans MS" charset="0"/>
              </a:rPr>
              <a:t>Down</a:t>
            </a:r>
          </a:p>
        </p:txBody>
      </p:sp>
      <p:sp>
        <p:nvSpPr>
          <p:cNvPr id="93188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4663" y="3070225"/>
            <a:ext cx="1697037" cy="1697038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(Up Next)</a:t>
            </a:r>
          </a:p>
        </p:txBody>
      </p:sp>
      <p:sp>
        <p:nvSpPr>
          <p:cNvPr id="93189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53263" y="3084513"/>
            <a:ext cx="1697037" cy="1697037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Stop</a:t>
            </a:r>
          </a:p>
          <a:p>
            <a:pPr algn="ctr"/>
            <a:r>
              <a:rPr lang="en-US" sz="2400" b="1">
                <a:latin typeface="Comic Sans MS" charset="0"/>
              </a:rPr>
              <a:t>(Down</a:t>
            </a:r>
          </a:p>
          <a:p>
            <a:pPr algn="ctr"/>
            <a:r>
              <a:rPr lang="en-US" sz="2400" b="1">
                <a:latin typeface="Comic Sans MS" charset="0"/>
              </a:rPr>
              <a:t>Next)</a:t>
            </a:r>
          </a:p>
        </p:txBody>
      </p:sp>
      <p:cxnSp>
        <p:nvCxnSpPr>
          <p:cNvPr id="93190" name="AutoShape 9"/>
          <p:cNvCxnSpPr>
            <a:cxnSpLocks noChangeShapeType="1"/>
            <a:stCxn id="93186" idx="6"/>
            <a:endCxn id="93208" idx="1"/>
          </p:cNvCxnSpPr>
          <p:nvPr>
            <p:custDataLst>
              <p:tags r:id="rId6"/>
            </p:custDataLst>
          </p:nvPr>
        </p:nvCxnSpPr>
        <p:spPr bwMode="auto">
          <a:xfrm flipV="1">
            <a:off x="5414963" y="492125"/>
            <a:ext cx="1965325" cy="4619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1" name="AutoShape 10"/>
          <p:cNvCxnSpPr>
            <a:cxnSpLocks noChangeShapeType="1"/>
            <a:stCxn id="93189" idx="4"/>
            <a:endCxn id="93211" idx="7"/>
          </p:cNvCxnSpPr>
          <p:nvPr>
            <p:custDataLst>
              <p:tags r:id="rId7"/>
            </p:custDataLst>
          </p:nvPr>
        </p:nvCxnSpPr>
        <p:spPr bwMode="auto">
          <a:xfrm>
            <a:off x="7902575" y="4781550"/>
            <a:ext cx="144463" cy="785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2" name="AutoShape 11"/>
          <p:cNvCxnSpPr>
            <a:cxnSpLocks noChangeShapeType="1"/>
            <a:stCxn id="93209" idx="0"/>
            <a:endCxn id="93188" idx="4"/>
          </p:cNvCxnSpPr>
          <p:nvPr>
            <p:custDataLst>
              <p:tags r:id="rId8"/>
            </p:custDataLst>
          </p:nvPr>
        </p:nvCxnSpPr>
        <p:spPr bwMode="auto">
          <a:xfrm flipH="1" flipV="1">
            <a:off x="1323975" y="4767263"/>
            <a:ext cx="349250" cy="5730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3" name="AutoShape 13"/>
          <p:cNvCxnSpPr>
            <a:cxnSpLocks noChangeShapeType="1"/>
            <a:stCxn id="93188" idx="0"/>
            <a:endCxn id="93207" idx="4"/>
          </p:cNvCxnSpPr>
          <p:nvPr>
            <p:custDataLst>
              <p:tags r:id="rId9"/>
            </p:custDataLst>
          </p:nvPr>
        </p:nvCxnSpPr>
        <p:spPr bwMode="auto">
          <a:xfrm flipH="1" flipV="1">
            <a:off x="1189038" y="1849438"/>
            <a:ext cx="134937" cy="1220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194" name="Oval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28700" y="2171700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93195" name="Line 1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598488" y="4660900"/>
            <a:ext cx="26670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7" name="Text 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01613" y="5405438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Start</a:t>
            </a:r>
          </a:p>
        </p:txBody>
      </p:sp>
      <p:cxnSp>
        <p:nvCxnSpPr>
          <p:cNvPr id="55315" name="AutoShape 21"/>
          <p:cNvCxnSpPr>
            <a:cxnSpLocks noChangeShapeType="1"/>
            <a:stCxn id="93188" idx="2"/>
            <a:endCxn id="93188" idx="1"/>
          </p:cNvCxnSpPr>
          <p:nvPr>
            <p:custDataLst>
              <p:tags r:id="rId13"/>
            </p:custDataLst>
          </p:nvPr>
        </p:nvCxnSpPr>
        <p:spPr bwMode="auto">
          <a:xfrm rot="10800000" flipH="1">
            <a:off x="474663" y="3319463"/>
            <a:ext cx="249237" cy="600075"/>
          </a:xfrm>
          <a:prstGeom prst="curvedConnector4">
            <a:avLst>
              <a:gd name="adj1" fmla="val -91981"/>
              <a:gd name="adj2" fmla="val 179523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198" name="Oval 2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65125" y="2263775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PB</a:t>
            </a:r>
          </a:p>
        </p:txBody>
      </p:sp>
      <p:sp>
        <p:nvSpPr>
          <p:cNvPr id="93199" name="Line 22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88950" y="2384425"/>
            <a:ext cx="2571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" name="Curved Connector 23"/>
          <p:cNvCxnSpPr>
            <a:cxnSpLocks noChangeShapeType="1"/>
            <a:stCxn id="93186" idx="5"/>
            <a:endCxn id="93186" idx="3"/>
          </p:cNvCxnSpPr>
          <p:nvPr>
            <p:custDataLst>
              <p:tags r:id="rId16"/>
            </p:custDataLst>
          </p:nvPr>
        </p:nvCxnSpPr>
        <p:spPr bwMode="auto">
          <a:xfrm rot="5400000">
            <a:off x="4566444" y="954882"/>
            <a:ext cx="12700" cy="1198562"/>
          </a:xfrm>
          <a:prstGeom prst="curvedConnector3">
            <a:avLst>
              <a:gd name="adj1" fmla="val 3756889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3201" name="Group 34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3868738" y="1993900"/>
            <a:ext cx="1439862" cy="500063"/>
            <a:chOff x="3911241" y="3761582"/>
            <a:chExt cx="1439669" cy="500062"/>
          </a:xfrm>
        </p:grpSpPr>
        <p:grpSp>
          <p:nvGrpSpPr>
            <p:cNvPr id="93260" name="Group 31"/>
            <p:cNvGrpSpPr>
              <a:grpSpLocks/>
            </p:cNvGrpSpPr>
            <p:nvPr/>
          </p:nvGrpSpPr>
          <p:grpSpPr bwMode="auto">
            <a:xfrm>
              <a:off x="3911241" y="3761582"/>
              <a:ext cx="500063" cy="500062"/>
              <a:chOff x="4035153" y="3800887"/>
              <a:chExt cx="500063" cy="500062"/>
            </a:xfrm>
          </p:grpSpPr>
          <p:sp>
            <p:nvSpPr>
              <p:cNvPr id="93265" name="Oval 15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4035153" y="3800887"/>
                <a:ext cx="500063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charset="0"/>
                  </a:rPr>
                  <a:t>PB</a:t>
                </a:r>
              </a:p>
            </p:txBody>
          </p:sp>
          <p:sp>
            <p:nvSpPr>
              <p:cNvPr id="93266" name="Line 22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4161273" y="3935308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261" name="Group 32"/>
            <p:cNvGrpSpPr>
              <a:grpSpLocks/>
            </p:cNvGrpSpPr>
            <p:nvPr/>
          </p:nvGrpSpPr>
          <p:grpSpPr bwMode="auto">
            <a:xfrm>
              <a:off x="4850848" y="3761582"/>
              <a:ext cx="500062" cy="500062"/>
              <a:chOff x="5035278" y="4011613"/>
              <a:chExt cx="500062" cy="500062"/>
            </a:xfrm>
          </p:grpSpPr>
          <p:sp>
            <p:nvSpPr>
              <p:cNvPr id="93263" name="Oval 2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5035278" y="4011613"/>
                <a:ext cx="500062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urier New" charset="0"/>
                  </a:rPr>
                  <a:t>L</a:t>
                </a:r>
                <a:r>
                  <a:rPr lang="en-US" sz="2000" b="1" baseline="-25000" dirty="0">
                    <a:latin typeface="Courier New" charset="0"/>
                  </a:rPr>
                  <a:t>2</a:t>
                </a:r>
              </a:p>
            </p:txBody>
          </p:sp>
          <p:sp>
            <p:nvSpPr>
              <p:cNvPr id="93264" name="Line 22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5157788" y="4132263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62" name="TextBox 33"/>
            <p:cNvSpPr txBox="1"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4411304" y="3896003"/>
              <a:ext cx="4395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and</a:t>
              </a:r>
            </a:p>
          </p:txBody>
        </p:sp>
      </p:grpSp>
      <p:cxnSp>
        <p:nvCxnSpPr>
          <p:cNvPr id="36" name="AutoShape 21"/>
          <p:cNvCxnSpPr>
            <a:cxnSpLocks noChangeShapeType="1"/>
            <a:stCxn id="93189" idx="6"/>
            <a:endCxn id="93189" idx="7"/>
          </p:cNvCxnSpPr>
          <p:nvPr>
            <p:custDataLst>
              <p:tags r:id="rId18"/>
            </p:custDataLst>
          </p:nvPr>
        </p:nvCxnSpPr>
        <p:spPr bwMode="auto">
          <a:xfrm flipH="1" flipV="1">
            <a:off x="8501063" y="3333750"/>
            <a:ext cx="249237" cy="600075"/>
          </a:xfrm>
          <a:prstGeom prst="curvedConnector4">
            <a:avLst>
              <a:gd name="adj1" fmla="val -91981"/>
              <a:gd name="adj2" fmla="val 179523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3203" name="Group 35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8616950" y="2384425"/>
            <a:ext cx="500063" cy="500063"/>
            <a:chOff x="457200" y="2438400"/>
            <a:chExt cx="500063" cy="500063"/>
          </a:xfrm>
        </p:grpSpPr>
        <p:sp>
          <p:nvSpPr>
            <p:cNvPr id="93258" name="Oval 20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457200" y="2438400"/>
              <a:ext cx="500063" cy="5000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93259" name="Line 22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581025" y="2559270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" name="Curved Connector 43"/>
          <p:cNvCxnSpPr>
            <a:cxnSpLocks noChangeShapeType="1"/>
            <a:stCxn id="93187" idx="7"/>
            <a:endCxn id="93187" idx="1"/>
          </p:cNvCxnSpPr>
          <p:nvPr>
            <p:custDataLst>
              <p:tags r:id="rId20"/>
            </p:custDataLst>
          </p:nvPr>
        </p:nvCxnSpPr>
        <p:spPr bwMode="auto">
          <a:xfrm rot="16200000" flipV="1">
            <a:off x="4566444" y="4715669"/>
            <a:ext cx="12700" cy="1198562"/>
          </a:xfrm>
          <a:prstGeom prst="curvedConnector3">
            <a:avLst>
              <a:gd name="adj1" fmla="val 3756889"/>
            </a:avLst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3205" name="Group 34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3868738" y="4249738"/>
            <a:ext cx="1439862" cy="500062"/>
            <a:chOff x="3911241" y="3761582"/>
            <a:chExt cx="1439669" cy="500062"/>
          </a:xfrm>
        </p:grpSpPr>
        <p:grpSp>
          <p:nvGrpSpPr>
            <p:cNvPr id="93251" name="Group 31"/>
            <p:cNvGrpSpPr>
              <a:grpSpLocks/>
            </p:cNvGrpSpPr>
            <p:nvPr/>
          </p:nvGrpSpPr>
          <p:grpSpPr bwMode="auto">
            <a:xfrm>
              <a:off x="3911241" y="3761582"/>
              <a:ext cx="500063" cy="500062"/>
              <a:chOff x="4035153" y="3800887"/>
              <a:chExt cx="500063" cy="500062"/>
            </a:xfrm>
          </p:grpSpPr>
          <p:sp>
            <p:nvSpPr>
              <p:cNvPr id="93256" name="Oval 15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035153" y="3800887"/>
                <a:ext cx="500063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charset="0"/>
                  </a:rPr>
                  <a:t>PB</a:t>
                </a:r>
              </a:p>
            </p:txBody>
          </p:sp>
          <p:sp>
            <p:nvSpPr>
              <p:cNvPr id="93257" name="Line 22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161273" y="3935308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252" name="Group 32"/>
            <p:cNvGrpSpPr>
              <a:grpSpLocks/>
            </p:cNvGrpSpPr>
            <p:nvPr/>
          </p:nvGrpSpPr>
          <p:grpSpPr bwMode="auto">
            <a:xfrm>
              <a:off x="4850848" y="3761582"/>
              <a:ext cx="500062" cy="500062"/>
              <a:chOff x="5035278" y="4011613"/>
              <a:chExt cx="500062" cy="500062"/>
            </a:xfrm>
          </p:grpSpPr>
          <p:sp>
            <p:nvSpPr>
              <p:cNvPr id="93254" name="Oval 2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5035278" y="4011613"/>
                <a:ext cx="500062" cy="50006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urier New" charset="0"/>
                  </a:rPr>
                  <a:t>L</a:t>
                </a:r>
                <a:r>
                  <a:rPr lang="en-US" sz="2000" b="1" baseline="-25000" dirty="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93255" name="Line 22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5157788" y="4132263"/>
                <a:ext cx="2571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53" name="TextBox 33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411304" y="3896003"/>
              <a:ext cx="4395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and</a:t>
              </a:r>
            </a:p>
          </p:txBody>
        </p:sp>
      </p:grpSp>
      <p:sp>
        <p:nvSpPr>
          <p:cNvPr id="93206" name="Oval 8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408863" y="4840288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93207" name="Oval 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88950" y="449263"/>
            <a:ext cx="1400175" cy="14001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Dummy</a:t>
            </a:r>
          </a:p>
        </p:txBody>
      </p:sp>
      <p:sp>
        <p:nvSpPr>
          <p:cNvPr id="93208" name="Oval 4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175500" y="287338"/>
            <a:ext cx="1400175" cy="1398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Dummy</a:t>
            </a:r>
          </a:p>
        </p:txBody>
      </p:sp>
      <p:sp>
        <p:nvSpPr>
          <p:cNvPr id="93209" name="Oval 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973138" y="5340350"/>
            <a:ext cx="1400175" cy="14001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Dummy</a:t>
            </a:r>
          </a:p>
        </p:txBody>
      </p:sp>
      <p:grpSp>
        <p:nvGrpSpPr>
          <p:cNvPr id="93210" name="Group 59"/>
          <p:cNvGrpSpPr>
            <a:grpSpLocks/>
          </p:cNvGrpSpPr>
          <p:nvPr>
            <p:custDataLst>
              <p:tags r:id="rId26"/>
            </p:custDataLst>
          </p:nvPr>
        </p:nvGrpSpPr>
        <p:grpSpPr bwMode="auto">
          <a:xfrm>
            <a:off x="1173163" y="4840288"/>
            <a:ext cx="500062" cy="500062"/>
            <a:chOff x="3167960" y="976790"/>
            <a:chExt cx="500063" cy="500062"/>
          </a:xfrm>
        </p:grpSpPr>
        <p:sp>
          <p:nvSpPr>
            <p:cNvPr id="93249" name="Oval 14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167960" y="976790"/>
              <a:ext cx="500063" cy="500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93250" name="Line 22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3293745" y="1104088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11" name="Oval 4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851650" y="5362575"/>
            <a:ext cx="1400175" cy="14001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mic Sans MS" charset="0"/>
              </a:rPr>
              <a:t>Dummy</a:t>
            </a:r>
          </a:p>
        </p:txBody>
      </p:sp>
      <p:grpSp>
        <p:nvGrpSpPr>
          <p:cNvPr id="93212" name="Group 35"/>
          <p:cNvGrpSpPr>
            <a:grpSpLocks/>
          </p:cNvGrpSpPr>
          <p:nvPr>
            <p:custDataLst>
              <p:tags r:id="rId28"/>
            </p:custDataLst>
          </p:nvPr>
        </p:nvGrpSpPr>
        <p:grpSpPr bwMode="auto">
          <a:xfrm>
            <a:off x="5881688" y="5894388"/>
            <a:ext cx="500062" cy="500062"/>
            <a:chOff x="457200" y="2438400"/>
            <a:chExt cx="500063" cy="500063"/>
          </a:xfrm>
        </p:grpSpPr>
        <p:sp>
          <p:nvSpPr>
            <p:cNvPr id="93247" name="Oval 2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457200" y="2438400"/>
              <a:ext cx="500063" cy="5000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93248" name="Line 22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581025" y="2559270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" name="Straight Arrow Connector 5"/>
          <p:cNvCxnSpPr>
            <a:stCxn id="93207" idx="7"/>
            <a:endCxn id="93186" idx="2"/>
          </p:cNvCxnSpPr>
          <p:nvPr>
            <p:custDataLst>
              <p:tags r:id="rId29"/>
            </p:custDataLst>
          </p:nvPr>
        </p:nvCxnSpPr>
        <p:spPr>
          <a:xfrm>
            <a:off x="1684338" y="654050"/>
            <a:ext cx="2033587" cy="3000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14" name="AutoShape 9"/>
          <p:cNvCxnSpPr>
            <a:cxnSpLocks noChangeShapeType="1"/>
            <a:stCxn id="93208" idx="4"/>
            <a:endCxn id="93189" idx="0"/>
          </p:cNvCxnSpPr>
          <p:nvPr>
            <p:custDataLst>
              <p:tags r:id="rId30"/>
            </p:custDataLst>
          </p:nvPr>
        </p:nvCxnSpPr>
        <p:spPr bwMode="auto">
          <a:xfrm>
            <a:off x="7875588" y="1685925"/>
            <a:ext cx="26987" cy="1398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15" name="AutoShape 10"/>
          <p:cNvCxnSpPr>
            <a:cxnSpLocks noChangeShapeType="1"/>
            <a:stCxn id="93211" idx="3"/>
            <a:endCxn id="93187" idx="6"/>
          </p:cNvCxnSpPr>
          <p:nvPr>
            <p:custDataLst>
              <p:tags r:id="rId31"/>
            </p:custDataLst>
          </p:nvPr>
        </p:nvCxnSpPr>
        <p:spPr bwMode="auto">
          <a:xfrm flipH="1" flipV="1">
            <a:off x="5414963" y="5915025"/>
            <a:ext cx="1641475" cy="642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16" name="AutoShape 11"/>
          <p:cNvCxnSpPr>
            <a:cxnSpLocks noChangeShapeType="1"/>
            <a:endCxn id="93209" idx="5"/>
          </p:cNvCxnSpPr>
          <p:nvPr>
            <p:custDataLst>
              <p:tags r:id="rId32"/>
            </p:custDataLst>
          </p:nvPr>
        </p:nvCxnSpPr>
        <p:spPr bwMode="auto">
          <a:xfrm flipH="1">
            <a:off x="2166938" y="5738813"/>
            <a:ext cx="1550987" cy="796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3217" name="Group 2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2628900" y="5607050"/>
            <a:ext cx="1020763" cy="971550"/>
            <a:chOff x="2678113" y="5118418"/>
            <a:chExt cx="1020762" cy="971550"/>
          </a:xfrm>
        </p:grpSpPr>
        <p:sp>
          <p:nvSpPr>
            <p:cNvPr id="93244" name="Oval 12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678113" y="5589905"/>
              <a:ext cx="500062" cy="5000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1</a:t>
              </a:r>
            </a:p>
          </p:txBody>
        </p:sp>
        <p:sp>
          <p:nvSpPr>
            <p:cNvPr id="93245" name="Oval 16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981325" y="5118418"/>
              <a:ext cx="500063" cy="500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PB</a:t>
              </a:r>
            </a:p>
          </p:txBody>
        </p:sp>
        <p:sp>
          <p:nvSpPr>
            <p:cNvPr id="93246" name="TextBox 33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167960" y="5588516"/>
              <a:ext cx="530915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OR</a:t>
              </a:r>
            </a:p>
          </p:txBody>
        </p:sp>
      </p:grpSp>
      <p:grpSp>
        <p:nvGrpSpPr>
          <p:cNvPr id="93218" name="Group 35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>
            <a:off x="7604125" y="2114550"/>
            <a:ext cx="500063" cy="500063"/>
            <a:chOff x="457200" y="2438400"/>
            <a:chExt cx="500063" cy="500063"/>
          </a:xfrm>
        </p:grpSpPr>
        <p:sp>
          <p:nvSpPr>
            <p:cNvPr id="93242" name="Oval 20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457200" y="2438400"/>
              <a:ext cx="500063" cy="5000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93243" name="Line 22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581025" y="2559270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219" name="Group 15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5475288" y="384175"/>
            <a:ext cx="1000125" cy="931863"/>
            <a:chOff x="5337968" y="795021"/>
            <a:chExt cx="999545" cy="931862"/>
          </a:xfrm>
        </p:grpSpPr>
        <p:sp>
          <p:nvSpPr>
            <p:cNvPr id="93239" name="Oval 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657056" y="795021"/>
              <a:ext cx="500062" cy="500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L</a:t>
              </a:r>
              <a:r>
                <a:rPr lang="en-US" sz="2000" b="1" baseline="-25000" dirty="0">
                  <a:latin typeface="Courier New" charset="0"/>
                </a:rPr>
                <a:t>2</a:t>
              </a:r>
            </a:p>
          </p:txBody>
        </p:sp>
        <p:sp>
          <p:nvSpPr>
            <p:cNvPr id="93240" name="Oval 15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5337968" y="1226821"/>
              <a:ext cx="500063" cy="500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PB</a:t>
              </a:r>
            </a:p>
          </p:txBody>
        </p:sp>
        <p:sp>
          <p:nvSpPr>
            <p:cNvPr id="93241" name="TextBox 34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5806598" y="1271866"/>
              <a:ext cx="530915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OR</a:t>
              </a:r>
            </a:p>
          </p:txBody>
        </p:sp>
      </p:grpSp>
      <p:grpSp>
        <p:nvGrpSpPr>
          <p:cNvPr id="93220" name="Group 1"/>
          <p:cNvGrpSpPr>
            <a:grpSpLocks/>
          </p:cNvGrpSpPr>
          <p:nvPr>
            <p:custDataLst>
              <p:tags r:id="rId36"/>
            </p:custDataLst>
          </p:nvPr>
        </p:nvGrpSpPr>
        <p:grpSpPr bwMode="auto">
          <a:xfrm>
            <a:off x="2519363" y="793750"/>
            <a:ext cx="500062" cy="500063"/>
            <a:chOff x="3167960" y="976790"/>
            <a:chExt cx="500063" cy="500062"/>
          </a:xfrm>
        </p:grpSpPr>
        <p:sp>
          <p:nvSpPr>
            <p:cNvPr id="93237" name="Oval 14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167960" y="976790"/>
              <a:ext cx="500063" cy="500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Courier New" charset="0"/>
                </a:rPr>
                <a:t>PB</a:t>
              </a:r>
            </a:p>
          </p:txBody>
        </p:sp>
        <p:sp>
          <p:nvSpPr>
            <p:cNvPr id="93238" name="Line 22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>
              <a:off x="3293745" y="1104088"/>
              <a:ext cx="2571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" name="Curved Connector 17"/>
          <p:cNvCxnSpPr>
            <a:stCxn id="93207" idx="5"/>
            <a:endCxn id="93207" idx="6"/>
          </p:cNvCxnSpPr>
          <p:nvPr>
            <p:custDataLst>
              <p:tags r:id="rId37"/>
            </p:custDataLst>
          </p:nvPr>
        </p:nvCxnSpPr>
        <p:spPr>
          <a:xfrm rot="5400000" flipH="1" flipV="1">
            <a:off x="1539082" y="1294606"/>
            <a:ext cx="495300" cy="204787"/>
          </a:xfrm>
          <a:prstGeom prst="curvedConnector4">
            <a:avLst>
              <a:gd name="adj1" fmla="val -87602"/>
              <a:gd name="adj2" fmla="val 36014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22" name="Oval 14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139950" y="1711325"/>
            <a:ext cx="500063" cy="5000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cxnSp>
        <p:nvCxnSpPr>
          <p:cNvPr id="85" name="Curved Connector 84"/>
          <p:cNvCxnSpPr>
            <a:stCxn id="93208" idx="3"/>
            <a:endCxn id="93208" idx="2"/>
          </p:cNvCxnSpPr>
          <p:nvPr>
            <p:custDataLst>
              <p:tags r:id="rId39"/>
            </p:custDataLst>
          </p:nvPr>
        </p:nvCxnSpPr>
        <p:spPr>
          <a:xfrm rot="5400000" flipH="1">
            <a:off x="7030244" y="1131094"/>
            <a:ext cx="495300" cy="204788"/>
          </a:xfrm>
          <a:prstGeom prst="curvedConnector4">
            <a:avLst>
              <a:gd name="adj1" fmla="val -87602"/>
              <a:gd name="adj2" fmla="val 21149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24" name="Oval 14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602413" y="1525588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cxnSp>
        <p:nvCxnSpPr>
          <p:cNvPr id="87" name="Curved Connector 86"/>
          <p:cNvCxnSpPr>
            <a:stCxn id="93211" idx="1"/>
            <a:endCxn id="93211" idx="2"/>
          </p:cNvCxnSpPr>
          <p:nvPr>
            <p:custDataLst>
              <p:tags r:id="rId41"/>
            </p:custDataLst>
          </p:nvPr>
        </p:nvCxnSpPr>
        <p:spPr>
          <a:xfrm rot="16200000" flipH="1" flipV="1">
            <a:off x="6706394" y="5712619"/>
            <a:ext cx="495300" cy="204788"/>
          </a:xfrm>
          <a:prstGeom prst="curvedConnector4">
            <a:avLst>
              <a:gd name="adj1" fmla="val -130704"/>
              <a:gd name="adj2" fmla="val 38987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26" name="Oval 14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100763" y="4773613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cxnSp>
        <p:nvCxnSpPr>
          <p:cNvPr id="89" name="Curved Connector 88"/>
          <p:cNvCxnSpPr>
            <a:stCxn id="93209" idx="6"/>
          </p:cNvCxnSpPr>
          <p:nvPr>
            <p:custDataLst>
              <p:tags r:id="rId43"/>
            </p:custDataLst>
          </p:nvPr>
        </p:nvCxnSpPr>
        <p:spPr>
          <a:xfrm flipH="1" flipV="1">
            <a:off x="1889125" y="5405438"/>
            <a:ext cx="484188" cy="635000"/>
          </a:xfrm>
          <a:prstGeom prst="curvedConnector4">
            <a:avLst>
              <a:gd name="adj1" fmla="val -47325"/>
              <a:gd name="adj2" fmla="val 168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28" name="Oval 14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224088" y="4821238"/>
            <a:ext cx="500062" cy="5000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PB</a:t>
            </a:r>
          </a:p>
        </p:txBody>
      </p:sp>
      <p:sp>
        <p:nvSpPr>
          <p:cNvPr id="93229" name="TextBox 1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2132013" y="3319463"/>
            <a:ext cx="56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000</a:t>
            </a:r>
          </a:p>
        </p:txBody>
      </p:sp>
      <p:sp>
        <p:nvSpPr>
          <p:cNvPr id="93230" name="TextBox 2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673225" y="384175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001</a:t>
            </a:r>
          </a:p>
        </p:txBody>
      </p:sp>
      <p:sp>
        <p:nvSpPr>
          <p:cNvPr id="93231" name="TextBox 3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08600" y="287338"/>
            <a:ext cx="569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010</a:t>
            </a:r>
          </a:p>
        </p:txBody>
      </p:sp>
      <p:sp>
        <p:nvSpPr>
          <p:cNvPr id="93232" name="TextBox 4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501063" y="384175"/>
            <a:ext cx="552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011</a:t>
            </a:r>
          </a:p>
        </p:txBody>
      </p:sp>
      <p:sp>
        <p:nvSpPr>
          <p:cNvPr id="93233" name="TextBox 6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807200" y="2786063"/>
            <a:ext cx="56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100</a:t>
            </a:r>
          </a:p>
        </p:txBody>
      </p:sp>
      <p:sp>
        <p:nvSpPr>
          <p:cNvPr id="93234" name="TextBox 7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366125" y="6137275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101</a:t>
            </a:r>
          </a:p>
        </p:txBody>
      </p:sp>
      <p:sp>
        <p:nvSpPr>
          <p:cNvPr id="93235" name="TextBox 8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329238" y="6321425"/>
            <a:ext cx="552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110</a:t>
            </a:r>
          </a:p>
        </p:txBody>
      </p:sp>
      <p:sp>
        <p:nvSpPr>
          <p:cNvPr id="93236" name="TextBox 9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30200" y="6176963"/>
            <a:ext cx="534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483854"/>
              </p:ext>
            </p:extLst>
          </p:nvPr>
        </p:nvGraphicFramePr>
        <p:xfrm>
          <a:off x="1425637" y="727075"/>
          <a:ext cx="5787024" cy="519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91"/>
                <a:gridCol w="512691"/>
                <a:gridCol w="512691"/>
                <a:gridCol w="512691"/>
                <a:gridCol w="512691"/>
                <a:gridCol w="512691"/>
                <a:gridCol w="512691"/>
                <a:gridCol w="512691"/>
                <a:gridCol w="512691"/>
                <a:gridCol w="531939"/>
                <a:gridCol w="640866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14" marB="45714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>
            <p:custDataLst>
              <p:tags r:id="rId2"/>
            </p:custDataLst>
          </p:nvPr>
        </p:nvCxnSpPr>
        <p:spPr>
          <a:xfrm>
            <a:off x="4500632" y="727075"/>
            <a:ext cx="0" cy="5191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325654" y="1149566"/>
            <a:ext cx="5821753" cy="6767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25654" y="1895291"/>
            <a:ext cx="5821753" cy="6767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25654" y="2650286"/>
            <a:ext cx="5821753" cy="106726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6653905"/>
              </p:ext>
            </p:extLst>
          </p:nvPr>
        </p:nvGraphicFramePr>
        <p:xfrm>
          <a:off x="1355725" y="727075"/>
          <a:ext cx="5530677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91"/>
                <a:gridCol w="512691"/>
                <a:gridCol w="512691"/>
                <a:gridCol w="512691"/>
                <a:gridCol w="512691"/>
                <a:gridCol w="512691"/>
                <a:gridCol w="512691"/>
                <a:gridCol w="512691"/>
                <a:gridCol w="512691"/>
                <a:gridCol w="462025"/>
                <a:gridCol w="454433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3" marR="91453" marT="45701" marB="45701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>
            <p:custDataLst>
              <p:tags r:id="rId2"/>
            </p:custDataLst>
          </p:nvPr>
        </p:nvCxnSpPr>
        <p:spPr>
          <a:xfrm>
            <a:off x="4442372" y="727075"/>
            <a:ext cx="0" cy="2224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6142037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N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 = 		~P~C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~PC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PC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~PC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PC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~P~L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PC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L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PC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6142037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N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 = 		~P~C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~P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~P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~P~L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PC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L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PC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6142037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N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		~P~C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~C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~C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~C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~P~L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PC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L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PC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6142037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N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 = 		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~P~C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~P~L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PC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L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~C</a:t>
            </a:r>
            <a:r>
              <a:rPr lang="en-US" baseline="-2500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>
                <a:latin typeface="Arial" charset="0"/>
              </a:rPr>
              <a:t>	+	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PC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563563"/>
            <a:ext cx="8229600" cy="6142037"/>
          </a:xfrm>
        </p:spPr>
        <p:txBody>
          <a:bodyPr/>
          <a:lstStyle/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N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		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~P~C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0 </a:t>
            </a:r>
            <a:endParaRPr lang="en-US" baseline="-25000" dirty="0" smtClean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+	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PC</a:t>
            </a:r>
            <a:r>
              <a:rPr lang="en-US" baseline="-25000" dirty="0" smtClean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  <a:latin typeface="Arial" charset="0"/>
              </a:rPr>
              <a:t>0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~P~L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PC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+	L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C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~C</a:t>
            </a:r>
            <a:r>
              <a:rPr lang="en-US" baseline="-25000" dirty="0">
                <a:latin typeface="Arial" charset="0"/>
              </a:rPr>
              <a:t>0</a:t>
            </a:r>
          </a:p>
          <a:p>
            <a:pPr marL="0" indent="0">
              <a:buFontTx/>
              <a:buNone/>
              <a:tabLst>
                <a:tab pos="1600200" algn="l"/>
                <a:tab pos="2179638" algn="l"/>
              </a:tabLst>
            </a:pPr>
            <a:r>
              <a:rPr lang="en-US" dirty="0">
                <a:latin typeface="Arial" charset="0"/>
              </a:rPr>
              <a:t>	</a:t>
            </a:r>
            <a:endParaRPr lang="en-US" baseline="-250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28997</TotalTime>
  <Words>3027</Words>
  <Application>Microsoft Macintosh PowerPoint</Application>
  <PresentationFormat>On-screen Show (4:3)</PresentationFormat>
  <Paragraphs>1957</Paragraphs>
  <Slides>137</Slides>
  <Notes>0</Notes>
  <HiddenSlides>10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39" baseType="lpstr">
      <vt:lpstr>Default Design</vt:lpstr>
      <vt:lpstr>Slide</vt:lpstr>
      <vt:lpstr>Digital Logic II</vt:lpstr>
      <vt:lpstr>So what are we doing?</vt:lpstr>
      <vt:lpstr>Outline</vt:lpstr>
      <vt:lpstr>Memories  (or How is This Different From a Register?)</vt:lpstr>
      <vt:lpstr>Definitions</vt:lpstr>
      <vt:lpstr>Question</vt:lpstr>
      <vt:lpstr>Memory</vt:lpstr>
      <vt:lpstr>Memory</vt:lpstr>
      <vt:lpstr>Memory</vt:lpstr>
      <vt:lpstr>Memory</vt:lpstr>
      <vt:lpstr>PowerPoint Presentation</vt:lpstr>
      <vt:lpstr>A 22x3-bit Word Memory</vt:lpstr>
      <vt:lpstr>Sequential Logic Circuits, Now That We Have Storage</vt:lpstr>
      <vt:lpstr>Compare and Contrast</vt:lpstr>
      <vt:lpstr>Sequential Logic Circuit</vt:lpstr>
      <vt:lpstr>Back to the Latch</vt:lpstr>
      <vt:lpstr>Clocked Logic</vt:lpstr>
      <vt:lpstr>Clock Edges</vt:lpstr>
      <vt:lpstr>The Problem</vt:lpstr>
      <vt:lpstr>The Problem</vt:lpstr>
      <vt:lpstr>The Problem</vt:lpstr>
      <vt:lpstr>Possible Solution?</vt:lpstr>
      <vt:lpstr>Possible Solution?</vt:lpstr>
      <vt:lpstr>Master-Slave Flip Flop</vt:lpstr>
      <vt:lpstr>Clock Edges and Master-Slave</vt:lpstr>
      <vt:lpstr>A Confusion of Terminology</vt:lpstr>
      <vt:lpstr>How Does Enable Work?</vt:lpstr>
      <vt:lpstr>Now For Finite State Machines</vt:lpstr>
      <vt:lpstr>Sequential Logic Circuit</vt:lpstr>
      <vt:lpstr>Concept of State</vt:lpstr>
      <vt:lpstr>PowerPoint Presentation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How can we describe the control logic?</vt:lpstr>
      <vt:lpstr>PowerPoint Presentation</vt:lpstr>
      <vt:lpstr>PowerPoint Presentation</vt:lpstr>
      <vt:lpstr>PowerPoint Presentation</vt:lpstr>
      <vt:lpstr>PowerPoint Presentation</vt:lpstr>
      <vt:lpstr>How can we describe the control logic?</vt:lpstr>
      <vt:lpstr>State Machine</vt:lpstr>
      <vt:lpstr>State Machine</vt:lpstr>
      <vt:lpstr>State Machine</vt:lpstr>
      <vt:lpstr>State Machine</vt:lpstr>
      <vt:lpstr>State Machine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My Garage Door</vt:lpstr>
      <vt:lpstr>State Machine</vt:lpstr>
      <vt:lpstr>State Machine</vt:lpstr>
      <vt:lpstr>State Machine</vt:lpstr>
      <vt:lpstr>State Machine</vt:lpstr>
      <vt:lpstr>Suppose we wish to build a circuit to control our garage door?</vt:lpstr>
      <vt:lpstr>What do we need?</vt:lpstr>
      <vt:lpstr>State Machine</vt:lpstr>
      <vt:lpstr>State Machine</vt:lpstr>
      <vt:lpstr>Sequential Logic Circuit</vt:lpstr>
      <vt:lpstr>Sequential Logic Circuit</vt:lpstr>
      <vt:lpstr>State Machine Circuit</vt:lpstr>
      <vt:lpstr>What happens if we just hold down the pushbutton?</vt:lpstr>
      <vt:lpstr>State Machine</vt:lpstr>
      <vt:lpstr>State Machine</vt:lpstr>
      <vt:lpstr>State Machine</vt:lpstr>
      <vt:lpstr>State Machine Circuit</vt:lpstr>
      <vt:lpstr>My Garage Door</vt:lpstr>
      <vt:lpstr>My Garage Door</vt:lpstr>
      <vt:lpstr>State Machine</vt:lpstr>
      <vt:lpstr>Another Way</vt:lpstr>
      <vt:lpstr>State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more</vt:lpstr>
      <vt:lpstr>A + A’B = AB</vt:lpstr>
      <vt:lpstr>A + A’ = 1</vt:lpstr>
      <vt:lpstr>A + A = A</vt:lpstr>
      <vt:lpstr>A + AB = A</vt:lpstr>
      <vt:lpstr>At last!</vt:lpstr>
      <vt:lpstr>Questions?</vt:lpstr>
      <vt:lpstr>Two Kinds of State Machines!</vt:lpstr>
      <vt:lpstr>LC-3 Datapath</vt:lpstr>
      <vt:lpstr>PowerPoint Presentation</vt:lpstr>
      <vt:lpstr>PowerPoint Presentation</vt:lpstr>
      <vt:lpstr>PowerPoint Presentation</vt:lpstr>
      <vt:lpstr>PowerPoint Presentation</vt:lpstr>
      <vt:lpstr>Toy ALU</vt:lpstr>
      <vt:lpstr>PowerPoint Presentation</vt:lpstr>
      <vt:lpstr>PowerPoint Presentation</vt:lpstr>
      <vt:lpstr>Tri State Buffer</vt:lpstr>
      <vt:lpstr>Tri State Buffer</vt:lpstr>
      <vt:lpstr>PowerPoint Presentation</vt:lpstr>
      <vt:lpstr>PowerPoint Presentation</vt:lpstr>
      <vt:lpstr>PowerPoint Presentation</vt:lpstr>
      <vt:lpstr>Questions?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 &amp; Objectives</dc:title>
  <dc:creator>Bill Leahy</dc:creator>
  <cp:lastModifiedBy>Dan Forsyth</cp:lastModifiedBy>
  <cp:revision>222</cp:revision>
  <dcterms:created xsi:type="dcterms:W3CDTF">2004-07-11T12:37:23Z</dcterms:created>
  <dcterms:modified xsi:type="dcterms:W3CDTF">2018-09-06T00:21:56Z</dcterms:modified>
</cp:coreProperties>
</file>