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notesSlides/notesSlide2.xml" ContentType="application/vnd.openxmlformats-officedocument.presentationml.notesSlide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ppt/tags/tag2453.xml" ContentType="application/vnd.openxmlformats-officedocument.presentationml.tags+xml"/>
  <Override PartName="/ppt/tags/tag2454.xml" ContentType="application/vnd.openxmlformats-officedocument.presentationml.tags+xml"/>
  <Override PartName="/ppt/tags/tag2455.xml" ContentType="application/vnd.openxmlformats-officedocument.presentationml.tags+xml"/>
  <Override PartName="/ppt/tags/tag2456.xml" ContentType="application/vnd.openxmlformats-officedocument.presentationml.tags+xml"/>
  <Override PartName="/ppt/tags/tag2457.xml" ContentType="application/vnd.openxmlformats-officedocument.presentationml.tags+xml"/>
  <Override PartName="/ppt/tags/tag2458.xml" ContentType="application/vnd.openxmlformats-officedocument.presentationml.tags+xml"/>
  <Override PartName="/ppt/tags/tag2459.xml" ContentType="application/vnd.openxmlformats-officedocument.presentationml.tags+xml"/>
  <Override PartName="/ppt/tags/tag2460.xml" ContentType="application/vnd.openxmlformats-officedocument.presentationml.tags+xml"/>
  <Override PartName="/ppt/tags/tag2461.xml" ContentType="application/vnd.openxmlformats-officedocument.presentationml.tags+xml"/>
  <Override PartName="/ppt/tags/tag2462.xml" ContentType="application/vnd.openxmlformats-officedocument.presentationml.tags+xml"/>
  <Override PartName="/ppt/tags/tag2463.xml" ContentType="application/vnd.openxmlformats-officedocument.presentationml.tags+xml"/>
  <Override PartName="/ppt/tags/tag2464.xml" ContentType="application/vnd.openxmlformats-officedocument.presentationml.tags+xml"/>
  <Override PartName="/ppt/tags/tag2465.xml" ContentType="application/vnd.openxmlformats-officedocument.presentationml.tags+xml"/>
  <Override PartName="/ppt/tags/tag2466.xml" ContentType="application/vnd.openxmlformats-officedocument.presentationml.tags+xml"/>
  <Override PartName="/ppt/tags/tag2467.xml" ContentType="application/vnd.openxmlformats-officedocument.presentationml.tags+xml"/>
  <Override PartName="/ppt/tags/tag2468.xml" ContentType="application/vnd.openxmlformats-officedocument.presentationml.tags+xml"/>
  <Override PartName="/ppt/tags/tag2469.xml" ContentType="application/vnd.openxmlformats-officedocument.presentationml.tags+xml"/>
  <Override PartName="/ppt/tags/tag2470.xml" ContentType="application/vnd.openxmlformats-officedocument.presentationml.tags+xml"/>
  <Override PartName="/ppt/tags/tag2471.xml" ContentType="application/vnd.openxmlformats-officedocument.presentationml.tags+xml"/>
  <Override PartName="/ppt/tags/tag2472.xml" ContentType="application/vnd.openxmlformats-officedocument.presentationml.tags+xml"/>
  <Override PartName="/ppt/tags/tag2473.xml" ContentType="application/vnd.openxmlformats-officedocument.presentationml.tags+xml"/>
  <Override PartName="/ppt/tags/tag2474.xml" ContentType="application/vnd.openxmlformats-officedocument.presentationml.tags+xml"/>
  <Override PartName="/ppt/tags/tag2475.xml" ContentType="application/vnd.openxmlformats-officedocument.presentationml.tags+xml"/>
  <Override PartName="/ppt/tags/tag2476.xml" ContentType="application/vnd.openxmlformats-officedocument.presentationml.tags+xml"/>
  <Override PartName="/ppt/tags/tag2477.xml" ContentType="application/vnd.openxmlformats-officedocument.presentationml.tags+xml"/>
  <Override PartName="/ppt/tags/tag2478.xml" ContentType="application/vnd.openxmlformats-officedocument.presentationml.tags+xml"/>
  <Override PartName="/ppt/tags/tag2479.xml" ContentType="application/vnd.openxmlformats-officedocument.presentationml.tags+xml"/>
  <Override PartName="/ppt/tags/tag2480.xml" ContentType="application/vnd.openxmlformats-officedocument.presentationml.tags+xml"/>
  <Override PartName="/ppt/tags/tag2481.xml" ContentType="application/vnd.openxmlformats-officedocument.presentationml.tags+xml"/>
  <Override PartName="/ppt/tags/tag2482.xml" ContentType="application/vnd.openxmlformats-officedocument.presentationml.tags+xml"/>
  <Override PartName="/ppt/tags/tag2483.xml" ContentType="application/vnd.openxmlformats-officedocument.presentationml.tags+xml"/>
  <Override PartName="/ppt/tags/tag2484.xml" ContentType="application/vnd.openxmlformats-officedocument.presentationml.tags+xml"/>
  <Override PartName="/ppt/tags/tag2485.xml" ContentType="application/vnd.openxmlformats-officedocument.presentationml.tags+xml"/>
  <Override PartName="/ppt/tags/tag2486.xml" ContentType="application/vnd.openxmlformats-officedocument.presentationml.tags+xml"/>
  <Override PartName="/ppt/tags/tag2487.xml" ContentType="application/vnd.openxmlformats-officedocument.presentationml.tags+xml"/>
  <Override PartName="/ppt/tags/tag2488.xml" ContentType="application/vnd.openxmlformats-officedocument.presentationml.tags+xml"/>
  <Override PartName="/ppt/tags/tag2489.xml" ContentType="application/vnd.openxmlformats-officedocument.presentationml.tags+xml"/>
  <Override PartName="/ppt/tags/tag2490.xml" ContentType="application/vnd.openxmlformats-officedocument.presentationml.tags+xml"/>
  <Override PartName="/ppt/tags/tag2491.xml" ContentType="application/vnd.openxmlformats-officedocument.presentationml.tags+xml"/>
  <Override PartName="/ppt/tags/tag2492.xml" ContentType="application/vnd.openxmlformats-officedocument.presentationml.tags+xml"/>
  <Override PartName="/ppt/tags/tag2493.xml" ContentType="application/vnd.openxmlformats-officedocument.presentationml.tags+xml"/>
  <Override PartName="/ppt/tags/tag2494.xml" ContentType="application/vnd.openxmlformats-officedocument.presentationml.tags+xml"/>
  <Override PartName="/ppt/tags/tag2495.xml" ContentType="application/vnd.openxmlformats-officedocument.presentationml.tags+xml"/>
  <Override PartName="/ppt/tags/tag2496.xml" ContentType="application/vnd.openxmlformats-officedocument.presentationml.tags+xml"/>
  <Override PartName="/ppt/tags/tag2497.xml" ContentType="application/vnd.openxmlformats-officedocument.presentationml.tags+xml"/>
  <Override PartName="/ppt/tags/tag2498.xml" ContentType="application/vnd.openxmlformats-officedocument.presentationml.tags+xml"/>
  <Override PartName="/ppt/tags/tag2499.xml" ContentType="application/vnd.openxmlformats-officedocument.presentationml.tags+xml"/>
  <Override PartName="/ppt/tags/tag2500.xml" ContentType="application/vnd.openxmlformats-officedocument.presentationml.tags+xml"/>
  <Override PartName="/ppt/tags/tag2501.xml" ContentType="application/vnd.openxmlformats-officedocument.presentationml.tags+xml"/>
  <Override PartName="/ppt/tags/tag2502.xml" ContentType="application/vnd.openxmlformats-officedocument.presentationml.tags+xml"/>
  <Override PartName="/ppt/tags/tag2503.xml" ContentType="application/vnd.openxmlformats-officedocument.presentationml.tags+xml"/>
  <Override PartName="/ppt/tags/tag2504.xml" ContentType="application/vnd.openxmlformats-officedocument.presentationml.tags+xml"/>
  <Override PartName="/ppt/tags/tag2505.xml" ContentType="application/vnd.openxmlformats-officedocument.presentationml.tags+xml"/>
  <Override PartName="/ppt/tags/tag2506.xml" ContentType="application/vnd.openxmlformats-officedocument.presentationml.tags+xml"/>
  <Override PartName="/ppt/tags/tag2507.xml" ContentType="application/vnd.openxmlformats-officedocument.presentationml.tags+xml"/>
  <Override PartName="/ppt/tags/tag2508.xml" ContentType="application/vnd.openxmlformats-officedocument.presentationml.tags+xml"/>
  <Override PartName="/ppt/tags/tag2509.xml" ContentType="application/vnd.openxmlformats-officedocument.presentationml.tags+xml"/>
  <Override PartName="/ppt/tags/tag2510.xml" ContentType="application/vnd.openxmlformats-officedocument.presentationml.tags+xml"/>
  <Override PartName="/ppt/tags/tag2511.xml" ContentType="application/vnd.openxmlformats-officedocument.presentationml.tags+xml"/>
  <Override PartName="/ppt/tags/tag2512.xml" ContentType="application/vnd.openxmlformats-officedocument.presentationml.tags+xml"/>
  <Override PartName="/ppt/tags/tag2513.xml" ContentType="application/vnd.openxmlformats-officedocument.presentationml.tags+xml"/>
  <Override PartName="/ppt/tags/tag2514.xml" ContentType="application/vnd.openxmlformats-officedocument.presentationml.tags+xml"/>
  <Override PartName="/ppt/tags/tag2515.xml" ContentType="application/vnd.openxmlformats-officedocument.presentationml.tags+xml"/>
  <Override PartName="/ppt/tags/tag2516.xml" ContentType="application/vnd.openxmlformats-officedocument.presentationml.tags+xml"/>
  <Override PartName="/ppt/tags/tag2517.xml" ContentType="application/vnd.openxmlformats-officedocument.presentationml.tags+xml"/>
  <Override PartName="/ppt/tags/tag2518.xml" ContentType="application/vnd.openxmlformats-officedocument.presentationml.tags+xml"/>
  <Override PartName="/ppt/tags/tag2519.xml" ContentType="application/vnd.openxmlformats-officedocument.presentationml.tags+xml"/>
  <Override PartName="/ppt/tags/tag2520.xml" ContentType="application/vnd.openxmlformats-officedocument.presentationml.tags+xml"/>
  <Override PartName="/ppt/tags/tag2521.xml" ContentType="application/vnd.openxmlformats-officedocument.presentationml.tags+xml"/>
  <Override PartName="/ppt/tags/tag2522.xml" ContentType="application/vnd.openxmlformats-officedocument.presentationml.tags+xml"/>
  <Override PartName="/ppt/tags/tag2523.xml" ContentType="application/vnd.openxmlformats-officedocument.presentationml.tags+xml"/>
  <Override PartName="/ppt/tags/tag2524.xml" ContentType="application/vnd.openxmlformats-officedocument.presentationml.tags+xml"/>
  <Override PartName="/ppt/tags/tag2525.xml" ContentType="application/vnd.openxmlformats-officedocument.presentationml.tags+xml"/>
  <Override PartName="/ppt/tags/tag2526.xml" ContentType="application/vnd.openxmlformats-officedocument.presentationml.tags+xml"/>
  <Override PartName="/ppt/tags/tag2527.xml" ContentType="application/vnd.openxmlformats-officedocument.presentationml.tags+xml"/>
  <Override PartName="/ppt/tags/tag2528.xml" ContentType="application/vnd.openxmlformats-officedocument.presentationml.tags+xml"/>
  <Override PartName="/ppt/tags/tag2529.xml" ContentType="application/vnd.openxmlformats-officedocument.presentationml.tags+xml"/>
  <Override PartName="/ppt/tags/tag2530.xml" ContentType="application/vnd.openxmlformats-officedocument.presentationml.tags+xml"/>
  <Override PartName="/ppt/tags/tag2531.xml" ContentType="application/vnd.openxmlformats-officedocument.presentationml.tags+xml"/>
  <Override PartName="/ppt/tags/tag2532.xml" ContentType="application/vnd.openxmlformats-officedocument.presentationml.tags+xml"/>
  <Override PartName="/ppt/tags/tag2533.xml" ContentType="application/vnd.openxmlformats-officedocument.presentationml.tags+xml"/>
  <Override PartName="/ppt/tags/tag2534.xml" ContentType="application/vnd.openxmlformats-officedocument.presentationml.tags+xml"/>
  <Override PartName="/ppt/tags/tag2535.xml" ContentType="application/vnd.openxmlformats-officedocument.presentationml.tags+xml"/>
  <Override PartName="/ppt/tags/tag2536.xml" ContentType="application/vnd.openxmlformats-officedocument.presentationml.tags+xml"/>
  <Override PartName="/ppt/tags/tag2537.xml" ContentType="application/vnd.openxmlformats-officedocument.presentationml.tags+xml"/>
  <Override PartName="/ppt/tags/tag2538.xml" ContentType="application/vnd.openxmlformats-officedocument.presentationml.tags+xml"/>
  <Override PartName="/ppt/tags/tag2539.xml" ContentType="application/vnd.openxmlformats-officedocument.presentationml.tags+xml"/>
  <Override PartName="/ppt/tags/tag2540.xml" ContentType="application/vnd.openxmlformats-officedocument.presentationml.tags+xml"/>
  <Override PartName="/ppt/tags/tag2541.xml" ContentType="application/vnd.openxmlformats-officedocument.presentationml.tags+xml"/>
  <Override PartName="/ppt/tags/tag2542.xml" ContentType="application/vnd.openxmlformats-officedocument.presentationml.tags+xml"/>
  <Override PartName="/ppt/tags/tag2543.xml" ContentType="application/vnd.openxmlformats-officedocument.presentationml.tags+xml"/>
  <Override PartName="/ppt/tags/tag2544.xml" ContentType="application/vnd.openxmlformats-officedocument.presentationml.tags+xml"/>
  <Override PartName="/ppt/tags/tag2545.xml" ContentType="application/vnd.openxmlformats-officedocument.presentationml.tags+xml"/>
  <Override PartName="/ppt/tags/tag2546.xml" ContentType="application/vnd.openxmlformats-officedocument.presentationml.tags+xml"/>
  <Override PartName="/ppt/tags/tag2547.xml" ContentType="application/vnd.openxmlformats-officedocument.presentationml.tags+xml"/>
  <Override PartName="/ppt/tags/tag2548.xml" ContentType="application/vnd.openxmlformats-officedocument.presentationml.tags+xml"/>
  <Override PartName="/ppt/tags/tag2549.xml" ContentType="application/vnd.openxmlformats-officedocument.presentationml.tags+xml"/>
  <Override PartName="/ppt/tags/tag2550.xml" ContentType="application/vnd.openxmlformats-officedocument.presentationml.tags+xml"/>
  <Override PartName="/ppt/tags/tag2551.xml" ContentType="application/vnd.openxmlformats-officedocument.presentationml.tags+xml"/>
  <Override PartName="/ppt/tags/tag2552.xml" ContentType="application/vnd.openxmlformats-officedocument.presentationml.tags+xml"/>
  <Override PartName="/ppt/tags/tag2553.xml" ContentType="application/vnd.openxmlformats-officedocument.presentationml.tags+xml"/>
  <Override PartName="/ppt/tags/tag2554.xml" ContentType="application/vnd.openxmlformats-officedocument.presentationml.tags+xml"/>
  <Override PartName="/ppt/tags/tag2555.xml" ContentType="application/vnd.openxmlformats-officedocument.presentationml.tags+xml"/>
  <Override PartName="/ppt/tags/tag2556.xml" ContentType="application/vnd.openxmlformats-officedocument.presentationml.tags+xml"/>
  <Override PartName="/ppt/tags/tag2557.xml" ContentType="application/vnd.openxmlformats-officedocument.presentationml.tags+xml"/>
  <Override PartName="/ppt/tags/tag2558.xml" ContentType="application/vnd.openxmlformats-officedocument.presentationml.tags+xml"/>
  <Override PartName="/ppt/tags/tag2559.xml" ContentType="application/vnd.openxmlformats-officedocument.presentationml.tags+xml"/>
  <Override PartName="/ppt/tags/tag2560.xml" ContentType="application/vnd.openxmlformats-officedocument.presentationml.tags+xml"/>
  <Override PartName="/ppt/tags/tag2561.xml" ContentType="application/vnd.openxmlformats-officedocument.presentationml.tags+xml"/>
  <Override PartName="/ppt/tags/tag2562.xml" ContentType="application/vnd.openxmlformats-officedocument.presentationml.tags+xml"/>
  <Override PartName="/ppt/tags/tag2563.xml" ContentType="application/vnd.openxmlformats-officedocument.presentationml.tags+xml"/>
  <Override PartName="/ppt/tags/tag2564.xml" ContentType="application/vnd.openxmlformats-officedocument.presentationml.tags+xml"/>
  <Override PartName="/ppt/tags/tag2565.xml" ContentType="application/vnd.openxmlformats-officedocument.presentationml.tags+xml"/>
  <Override PartName="/ppt/tags/tag2566.xml" ContentType="application/vnd.openxmlformats-officedocument.presentationml.tags+xml"/>
  <Override PartName="/ppt/tags/tag2567.xml" ContentType="application/vnd.openxmlformats-officedocument.presentationml.tags+xml"/>
  <Override PartName="/ppt/tags/tag2568.xml" ContentType="application/vnd.openxmlformats-officedocument.presentationml.tags+xml"/>
  <Override PartName="/ppt/tags/tag2569.xml" ContentType="application/vnd.openxmlformats-officedocument.presentationml.tags+xml"/>
  <Override PartName="/ppt/tags/tag2570.xml" ContentType="application/vnd.openxmlformats-officedocument.presentationml.tags+xml"/>
  <Override PartName="/ppt/tags/tag2571.xml" ContentType="application/vnd.openxmlformats-officedocument.presentationml.tags+xml"/>
  <Override PartName="/ppt/tags/tag2572.xml" ContentType="application/vnd.openxmlformats-officedocument.presentationml.tags+xml"/>
  <Override PartName="/ppt/tags/tag2573.xml" ContentType="application/vnd.openxmlformats-officedocument.presentationml.tags+xml"/>
  <Override PartName="/ppt/tags/tag2574.xml" ContentType="application/vnd.openxmlformats-officedocument.presentationml.tags+xml"/>
  <Override PartName="/ppt/tags/tag2575.xml" ContentType="application/vnd.openxmlformats-officedocument.presentationml.tags+xml"/>
  <Override PartName="/ppt/tags/tag2576.xml" ContentType="application/vnd.openxmlformats-officedocument.presentationml.tags+xml"/>
  <Override PartName="/ppt/tags/tag2577.xml" ContentType="application/vnd.openxmlformats-officedocument.presentationml.tags+xml"/>
  <Override PartName="/ppt/tags/tag2578.xml" ContentType="application/vnd.openxmlformats-officedocument.presentationml.tags+xml"/>
  <Override PartName="/ppt/tags/tag2579.xml" ContentType="application/vnd.openxmlformats-officedocument.presentationml.tags+xml"/>
  <Override PartName="/ppt/tags/tag2580.xml" ContentType="application/vnd.openxmlformats-officedocument.presentationml.tags+xml"/>
  <Override PartName="/ppt/tags/tag2581.xml" ContentType="application/vnd.openxmlformats-officedocument.presentationml.tags+xml"/>
  <Override PartName="/ppt/tags/tag2582.xml" ContentType="application/vnd.openxmlformats-officedocument.presentationml.tags+xml"/>
  <Override PartName="/ppt/tags/tag2583.xml" ContentType="application/vnd.openxmlformats-officedocument.presentationml.tags+xml"/>
  <Override PartName="/ppt/tags/tag2584.xml" ContentType="application/vnd.openxmlformats-officedocument.presentationml.tags+xml"/>
  <Override PartName="/ppt/tags/tag2585.xml" ContentType="application/vnd.openxmlformats-officedocument.presentationml.tags+xml"/>
  <Override PartName="/ppt/tags/tag2586.xml" ContentType="application/vnd.openxmlformats-officedocument.presentationml.tags+xml"/>
  <Override PartName="/ppt/tags/tag2587.xml" ContentType="application/vnd.openxmlformats-officedocument.presentationml.tags+xml"/>
  <Override PartName="/ppt/tags/tag2588.xml" ContentType="application/vnd.openxmlformats-officedocument.presentationml.tags+xml"/>
  <Override PartName="/ppt/tags/tag2589.xml" ContentType="application/vnd.openxmlformats-officedocument.presentationml.tags+xml"/>
  <Override PartName="/ppt/tags/tag2590.xml" ContentType="application/vnd.openxmlformats-officedocument.presentationml.tags+xml"/>
  <Override PartName="/ppt/tags/tag2591.xml" ContentType="application/vnd.openxmlformats-officedocument.presentationml.tags+xml"/>
  <Override PartName="/ppt/tags/tag2592.xml" ContentType="application/vnd.openxmlformats-officedocument.presentationml.tags+xml"/>
  <Override PartName="/ppt/tags/tag2593.xml" ContentType="application/vnd.openxmlformats-officedocument.presentationml.tags+xml"/>
  <Override PartName="/ppt/tags/tag2594.xml" ContentType="application/vnd.openxmlformats-officedocument.presentationml.tags+xml"/>
  <Override PartName="/ppt/tags/tag2595.xml" ContentType="application/vnd.openxmlformats-officedocument.presentationml.tags+xml"/>
  <Override PartName="/ppt/tags/tag2596.xml" ContentType="application/vnd.openxmlformats-officedocument.presentationml.tags+xml"/>
  <Override PartName="/ppt/tags/tag2597.xml" ContentType="application/vnd.openxmlformats-officedocument.presentationml.tags+xml"/>
  <Override PartName="/ppt/tags/tag2598.xml" ContentType="application/vnd.openxmlformats-officedocument.presentationml.tags+xml"/>
  <Override PartName="/ppt/tags/tag2599.xml" ContentType="application/vnd.openxmlformats-officedocument.presentationml.tags+xml"/>
  <Override PartName="/ppt/tags/tag2600.xml" ContentType="application/vnd.openxmlformats-officedocument.presentationml.tags+xml"/>
  <Override PartName="/ppt/tags/tag2601.xml" ContentType="application/vnd.openxmlformats-officedocument.presentationml.tags+xml"/>
  <Override PartName="/ppt/tags/tag2602.xml" ContentType="application/vnd.openxmlformats-officedocument.presentationml.tags+xml"/>
  <Override PartName="/ppt/tags/tag2603.xml" ContentType="application/vnd.openxmlformats-officedocument.presentationml.tags+xml"/>
  <Override PartName="/ppt/tags/tag2604.xml" ContentType="application/vnd.openxmlformats-officedocument.presentationml.tags+xml"/>
  <Override PartName="/ppt/tags/tag2605.xml" ContentType="application/vnd.openxmlformats-officedocument.presentationml.tags+xml"/>
  <Override PartName="/ppt/tags/tag2606.xml" ContentType="application/vnd.openxmlformats-officedocument.presentationml.tags+xml"/>
  <Override PartName="/ppt/tags/tag2607.xml" ContentType="application/vnd.openxmlformats-officedocument.presentationml.tags+xml"/>
  <Override PartName="/ppt/tags/tag2608.xml" ContentType="application/vnd.openxmlformats-officedocument.presentationml.tags+xml"/>
  <Override PartName="/ppt/tags/tag2609.xml" ContentType="application/vnd.openxmlformats-officedocument.presentationml.tags+xml"/>
  <Override PartName="/ppt/tags/tag2610.xml" ContentType="application/vnd.openxmlformats-officedocument.presentationml.tags+xml"/>
  <Override PartName="/ppt/tags/tag2611.xml" ContentType="application/vnd.openxmlformats-officedocument.presentationml.tags+xml"/>
  <Override PartName="/ppt/tags/tag2612.xml" ContentType="application/vnd.openxmlformats-officedocument.presentationml.tags+xml"/>
  <Override PartName="/ppt/tags/tag2613.xml" ContentType="application/vnd.openxmlformats-officedocument.presentationml.tags+xml"/>
  <Override PartName="/ppt/tags/tag2614.xml" ContentType="application/vnd.openxmlformats-officedocument.presentationml.tags+xml"/>
  <Override PartName="/ppt/tags/tag2615.xml" ContentType="application/vnd.openxmlformats-officedocument.presentationml.tags+xml"/>
  <Override PartName="/ppt/tags/tag2616.xml" ContentType="application/vnd.openxmlformats-officedocument.presentationml.tags+xml"/>
  <Override PartName="/ppt/tags/tag2617.xml" ContentType="application/vnd.openxmlformats-officedocument.presentationml.tags+xml"/>
  <Override PartName="/ppt/tags/tag2618.xml" ContentType="application/vnd.openxmlformats-officedocument.presentationml.tags+xml"/>
  <Override PartName="/ppt/tags/tag2619.xml" ContentType="application/vnd.openxmlformats-officedocument.presentationml.tags+xml"/>
  <Override PartName="/ppt/tags/tag2620.xml" ContentType="application/vnd.openxmlformats-officedocument.presentationml.tags+xml"/>
  <Override PartName="/ppt/tags/tag2621.xml" ContentType="application/vnd.openxmlformats-officedocument.presentationml.tags+xml"/>
  <Override PartName="/ppt/tags/tag2622.xml" ContentType="application/vnd.openxmlformats-officedocument.presentationml.tags+xml"/>
  <Override PartName="/ppt/tags/tag2623.xml" ContentType="application/vnd.openxmlformats-officedocument.presentationml.tags+xml"/>
  <Override PartName="/ppt/tags/tag2624.xml" ContentType="application/vnd.openxmlformats-officedocument.presentationml.tags+xml"/>
  <Override PartName="/ppt/tags/tag2625.xml" ContentType="application/vnd.openxmlformats-officedocument.presentationml.tags+xml"/>
  <Override PartName="/ppt/tags/tag2626.xml" ContentType="application/vnd.openxmlformats-officedocument.presentationml.tags+xml"/>
  <Override PartName="/ppt/tags/tag2627.xml" ContentType="application/vnd.openxmlformats-officedocument.presentationml.tags+xml"/>
  <Override PartName="/ppt/tags/tag2628.xml" ContentType="application/vnd.openxmlformats-officedocument.presentationml.tags+xml"/>
  <Override PartName="/ppt/tags/tag2629.xml" ContentType="application/vnd.openxmlformats-officedocument.presentationml.tags+xml"/>
  <Override PartName="/ppt/tags/tag2630.xml" ContentType="application/vnd.openxmlformats-officedocument.presentationml.tags+xml"/>
  <Override PartName="/ppt/tags/tag2631.xml" ContentType="application/vnd.openxmlformats-officedocument.presentationml.tags+xml"/>
  <Override PartName="/ppt/tags/tag2632.xml" ContentType="application/vnd.openxmlformats-officedocument.presentationml.tags+xml"/>
  <Override PartName="/ppt/tags/tag2633.xml" ContentType="application/vnd.openxmlformats-officedocument.presentationml.tags+xml"/>
  <Override PartName="/ppt/tags/tag2634.xml" ContentType="application/vnd.openxmlformats-officedocument.presentationml.tags+xml"/>
  <Override PartName="/ppt/tags/tag2635.xml" ContentType="application/vnd.openxmlformats-officedocument.presentationml.tags+xml"/>
  <Override PartName="/ppt/tags/tag2636.xml" ContentType="application/vnd.openxmlformats-officedocument.presentationml.tags+xml"/>
  <Override PartName="/ppt/tags/tag2637.xml" ContentType="application/vnd.openxmlformats-officedocument.presentationml.tags+xml"/>
  <Override PartName="/ppt/tags/tag2638.xml" ContentType="application/vnd.openxmlformats-officedocument.presentationml.tags+xml"/>
  <Override PartName="/ppt/tags/tag2639.xml" ContentType="application/vnd.openxmlformats-officedocument.presentationml.tags+xml"/>
  <Override PartName="/ppt/tags/tag2640.xml" ContentType="application/vnd.openxmlformats-officedocument.presentationml.tags+xml"/>
  <Override PartName="/ppt/tags/tag2641.xml" ContentType="application/vnd.openxmlformats-officedocument.presentationml.tags+xml"/>
  <Override PartName="/ppt/tags/tag2642.xml" ContentType="application/vnd.openxmlformats-officedocument.presentationml.tags+xml"/>
  <Override PartName="/ppt/tags/tag2643.xml" ContentType="application/vnd.openxmlformats-officedocument.presentationml.tags+xml"/>
  <Override PartName="/ppt/tags/tag2644.xml" ContentType="application/vnd.openxmlformats-officedocument.presentationml.tags+xml"/>
  <Override PartName="/ppt/tags/tag2645.xml" ContentType="application/vnd.openxmlformats-officedocument.presentationml.tags+xml"/>
  <Override PartName="/ppt/tags/tag2646.xml" ContentType="application/vnd.openxmlformats-officedocument.presentationml.tags+xml"/>
  <Override PartName="/ppt/tags/tag2647.xml" ContentType="application/vnd.openxmlformats-officedocument.presentationml.tags+xml"/>
  <Override PartName="/ppt/tags/tag2648.xml" ContentType="application/vnd.openxmlformats-officedocument.presentationml.tags+xml"/>
  <Override PartName="/ppt/tags/tag2649.xml" ContentType="application/vnd.openxmlformats-officedocument.presentationml.tags+xml"/>
  <Override PartName="/ppt/tags/tag2650.xml" ContentType="application/vnd.openxmlformats-officedocument.presentationml.tags+xml"/>
  <Override PartName="/ppt/tags/tag2651.xml" ContentType="application/vnd.openxmlformats-officedocument.presentationml.tags+xml"/>
  <Override PartName="/ppt/tags/tag2652.xml" ContentType="application/vnd.openxmlformats-officedocument.presentationml.tags+xml"/>
  <Override PartName="/ppt/tags/tag2653.xml" ContentType="application/vnd.openxmlformats-officedocument.presentationml.tags+xml"/>
  <Override PartName="/ppt/tags/tag2654.xml" ContentType="application/vnd.openxmlformats-officedocument.presentationml.tags+xml"/>
  <Override PartName="/ppt/tags/tag2655.xml" ContentType="application/vnd.openxmlformats-officedocument.presentationml.tags+xml"/>
  <Override PartName="/ppt/tags/tag2656.xml" ContentType="application/vnd.openxmlformats-officedocument.presentationml.tags+xml"/>
  <Override PartName="/ppt/tags/tag2657.xml" ContentType="application/vnd.openxmlformats-officedocument.presentationml.tags+xml"/>
  <Override PartName="/ppt/tags/tag2658.xml" ContentType="application/vnd.openxmlformats-officedocument.presentationml.tags+xml"/>
  <Override PartName="/ppt/tags/tag2659.xml" ContentType="application/vnd.openxmlformats-officedocument.presentationml.tags+xml"/>
  <Override PartName="/ppt/tags/tag2660.xml" ContentType="application/vnd.openxmlformats-officedocument.presentationml.tags+xml"/>
  <Override PartName="/ppt/tags/tag2661.xml" ContentType="application/vnd.openxmlformats-officedocument.presentationml.tags+xml"/>
  <Override PartName="/ppt/tags/tag2662.xml" ContentType="application/vnd.openxmlformats-officedocument.presentationml.tags+xml"/>
  <Override PartName="/ppt/tags/tag2663.xml" ContentType="application/vnd.openxmlformats-officedocument.presentationml.tags+xml"/>
  <Override PartName="/ppt/tags/tag2664.xml" ContentType="application/vnd.openxmlformats-officedocument.presentationml.tags+xml"/>
  <Override PartName="/ppt/tags/tag2665.xml" ContentType="application/vnd.openxmlformats-officedocument.presentationml.tags+xml"/>
  <Override PartName="/ppt/tags/tag2666.xml" ContentType="application/vnd.openxmlformats-officedocument.presentationml.tags+xml"/>
  <Override PartName="/ppt/tags/tag2667.xml" ContentType="application/vnd.openxmlformats-officedocument.presentationml.tags+xml"/>
  <Override PartName="/ppt/tags/tag2668.xml" ContentType="application/vnd.openxmlformats-officedocument.presentationml.tags+xml"/>
  <Override PartName="/ppt/tags/tag2669.xml" ContentType="application/vnd.openxmlformats-officedocument.presentationml.tags+xml"/>
  <Override PartName="/ppt/tags/tag2670.xml" ContentType="application/vnd.openxmlformats-officedocument.presentationml.tags+xml"/>
  <Override PartName="/ppt/tags/tag2671.xml" ContentType="application/vnd.openxmlformats-officedocument.presentationml.tags+xml"/>
  <Override PartName="/ppt/tags/tag2672.xml" ContentType="application/vnd.openxmlformats-officedocument.presentationml.tags+xml"/>
  <Override PartName="/ppt/tags/tag2673.xml" ContentType="application/vnd.openxmlformats-officedocument.presentationml.tags+xml"/>
  <Override PartName="/ppt/tags/tag2674.xml" ContentType="application/vnd.openxmlformats-officedocument.presentationml.tags+xml"/>
  <Override PartName="/ppt/tags/tag2675.xml" ContentType="application/vnd.openxmlformats-officedocument.presentationml.tags+xml"/>
  <Override PartName="/ppt/tags/tag2676.xml" ContentType="application/vnd.openxmlformats-officedocument.presentationml.tags+xml"/>
  <Override PartName="/ppt/tags/tag2677.xml" ContentType="application/vnd.openxmlformats-officedocument.presentationml.tags+xml"/>
  <Override PartName="/ppt/tags/tag2678.xml" ContentType="application/vnd.openxmlformats-officedocument.presentationml.tags+xml"/>
  <Override PartName="/ppt/tags/tag2679.xml" ContentType="application/vnd.openxmlformats-officedocument.presentationml.tags+xml"/>
  <Override PartName="/ppt/tags/tag2680.xml" ContentType="application/vnd.openxmlformats-officedocument.presentationml.tags+xml"/>
  <Override PartName="/ppt/tags/tag2681.xml" ContentType="application/vnd.openxmlformats-officedocument.presentationml.tags+xml"/>
  <Override PartName="/ppt/tags/tag2682.xml" ContentType="application/vnd.openxmlformats-officedocument.presentationml.tags+xml"/>
  <Override PartName="/ppt/tags/tag2683.xml" ContentType="application/vnd.openxmlformats-officedocument.presentationml.tags+xml"/>
  <Override PartName="/ppt/tags/tag2684.xml" ContentType="application/vnd.openxmlformats-officedocument.presentationml.tags+xml"/>
  <Override PartName="/ppt/tags/tag2685.xml" ContentType="application/vnd.openxmlformats-officedocument.presentationml.tags+xml"/>
  <Override PartName="/ppt/tags/tag2686.xml" ContentType="application/vnd.openxmlformats-officedocument.presentationml.tags+xml"/>
  <Override PartName="/ppt/tags/tag2687.xml" ContentType="application/vnd.openxmlformats-officedocument.presentationml.tags+xml"/>
  <Override PartName="/ppt/tags/tag2688.xml" ContentType="application/vnd.openxmlformats-officedocument.presentationml.tags+xml"/>
  <Override PartName="/ppt/tags/tag2689.xml" ContentType="application/vnd.openxmlformats-officedocument.presentationml.tags+xml"/>
  <Override PartName="/ppt/tags/tag2690.xml" ContentType="application/vnd.openxmlformats-officedocument.presentationml.tags+xml"/>
  <Override PartName="/ppt/tags/tag2691.xml" ContentType="application/vnd.openxmlformats-officedocument.presentationml.tags+xml"/>
  <Override PartName="/ppt/tags/tag2692.xml" ContentType="application/vnd.openxmlformats-officedocument.presentationml.tags+xml"/>
  <Override PartName="/ppt/tags/tag2693.xml" ContentType="application/vnd.openxmlformats-officedocument.presentationml.tags+xml"/>
  <Override PartName="/ppt/tags/tag2694.xml" ContentType="application/vnd.openxmlformats-officedocument.presentationml.tags+xml"/>
  <Override PartName="/ppt/tags/tag2695.xml" ContentType="application/vnd.openxmlformats-officedocument.presentationml.tags+xml"/>
  <Override PartName="/ppt/tags/tag2696.xml" ContentType="application/vnd.openxmlformats-officedocument.presentationml.tags+xml"/>
  <Override PartName="/ppt/tags/tag2697.xml" ContentType="application/vnd.openxmlformats-officedocument.presentationml.tags+xml"/>
  <Override PartName="/ppt/tags/tag2698.xml" ContentType="application/vnd.openxmlformats-officedocument.presentationml.tags+xml"/>
  <Override PartName="/ppt/tags/tag2699.xml" ContentType="application/vnd.openxmlformats-officedocument.presentationml.tags+xml"/>
  <Override PartName="/ppt/tags/tag2700.xml" ContentType="application/vnd.openxmlformats-officedocument.presentationml.tags+xml"/>
  <Override PartName="/ppt/tags/tag2701.xml" ContentType="application/vnd.openxmlformats-officedocument.presentationml.tags+xml"/>
  <Override PartName="/ppt/tags/tag2702.xml" ContentType="application/vnd.openxmlformats-officedocument.presentationml.tags+xml"/>
  <Override PartName="/ppt/tags/tag2703.xml" ContentType="application/vnd.openxmlformats-officedocument.presentationml.tags+xml"/>
  <Override PartName="/ppt/tags/tag2704.xml" ContentType="application/vnd.openxmlformats-officedocument.presentationml.tags+xml"/>
  <Override PartName="/ppt/tags/tag2705.xml" ContentType="application/vnd.openxmlformats-officedocument.presentationml.tags+xml"/>
  <Override PartName="/ppt/tags/tag2706.xml" ContentType="application/vnd.openxmlformats-officedocument.presentationml.tags+xml"/>
  <Override PartName="/ppt/tags/tag2707.xml" ContentType="application/vnd.openxmlformats-officedocument.presentationml.tags+xml"/>
  <Override PartName="/ppt/tags/tag2708.xml" ContentType="application/vnd.openxmlformats-officedocument.presentationml.tags+xml"/>
  <Override PartName="/ppt/tags/tag2709.xml" ContentType="application/vnd.openxmlformats-officedocument.presentationml.tags+xml"/>
  <Override PartName="/ppt/tags/tag2710.xml" ContentType="application/vnd.openxmlformats-officedocument.presentationml.tags+xml"/>
  <Override PartName="/ppt/tags/tag2711.xml" ContentType="application/vnd.openxmlformats-officedocument.presentationml.tags+xml"/>
  <Override PartName="/ppt/tags/tag2712.xml" ContentType="application/vnd.openxmlformats-officedocument.presentationml.tags+xml"/>
  <Override PartName="/ppt/tags/tag2713.xml" ContentType="application/vnd.openxmlformats-officedocument.presentationml.tags+xml"/>
  <Override PartName="/ppt/tags/tag2714.xml" ContentType="application/vnd.openxmlformats-officedocument.presentationml.tags+xml"/>
  <Override PartName="/ppt/tags/tag2715.xml" ContentType="application/vnd.openxmlformats-officedocument.presentationml.tags+xml"/>
  <Override PartName="/ppt/tags/tag2716.xml" ContentType="application/vnd.openxmlformats-officedocument.presentationml.tags+xml"/>
  <Override PartName="/ppt/tags/tag2717.xml" ContentType="application/vnd.openxmlformats-officedocument.presentationml.tags+xml"/>
  <Override PartName="/ppt/tags/tag2718.xml" ContentType="application/vnd.openxmlformats-officedocument.presentationml.tags+xml"/>
  <Override PartName="/ppt/tags/tag2719.xml" ContentType="application/vnd.openxmlformats-officedocument.presentationml.tags+xml"/>
  <Override PartName="/ppt/tags/tag2720.xml" ContentType="application/vnd.openxmlformats-officedocument.presentationml.tags+xml"/>
  <Override PartName="/ppt/tags/tag2721.xml" ContentType="application/vnd.openxmlformats-officedocument.presentationml.tags+xml"/>
  <Override PartName="/ppt/tags/tag2722.xml" ContentType="application/vnd.openxmlformats-officedocument.presentationml.tags+xml"/>
  <Override PartName="/ppt/tags/tag2723.xml" ContentType="application/vnd.openxmlformats-officedocument.presentationml.tags+xml"/>
  <Override PartName="/ppt/tags/tag2724.xml" ContentType="application/vnd.openxmlformats-officedocument.presentationml.tags+xml"/>
  <Override PartName="/ppt/tags/tag2725.xml" ContentType="application/vnd.openxmlformats-officedocument.presentationml.tags+xml"/>
  <Override PartName="/ppt/tags/tag2726.xml" ContentType="application/vnd.openxmlformats-officedocument.presentationml.tags+xml"/>
  <Override PartName="/ppt/tags/tag2727.xml" ContentType="application/vnd.openxmlformats-officedocument.presentationml.tags+xml"/>
  <Override PartName="/ppt/tags/tag2728.xml" ContentType="application/vnd.openxmlformats-officedocument.presentationml.tags+xml"/>
  <Override PartName="/ppt/tags/tag2729.xml" ContentType="application/vnd.openxmlformats-officedocument.presentationml.tags+xml"/>
  <Override PartName="/ppt/tags/tag2730.xml" ContentType="application/vnd.openxmlformats-officedocument.presentationml.tags+xml"/>
  <Override PartName="/ppt/tags/tag2731.xml" ContentType="application/vnd.openxmlformats-officedocument.presentationml.tags+xml"/>
  <Override PartName="/ppt/tags/tag2732.xml" ContentType="application/vnd.openxmlformats-officedocument.presentationml.tags+xml"/>
  <Override PartName="/ppt/tags/tag2733.xml" ContentType="application/vnd.openxmlformats-officedocument.presentationml.tags+xml"/>
  <Override PartName="/ppt/tags/tag2734.xml" ContentType="application/vnd.openxmlformats-officedocument.presentationml.tags+xml"/>
  <Override PartName="/ppt/tags/tag2735.xml" ContentType="application/vnd.openxmlformats-officedocument.presentationml.tags+xml"/>
  <Override PartName="/ppt/tags/tag2736.xml" ContentType="application/vnd.openxmlformats-officedocument.presentationml.tags+xml"/>
  <Override PartName="/ppt/tags/tag2737.xml" ContentType="application/vnd.openxmlformats-officedocument.presentationml.tags+xml"/>
  <Override PartName="/ppt/tags/tag2738.xml" ContentType="application/vnd.openxmlformats-officedocument.presentationml.tags+xml"/>
  <Override PartName="/ppt/tags/tag2739.xml" ContentType="application/vnd.openxmlformats-officedocument.presentationml.tags+xml"/>
  <Override PartName="/ppt/tags/tag2740.xml" ContentType="application/vnd.openxmlformats-officedocument.presentationml.tags+xml"/>
  <Override PartName="/ppt/tags/tag2741.xml" ContentType="application/vnd.openxmlformats-officedocument.presentationml.tags+xml"/>
  <Override PartName="/ppt/tags/tag2742.xml" ContentType="application/vnd.openxmlformats-officedocument.presentationml.tags+xml"/>
  <Override PartName="/ppt/tags/tag2743.xml" ContentType="application/vnd.openxmlformats-officedocument.presentationml.tags+xml"/>
  <Override PartName="/ppt/tags/tag2744.xml" ContentType="application/vnd.openxmlformats-officedocument.presentationml.tags+xml"/>
  <Override PartName="/ppt/tags/tag2745.xml" ContentType="application/vnd.openxmlformats-officedocument.presentationml.tags+xml"/>
  <Override PartName="/ppt/tags/tag2746.xml" ContentType="application/vnd.openxmlformats-officedocument.presentationml.tags+xml"/>
  <Override PartName="/ppt/tags/tag2747.xml" ContentType="application/vnd.openxmlformats-officedocument.presentationml.tags+xml"/>
  <Override PartName="/ppt/tags/tag2748.xml" ContentType="application/vnd.openxmlformats-officedocument.presentationml.tags+xml"/>
  <Override PartName="/ppt/tags/tag2749.xml" ContentType="application/vnd.openxmlformats-officedocument.presentationml.tags+xml"/>
  <Override PartName="/ppt/tags/tag2750.xml" ContentType="application/vnd.openxmlformats-officedocument.presentationml.tags+xml"/>
  <Override PartName="/ppt/tags/tag2751.xml" ContentType="application/vnd.openxmlformats-officedocument.presentationml.tags+xml"/>
  <Override PartName="/ppt/tags/tag2752.xml" ContentType="application/vnd.openxmlformats-officedocument.presentationml.tags+xml"/>
  <Override PartName="/ppt/tags/tag2753.xml" ContentType="application/vnd.openxmlformats-officedocument.presentationml.tags+xml"/>
  <Override PartName="/ppt/tags/tag2754.xml" ContentType="application/vnd.openxmlformats-officedocument.presentationml.tags+xml"/>
  <Override PartName="/ppt/tags/tag2755.xml" ContentType="application/vnd.openxmlformats-officedocument.presentationml.tags+xml"/>
  <Override PartName="/ppt/tags/tag2756.xml" ContentType="application/vnd.openxmlformats-officedocument.presentationml.tags+xml"/>
  <Override PartName="/ppt/tags/tag2757.xml" ContentType="application/vnd.openxmlformats-officedocument.presentationml.tags+xml"/>
  <Override PartName="/ppt/tags/tag2758.xml" ContentType="application/vnd.openxmlformats-officedocument.presentationml.tags+xml"/>
  <Override PartName="/ppt/tags/tag2759.xml" ContentType="application/vnd.openxmlformats-officedocument.presentationml.tags+xml"/>
  <Override PartName="/ppt/tags/tag2760.xml" ContentType="application/vnd.openxmlformats-officedocument.presentationml.tags+xml"/>
  <Override PartName="/ppt/tags/tag2761.xml" ContentType="application/vnd.openxmlformats-officedocument.presentationml.tags+xml"/>
  <Override PartName="/ppt/tags/tag2762.xml" ContentType="application/vnd.openxmlformats-officedocument.presentationml.tags+xml"/>
  <Override PartName="/ppt/tags/tag2763.xml" ContentType="application/vnd.openxmlformats-officedocument.presentationml.tags+xml"/>
  <Override PartName="/ppt/tags/tag2764.xml" ContentType="application/vnd.openxmlformats-officedocument.presentationml.tags+xml"/>
  <Override PartName="/ppt/tags/tag2765.xml" ContentType="application/vnd.openxmlformats-officedocument.presentationml.tags+xml"/>
  <Override PartName="/ppt/tags/tag2766.xml" ContentType="application/vnd.openxmlformats-officedocument.presentationml.tags+xml"/>
  <Override PartName="/ppt/tags/tag2767.xml" ContentType="application/vnd.openxmlformats-officedocument.presentationml.tags+xml"/>
  <Override PartName="/ppt/tags/tag2768.xml" ContentType="application/vnd.openxmlformats-officedocument.presentationml.tags+xml"/>
  <Override PartName="/ppt/tags/tag2769.xml" ContentType="application/vnd.openxmlformats-officedocument.presentationml.tags+xml"/>
  <Override PartName="/ppt/tags/tag2770.xml" ContentType="application/vnd.openxmlformats-officedocument.presentationml.tags+xml"/>
  <Override PartName="/ppt/tags/tag2771.xml" ContentType="application/vnd.openxmlformats-officedocument.presentationml.tags+xml"/>
  <Override PartName="/ppt/tags/tag2772.xml" ContentType="application/vnd.openxmlformats-officedocument.presentationml.tags+xml"/>
  <Override PartName="/ppt/tags/tag2773.xml" ContentType="application/vnd.openxmlformats-officedocument.presentationml.tags+xml"/>
  <Override PartName="/ppt/tags/tag2774.xml" ContentType="application/vnd.openxmlformats-officedocument.presentationml.tags+xml"/>
  <Override PartName="/ppt/tags/tag2775.xml" ContentType="application/vnd.openxmlformats-officedocument.presentationml.tags+xml"/>
  <Override PartName="/ppt/tags/tag2776.xml" ContentType="application/vnd.openxmlformats-officedocument.presentationml.tags+xml"/>
  <Override PartName="/ppt/tags/tag2777.xml" ContentType="application/vnd.openxmlformats-officedocument.presentationml.tags+xml"/>
  <Override PartName="/ppt/tags/tag2778.xml" ContentType="application/vnd.openxmlformats-officedocument.presentationml.tags+xml"/>
  <Override PartName="/ppt/tags/tag2779.xml" ContentType="application/vnd.openxmlformats-officedocument.presentationml.tags+xml"/>
  <Override PartName="/ppt/tags/tag2780.xml" ContentType="application/vnd.openxmlformats-officedocument.presentationml.tags+xml"/>
  <Override PartName="/ppt/tags/tag2781.xml" ContentType="application/vnd.openxmlformats-officedocument.presentationml.tags+xml"/>
  <Override PartName="/ppt/tags/tag2782.xml" ContentType="application/vnd.openxmlformats-officedocument.presentationml.tags+xml"/>
  <Override PartName="/ppt/tags/tag2783.xml" ContentType="application/vnd.openxmlformats-officedocument.presentationml.tags+xml"/>
  <Override PartName="/ppt/tags/tag2784.xml" ContentType="application/vnd.openxmlformats-officedocument.presentationml.tags+xml"/>
  <Override PartName="/ppt/tags/tag2785.xml" ContentType="application/vnd.openxmlformats-officedocument.presentationml.tags+xml"/>
  <Override PartName="/ppt/tags/tag2786.xml" ContentType="application/vnd.openxmlformats-officedocument.presentationml.tags+xml"/>
  <Override PartName="/ppt/tags/tag2787.xml" ContentType="application/vnd.openxmlformats-officedocument.presentationml.tags+xml"/>
  <Override PartName="/ppt/tags/tag2788.xml" ContentType="application/vnd.openxmlformats-officedocument.presentationml.tags+xml"/>
  <Override PartName="/ppt/tags/tag2789.xml" ContentType="application/vnd.openxmlformats-officedocument.presentationml.tags+xml"/>
  <Override PartName="/ppt/tags/tag2790.xml" ContentType="application/vnd.openxmlformats-officedocument.presentationml.tags+xml"/>
  <Override PartName="/ppt/tags/tag2791.xml" ContentType="application/vnd.openxmlformats-officedocument.presentationml.tags+xml"/>
  <Override PartName="/ppt/tags/tag2792.xml" ContentType="application/vnd.openxmlformats-officedocument.presentationml.tags+xml"/>
  <Override PartName="/ppt/tags/tag2793.xml" ContentType="application/vnd.openxmlformats-officedocument.presentationml.tags+xml"/>
  <Override PartName="/ppt/tags/tag2794.xml" ContentType="application/vnd.openxmlformats-officedocument.presentationml.tags+xml"/>
  <Override PartName="/ppt/tags/tag2795.xml" ContentType="application/vnd.openxmlformats-officedocument.presentationml.tags+xml"/>
  <Override PartName="/ppt/tags/tag2796.xml" ContentType="application/vnd.openxmlformats-officedocument.presentationml.tags+xml"/>
  <Override PartName="/ppt/tags/tag2797.xml" ContentType="application/vnd.openxmlformats-officedocument.presentationml.tags+xml"/>
  <Override PartName="/ppt/tags/tag2798.xml" ContentType="application/vnd.openxmlformats-officedocument.presentationml.tags+xml"/>
  <Override PartName="/ppt/tags/tag2799.xml" ContentType="application/vnd.openxmlformats-officedocument.presentationml.tags+xml"/>
  <Override PartName="/ppt/tags/tag2800.xml" ContentType="application/vnd.openxmlformats-officedocument.presentationml.tags+xml"/>
  <Override PartName="/ppt/tags/tag2801.xml" ContentType="application/vnd.openxmlformats-officedocument.presentationml.tags+xml"/>
  <Override PartName="/ppt/tags/tag2802.xml" ContentType="application/vnd.openxmlformats-officedocument.presentationml.tags+xml"/>
  <Override PartName="/ppt/tags/tag2803.xml" ContentType="application/vnd.openxmlformats-officedocument.presentationml.tags+xml"/>
  <Override PartName="/ppt/tags/tag2804.xml" ContentType="application/vnd.openxmlformats-officedocument.presentationml.tags+xml"/>
  <Override PartName="/ppt/tags/tag2805.xml" ContentType="application/vnd.openxmlformats-officedocument.presentationml.tags+xml"/>
  <Override PartName="/ppt/tags/tag2806.xml" ContentType="application/vnd.openxmlformats-officedocument.presentationml.tags+xml"/>
  <Override PartName="/ppt/tags/tag2807.xml" ContentType="application/vnd.openxmlformats-officedocument.presentationml.tags+xml"/>
  <Override PartName="/ppt/tags/tag2808.xml" ContentType="application/vnd.openxmlformats-officedocument.presentationml.tags+xml"/>
  <Override PartName="/ppt/tags/tag2809.xml" ContentType="application/vnd.openxmlformats-officedocument.presentationml.tags+xml"/>
  <Override PartName="/ppt/tags/tag2810.xml" ContentType="application/vnd.openxmlformats-officedocument.presentationml.tags+xml"/>
  <Override PartName="/ppt/tags/tag2811.xml" ContentType="application/vnd.openxmlformats-officedocument.presentationml.tags+xml"/>
  <Override PartName="/ppt/tags/tag2812.xml" ContentType="application/vnd.openxmlformats-officedocument.presentationml.tags+xml"/>
  <Override PartName="/ppt/tags/tag2813.xml" ContentType="application/vnd.openxmlformats-officedocument.presentationml.tags+xml"/>
  <Override PartName="/ppt/tags/tag2814.xml" ContentType="application/vnd.openxmlformats-officedocument.presentationml.tags+xml"/>
  <Override PartName="/ppt/tags/tag2815.xml" ContentType="application/vnd.openxmlformats-officedocument.presentationml.tags+xml"/>
  <Override PartName="/ppt/tags/tag2816.xml" ContentType="application/vnd.openxmlformats-officedocument.presentationml.tags+xml"/>
  <Override PartName="/ppt/tags/tag2817.xml" ContentType="application/vnd.openxmlformats-officedocument.presentationml.tags+xml"/>
  <Override PartName="/ppt/tags/tag2818.xml" ContentType="application/vnd.openxmlformats-officedocument.presentationml.tags+xml"/>
  <Override PartName="/ppt/tags/tag2819.xml" ContentType="application/vnd.openxmlformats-officedocument.presentationml.tags+xml"/>
  <Override PartName="/ppt/tags/tag2820.xml" ContentType="application/vnd.openxmlformats-officedocument.presentationml.tags+xml"/>
  <Override PartName="/ppt/tags/tag2821.xml" ContentType="application/vnd.openxmlformats-officedocument.presentationml.tags+xml"/>
  <Override PartName="/ppt/tags/tag2822.xml" ContentType="application/vnd.openxmlformats-officedocument.presentationml.tags+xml"/>
  <Override PartName="/ppt/tags/tag2823.xml" ContentType="application/vnd.openxmlformats-officedocument.presentationml.tags+xml"/>
  <Override PartName="/ppt/tags/tag2824.xml" ContentType="application/vnd.openxmlformats-officedocument.presentationml.tags+xml"/>
  <Override PartName="/ppt/tags/tag2825.xml" ContentType="application/vnd.openxmlformats-officedocument.presentationml.tags+xml"/>
  <Override PartName="/ppt/tags/tag2826.xml" ContentType="application/vnd.openxmlformats-officedocument.presentationml.tags+xml"/>
  <Override PartName="/ppt/tags/tag2827.xml" ContentType="application/vnd.openxmlformats-officedocument.presentationml.tags+xml"/>
  <Override PartName="/ppt/tags/tag2828.xml" ContentType="application/vnd.openxmlformats-officedocument.presentationml.tags+xml"/>
  <Override PartName="/ppt/tags/tag2829.xml" ContentType="application/vnd.openxmlformats-officedocument.presentationml.tags+xml"/>
  <Override PartName="/ppt/tags/tag2830.xml" ContentType="application/vnd.openxmlformats-officedocument.presentationml.tags+xml"/>
  <Override PartName="/ppt/tags/tag2831.xml" ContentType="application/vnd.openxmlformats-officedocument.presentationml.tags+xml"/>
  <Override PartName="/ppt/tags/tag2832.xml" ContentType="application/vnd.openxmlformats-officedocument.presentationml.tags+xml"/>
  <Override PartName="/ppt/tags/tag2833.xml" ContentType="application/vnd.openxmlformats-officedocument.presentationml.tags+xml"/>
  <Override PartName="/ppt/tags/tag2834.xml" ContentType="application/vnd.openxmlformats-officedocument.presentationml.tags+xml"/>
  <Override PartName="/ppt/tags/tag2835.xml" ContentType="application/vnd.openxmlformats-officedocument.presentationml.tags+xml"/>
  <Override PartName="/ppt/tags/tag2836.xml" ContentType="application/vnd.openxmlformats-officedocument.presentationml.tags+xml"/>
  <Override PartName="/ppt/tags/tag2837.xml" ContentType="application/vnd.openxmlformats-officedocument.presentationml.tags+xml"/>
  <Override PartName="/ppt/tags/tag2838.xml" ContentType="application/vnd.openxmlformats-officedocument.presentationml.tags+xml"/>
  <Override PartName="/ppt/tags/tag2839.xml" ContentType="application/vnd.openxmlformats-officedocument.presentationml.tags+xml"/>
  <Override PartName="/ppt/tags/tag2840.xml" ContentType="application/vnd.openxmlformats-officedocument.presentationml.tags+xml"/>
  <Override PartName="/ppt/tags/tag2841.xml" ContentType="application/vnd.openxmlformats-officedocument.presentationml.tags+xml"/>
  <Override PartName="/ppt/tags/tag2842.xml" ContentType="application/vnd.openxmlformats-officedocument.presentationml.tags+xml"/>
  <Override PartName="/ppt/tags/tag2843.xml" ContentType="application/vnd.openxmlformats-officedocument.presentationml.tags+xml"/>
  <Override PartName="/ppt/tags/tag2844.xml" ContentType="application/vnd.openxmlformats-officedocument.presentationml.tags+xml"/>
  <Override PartName="/ppt/tags/tag2845.xml" ContentType="application/vnd.openxmlformats-officedocument.presentationml.tags+xml"/>
  <Override PartName="/ppt/tags/tag2846.xml" ContentType="application/vnd.openxmlformats-officedocument.presentationml.tags+xml"/>
  <Override PartName="/ppt/tags/tag2847.xml" ContentType="application/vnd.openxmlformats-officedocument.presentationml.tags+xml"/>
  <Override PartName="/ppt/tags/tag2848.xml" ContentType="application/vnd.openxmlformats-officedocument.presentationml.tags+xml"/>
  <Override PartName="/ppt/tags/tag2849.xml" ContentType="application/vnd.openxmlformats-officedocument.presentationml.tags+xml"/>
  <Override PartName="/ppt/tags/tag2850.xml" ContentType="application/vnd.openxmlformats-officedocument.presentationml.tags+xml"/>
  <Override PartName="/ppt/tags/tag2851.xml" ContentType="application/vnd.openxmlformats-officedocument.presentationml.tags+xml"/>
  <Override PartName="/ppt/tags/tag2852.xml" ContentType="application/vnd.openxmlformats-officedocument.presentationml.tags+xml"/>
  <Override PartName="/ppt/tags/tag2853.xml" ContentType="application/vnd.openxmlformats-officedocument.presentationml.tags+xml"/>
  <Override PartName="/ppt/tags/tag2854.xml" ContentType="application/vnd.openxmlformats-officedocument.presentationml.tags+xml"/>
  <Override PartName="/ppt/tags/tag2855.xml" ContentType="application/vnd.openxmlformats-officedocument.presentationml.tags+xml"/>
  <Override PartName="/ppt/tags/tag2856.xml" ContentType="application/vnd.openxmlformats-officedocument.presentationml.tags+xml"/>
  <Override PartName="/ppt/tags/tag2857.xml" ContentType="application/vnd.openxmlformats-officedocument.presentationml.tags+xml"/>
  <Override PartName="/ppt/tags/tag2858.xml" ContentType="application/vnd.openxmlformats-officedocument.presentationml.tags+xml"/>
  <Override PartName="/ppt/tags/tag2859.xml" ContentType="application/vnd.openxmlformats-officedocument.presentationml.tags+xml"/>
  <Override PartName="/ppt/tags/tag2860.xml" ContentType="application/vnd.openxmlformats-officedocument.presentationml.tags+xml"/>
  <Override PartName="/ppt/tags/tag2861.xml" ContentType="application/vnd.openxmlformats-officedocument.presentationml.tags+xml"/>
  <Override PartName="/ppt/tags/tag2862.xml" ContentType="application/vnd.openxmlformats-officedocument.presentationml.tags+xml"/>
  <Override PartName="/ppt/tags/tag2863.xml" ContentType="application/vnd.openxmlformats-officedocument.presentationml.tags+xml"/>
  <Override PartName="/ppt/tags/tag2864.xml" ContentType="application/vnd.openxmlformats-officedocument.presentationml.tags+xml"/>
  <Override PartName="/ppt/tags/tag2865.xml" ContentType="application/vnd.openxmlformats-officedocument.presentationml.tags+xml"/>
  <Override PartName="/ppt/tags/tag2866.xml" ContentType="application/vnd.openxmlformats-officedocument.presentationml.tags+xml"/>
  <Override PartName="/ppt/tags/tag2867.xml" ContentType="application/vnd.openxmlformats-officedocument.presentationml.tags+xml"/>
  <Override PartName="/ppt/tags/tag2868.xml" ContentType="application/vnd.openxmlformats-officedocument.presentationml.tags+xml"/>
  <Override PartName="/ppt/tags/tag2869.xml" ContentType="application/vnd.openxmlformats-officedocument.presentationml.tags+xml"/>
  <Override PartName="/ppt/tags/tag2870.xml" ContentType="application/vnd.openxmlformats-officedocument.presentationml.tags+xml"/>
  <Override PartName="/ppt/tags/tag2871.xml" ContentType="application/vnd.openxmlformats-officedocument.presentationml.tags+xml"/>
  <Override PartName="/ppt/tags/tag2872.xml" ContentType="application/vnd.openxmlformats-officedocument.presentationml.tags+xml"/>
  <Override PartName="/ppt/tags/tag2873.xml" ContentType="application/vnd.openxmlformats-officedocument.presentationml.tags+xml"/>
  <Override PartName="/ppt/tags/tag2874.xml" ContentType="application/vnd.openxmlformats-officedocument.presentationml.tags+xml"/>
  <Override PartName="/ppt/tags/tag2875.xml" ContentType="application/vnd.openxmlformats-officedocument.presentationml.tags+xml"/>
  <Override PartName="/ppt/tags/tag2876.xml" ContentType="application/vnd.openxmlformats-officedocument.presentationml.tags+xml"/>
  <Override PartName="/ppt/tags/tag2877.xml" ContentType="application/vnd.openxmlformats-officedocument.presentationml.tags+xml"/>
  <Override PartName="/ppt/tags/tag2878.xml" ContentType="application/vnd.openxmlformats-officedocument.presentationml.tags+xml"/>
  <Override PartName="/ppt/tags/tag2879.xml" ContentType="application/vnd.openxmlformats-officedocument.presentationml.tags+xml"/>
  <Override PartName="/ppt/tags/tag2880.xml" ContentType="application/vnd.openxmlformats-officedocument.presentationml.tags+xml"/>
  <Override PartName="/ppt/tags/tag2881.xml" ContentType="application/vnd.openxmlformats-officedocument.presentationml.tags+xml"/>
  <Override PartName="/ppt/tags/tag2882.xml" ContentType="application/vnd.openxmlformats-officedocument.presentationml.tags+xml"/>
  <Override PartName="/ppt/tags/tag2883.xml" ContentType="application/vnd.openxmlformats-officedocument.presentationml.tags+xml"/>
  <Override PartName="/ppt/tags/tag2884.xml" ContentType="application/vnd.openxmlformats-officedocument.presentationml.tags+xml"/>
  <Override PartName="/ppt/tags/tag2885.xml" ContentType="application/vnd.openxmlformats-officedocument.presentationml.tags+xml"/>
  <Override PartName="/ppt/tags/tag2886.xml" ContentType="application/vnd.openxmlformats-officedocument.presentationml.tags+xml"/>
  <Override PartName="/ppt/tags/tag2887.xml" ContentType="application/vnd.openxmlformats-officedocument.presentationml.tags+xml"/>
  <Override PartName="/ppt/tags/tag2888.xml" ContentType="application/vnd.openxmlformats-officedocument.presentationml.tags+xml"/>
  <Override PartName="/ppt/tags/tag2889.xml" ContentType="application/vnd.openxmlformats-officedocument.presentationml.tags+xml"/>
  <Override PartName="/ppt/tags/tag2890.xml" ContentType="application/vnd.openxmlformats-officedocument.presentationml.tags+xml"/>
  <Override PartName="/ppt/tags/tag2891.xml" ContentType="application/vnd.openxmlformats-officedocument.presentationml.tags+xml"/>
  <Override PartName="/ppt/tags/tag2892.xml" ContentType="application/vnd.openxmlformats-officedocument.presentationml.tags+xml"/>
  <Override PartName="/ppt/tags/tag2893.xml" ContentType="application/vnd.openxmlformats-officedocument.presentationml.tags+xml"/>
  <Override PartName="/ppt/tags/tag2894.xml" ContentType="application/vnd.openxmlformats-officedocument.presentationml.tags+xml"/>
  <Override PartName="/ppt/tags/tag2895.xml" ContentType="application/vnd.openxmlformats-officedocument.presentationml.tags+xml"/>
  <Override PartName="/ppt/tags/tag2896.xml" ContentType="application/vnd.openxmlformats-officedocument.presentationml.tags+xml"/>
  <Override PartName="/ppt/tags/tag2897.xml" ContentType="application/vnd.openxmlformats-officedocument.presentationml.tags+xml"/>
  <Override PartName="/ppt/tags/tag2898.xml" ContentType="application/vnd.openxmlformats-officedocument.presentationml.tags+xml"/>
  <Override PartName="/ppt/tags/tag2899.xml" ContentType="application/vnd.openxmlformats-officedocument.presentationml.tags+xml"/>
  <Override PartName="/ppt/tags/tag2900.xml" ContentType="application/vnd.openxmlformats-officedocument.presentationml.tags+xml"/>
  <Override PartName="/ppt/tags/tag2901.xml" ContentType="application/vnd.openxmlformats-officedocument.presentationml.tags+xml"/>
  <Override PartName="/ppt/tags/tag2902.xml" ContentType="application/vnd.openxmlformats-officedocument.presentationml.tags+xml"/>
  <Override PartName="/ppt/tags/tag2903.xml" ContentType="application/vnd.openxmlformats-officedocument.presentationml.tags+xml"/>
  <Override PartName="/ppt/tags/tag2904.xml" ContentType="application/vnd.openxmlformats-officedocument.presentationml.tags+xml"/>
  <Override PartName="/ppt/tags/tag2905.xml" ContentType="application/vnd.openxmlformats-officedocument.presentationml.tags+xml"/>
  <Override PartName="/ppt/tags/tag2906.xml" ContentType="application/vnd.openxmlformats-officedocument.presentationml.tags+xml"/>
  <Override PartName="/ppt/tags/tag2907.xml" ContentType="application/vnd.openxmlformats-officedocument.presentationml.tags+xml"/>
  <Override PartName="/ppt/tags/tag2908.xml" ContentType="application/vnd.openxmlformats-officedocument.presentationml.tags+xml"/>
  <Override PartName="/ppt/tags/tag2909.xml" ContentType="application/vnd.openxmlformats-officedocument.presentationml.tags+xml"/>
  <Override PartName="/ppt/tags/tag2910.xml" ContentType="application/vnd.openxmlformats-officedocument.presentationml.tags+xml"/>
  <Override PartName="/ppt/tags/tag2911.xml" ContentType="application/vnd.openxmlformats-officedocument.presentationml.tags+xml"/>
  <Override PartName="/ppt/tags/tag2912.xml" ContentType="application/vnd.openxmlformats-officedocument.presentationml.tags+xml"/>
  <Override PartName="/ppt/tags/tag2913.xml" ContentType="application/vnd.openxmlformats-officedocument.presentationml.tags+xml"/>
  <Override PartName="/ppt/tags/tag2914.xml" ContentType="application/vnd.openxmlformats-officedocument.presentationml.tags+xml"/>
  <Override PartName="/ppt/tags/tag2915.xml" ContentType="application/vnd.openxmlformats-officedocument.presentationml.tags+xml"/>
  <Override PartName="/ppt/tags/tag2916.xml" ContentType="application/vnd.openxmlformats-officedocument.presentationml.tags+xml"/>
  <Override PartName="/ppt/tags/tag2917.xml" ContentType="application/vnd.openxmlformats-officedocument.presentationml.tags+xml"/>
  <Override PartName="/ppt/tags/tag2918.xml" ContentType="application/vnd.openxmlformats-officedocument.presentationml.tags+xml"/>
  <Override PartName="/ppt/tags/tag2919.xml" ContentType="application/vnd.openxmlformats-officedocument.presentationml.tags+xml"/>
  <Override PartName="/ppt/tags/tag2920.xml" ContentType="application/vnd.openxmlformats-officedocument.presentationml.tags+xml"/>
  <Override PartName="/ppt/tags/tag2921.xml" ContentType="application/vnd.openxmlformats-officedocument.presentationml.tags+xml"/>
  <Override PartName="/ppt/tags/tag2922.xml" ContentType="application/vnd.openxmlformats-officedocument.presentationml.tags+xml"/>
  <Override PartName="/ppt/tags/tag2923.xml" ContentType="application/vnd.openxmlformats-officedocument.presentationml.tags+xml"/>
  <Override PartName="/ppt/tags/tag2924.xml" ContentType="application/vnd.openxmlformats-officedocument.presentationml.tags+xml"/>
  <Override PartName="/ppt/tags/tag2925.xml" ContentType="application/vnd.openxmlformats-officedocument.presentationml.tags+xml"/>
  <Override PartName="/ppt/tags/tag2926.xml" ContentType="application/vnd.openxmlformats-officedocument.presentationml.tags+xml"/>
  <Override PartName="/ppt/tags/tag2927.xml" ContentType="application/vnd.openxmlformats-officedocument.presentationml.tags+xml"/>
  <Override PartName="/ppt/tags/tag2928.xml" ContentType="application/vnd.openxmlformats-officedocument.presentationml.tags+xml"/>
  <Override PartName="/ppt/tags/tag2929.xml" ContentType="application/vnd.openxmlformats-officedocument.presentationml.tags+xml"/>
  <Override PartName="/ppt/tags/tag2930.xml" ContentType="application/vnd.openxmlformats-officedocument.presentationml.tags+xml"/>
  <Override PartName="/ppt/tags/tag2931.xml" ContentType="application/vnd.openxmlformats-officedocument.presentationml.tags+xml"/>
  <Override PartName="/ppt/tags/tag2932.xml" ContentType="application/vnd.openxmlformats-officedocument.presentationml.tags+xml"/>
  <Override PartName="/ppt/tags/tag2933.xml" ContentType="application/vnd.openxmlformats-officedocument.presentationml.tags+xml"/>
  <Override PartName="/ppt/tags/tag2934.xml" ContentType="application/vnd.openxmlformats-officedocument.presentationml.tags+xml"/>
  <Override PartName="/ppt/tags/tag2935.xml" ContentType="application/vnd.openxmlformats-officedocument.presentationml.tags+xml"/>
  <Override PartName="/ppt/tags/tag2936.xml" ContentType="application/vnd.openxmlformats-officedocument.presentationml.tags+xml"/>
  <Override PartName="/ppt/tags/tag2937.xml" ContentType="application/vnd.openxmlformats-officedocument.presentationml.tags+xml"/>
  <Override PartName="/ppt/tags/tag2938.xml" ContentType="application/vnd.openxmlformats-officedocument.presentationml.tags+xml"/>
  <Override PartName="/ppt/tags/tag2939.xml" ContentType="application/vnd.openxmlformats-officedocument.presentationml.tags+xml"/>
  <Override PartName="/ppt/tags/tag2940.xml" ContentType="application/vnd.openxmlformats-officedocument.presentationml.tags+xml"/>
  <Override PartName="/ppt/tags/tag2941.xml" ContentType="application/vnd.openxmlformats-officedocument.presentationml.tags+xml"/>
  <Override PartName="/ppt/tags/tag2942.xml" ContentType="application/vnd.openxmlformats-officedocument.presentationml.tags+xml"/>
  <Override PartName="/ppt/tags/tag2943.xml" ContentType="application/vnd.openxmlformats-officedocument.presentationml.tags+xml"/>
  <Override PartName="/ppt/tags/tag2944.xml" ContentType="application/vnd.openxmlformats-officedocument.presentationml.tags+xml"/>
  <Override PartName="/ppt/tags/tag2945.xml" ContentType="application/vnd.openxmlformats-officedocument.presentationml.tags+xml"/>
  <Override PartName="/ppt/tags/tag2946.xml" ContentType="application/vnd.openxmlformats-officedocument.presentationml.tags+xml"/>
  <Override PartName="/ppt/tags/tag2947.xml" ContentType="application/vnd.openxmlformats-officedocument.presentationml.tags+xml"/>
  <Override PartName="/ppt/tags/tag2948.xml" ContentType="application/vnd.openxmlformats-officedocument.presentationml.tags+xml"/>
  <Override PartName="/ppt/tags/tag2949.xml" ContentType="application/vnd.openxmlformats-officedocument.presentationml.tags+xml"/>
  <Override PartName="/ppt/tags/tag2950.xml" ContentType="application/vnd.openxmlformats-officedocument.presentationml.tags+xml"/>
  <Override PartName="/ppt/tags/tag2951.xml" ContentType="application/vnd.openxmlformats-officedocument.presentationml.tags+xml"/>
  <Override PartName="/ppt/tags/tag2952.xml" ContentType="application/vnd.openxmlformats-officedocument.presentationml.tags+xml"/>
  <Override PartName="/ppt/tags/tag2953.xml" ContentType="application/vnd.openxmlformats-officedocument.presentationml.tags+xml"/>
  <Override PartName="/ppt/tags/tag2954.xml" ContentType="application/vnd.openxmlformats-officedocument.presentationml.tags+xml"/>
  <Override PartName="/ppt/tags/tag2955.xml" ContentType="application/vnd.openxmlformats-officedocument.presentationml.tags+xml"/>
  <Override PartName="/ppt/tags/tag2956.xml" ContentType="application/vnd.openxmlformats-officedocument.presentationml.tags+xml"/>
  <Override PartName="/ppt/tags/tag2957.xml" ContentType="application/vnd.openxmlformats-officedocument.presentationml.tags+xml"/>
  <Override PartName="/ppt/tags/tag2958.xml" ContentType="application/vnd.openxmlformats-officedocument.presentationml.tags+xml"/>
  <Override PartName="/ppt/tags/tag2959.xml" ContentType="application/vnd.openxmlformats-officedocument.presentationml.tags+xml"/>
  <Override PartName="/ppt/tags/tag2960.xml" ContentType="application/vnd.openxmlformats-officedocument.presentationml.tags+xml"/>
  <Override PartName="/ppt/tags/tag2961.xml" ContentType="application/vnd.openxmlformats-officedocument.presentationml.tags+xml"/>
  <Override PartName="/ppt/tags/tag2962.xml" ContentType="application/vnd.openxmlformats-officedocument.presentationml.tags+xml"/>
  <Override PartName="/ppt/tags/tag2963.xml" ContentType="application/vnd.openxmlformats-officedocument.presentationml.tags+xml"/>
  <Override PartName="/ppt/tags/tag2964.xml" ContentType="application/vnd.openxmlformats-officedocument.presentationml.tags+xml"/>
  <Override PartName="/ppt/tags/tag2965.xml" ContentType="application/vnd.openxmlformats-officedocument.presentationml.tags+xml"/>
  <Override PartName="/ppt/tags/tag2966.xml" ContentType="application/vnd.openxmlformats-officedocument.presentationml.tags+xml"/>
  <Override PartName="/ppt/tags/tag2967.xml" ContentType="application/vnd.openxmlformats-officedocument.presentationml.tags+xml"/>
  <Override PartName="/ppt/tags/tag2968.xml" ContentType="application/vnd.openxmlformats-officedocument.presentationml.tags+xml"/>
  <Override PartName="/ppt/tags/tag2969.xml" ContentType="application/vnd.openxmlformats-officedocument.presentationml.tags+xml"/>
  <Override PartName="/ppt/tags/tag2970.xml" ContentType="application/vnd.openxmlformats-officedocument.presentationml.tags+xml"/>
  <Override PartName="/ppt/tags/tag2971.xml" ContentType="application/vnd.openxmlformats-officedocument.presentationml.tags+xml"/>
  <Override PartName="/ppt/tags/tag2972.xml" ContentType="application/vnd.openxmlformats-officedocument.presentationml.tags+xml"/>
  <Override PartName="/ppt/tags/tag2973.xml" ContentType="application/vnd.openxmlformats-officedocument.presentationml.tags+xml"/>
  <Override PartName="/ppt/tags/tag2974.xml" ContentType="application/vnd.openxmlformats-officedocument.presentationml.tags+xml"/>
  <Override PartName="/ppt/tags/tag2975.xml" ContentType="application/vnd.openxmlformats-officedocument.presentationml.tags+xml"/>
  <Override PartName="/ppt/tags/tag2976.xml" ContentType="application/vnd.openxmlformats-officedocument.presentationml.tags+xml"/>
  <Override PartName="/ppt/tags/tag2977.xml" ContentType="application/vnd.openxmlformats-officedocument.presentationml.tags+xml"/>
  <Override PartName="/ppt/tags/tag2978.xml" ContentType="application/vnd.openxmlformats-officedocument.presentationml.tags+xml"/>
  <Override PartName="/ppt/tags/tag2979.xml" ContentType="application/vnd.openxmlformats-officedocument.presentationml.tags+xml"/>
  <Override PartName="/ppt/tags/tag2980.xml" ContentType="application/vnd.openxmlformats-officedocument.presentationml.tags+xml"/>
  <Override PartName="/ppt/tags/tag2981.xml" ContentType="application/vnd.openxmlformats-officedocument.presentationml.tags+xml"/>
  <Override PartName="/ppt/tags/tag2982.xml" ContentType="application/vnd.openxmlformats-officedocument.presentationml.tags+xml"/>
  <Override PartName="/ppt/tags/tag2983.xml" ContentType="application/vnd.openxmlformats-officedocument.presentationml.tags+xml"/>
  <Override PartName="/ppt/tags/tag2984.xml" ContentType="application/vnd.openxmlformats-officedocument.presentationml.tags+xml"/>
  <Override PartName="/ppt/tags/tag2985.xml" ContentType="application/vnd.openxmlformats-officedocument.presentationml.tags+xml"/>
  <Override PartName="/ppt/tags/tag2986.xml" ContentType="application/vnd.openxmlformats-officedocument.presentationml.tags+xml"/>
  <Override PartName="/ppt/tags/tag2987.xml" ContentType="application/vnd.openxmlformats-officedocument.presentationml.tags+xml"/>
  <Override PartName="/ppt/tags/tag2988.xml" ContentType="application/vnd.openxmlformats-officedocument.presentationml.tags+xml"/>
  <Override PartName="/ppt/tags/tag2989.xml" ContentType="application/vnd.openxmlformats-officedocument.presentationml.tags+xml"/>
  <Override PartName="/ppt/tags/tag2990.xml" ContentType="application/vnd.openxmlformats-officedocument.presentationml.tags+xml"/>
  <Override PartName="/ppt/tags/tag2991.xml" ContentType="application/vnd.openxmlformats-officedocument.presentationml.tags+xml"/>
  <Override PartName="/ppt/tags/tag2992.xml" ContentType="application/vnd.openxmlformats-officedocument.presentationml.tags+xml"/>
  <Override PartName="/ppt/tags/tag2993.xml" ContentType="application/vnd.openxmlformats-officedocument.presentationml.tags+xml"/>
  <Override PartName="/ppt/tags/tag2994.xml" ContentType="application/vnd.openxmlformats-officedocument.presentationml.tags+xml"/>
  <Override PartName="/ppt/tags/tag2995.xml" ContentType="application/vnd.openxmlformats-officedocument.presentationml.tags+xml"/>
  <Override PartName="/ppt/tags/tag2996.xml" ContentType="application/vnd.openxmlformats-officedocument.presentationml.tags+xml"/>
  <Override PartName="/ppt/tags/tag2997.xml" ContentType="application/vnd.openxmlformats-officedocument.presentationml.tags+xml"/>
  <Override PartName="/ppt/tags/tag2998.xml" ContentType="application/vnd.openxmlformats-officedocument.presentationml.tags+xml"/>
  <Override PartName="/ppt/tags/tag2999.xml" ContentType="application/vnd.openxmlformats-officedocument.presentationml.tags+xml"/>
  <Override PartName="/ppt/tags/tag3000.xml" ContentType="application/vnd.openxmlformats-officedocument.presentationml.tags+xml"/>
  <Override PartName="/ppt/tags/tag3001.xml" ContentType="application/vnd.openxmlformats-officedocument.presentationml.tags+xml"/>
  <Override PartName="/ppt/tags/tag3002.xml" ContentType="application/vnd.openxmlformats-officedocument.presentationml.tags+xml"/>
  <Override PartName="/ppt/tags/tag3003.xml" ContentType="application/vnd.openxmlformats-officedocument.presentationml.tags+xml"/>
  <Override PartName="/ppt/tags/tag3004.xml" ContentType="application/vnd.openxmlformats-officedocument.presentationml.tags+xml"/>
  <Override PartName="/ppt/tags/tag3005.xml" ContentType="application/vnd.openxmlformats-officedocument.presentationml.tags+xml"/>
  <Override PartName="/ppt/tags/tag3006.xml" ContentType="application/vnd.openxmlformats-officedocument.presentationml.tags+xml"/>
  <Override PartName="/ppt/tags/tag3007.xml" ContentType="application/vnd.openxmlformats-officedocument.presentationml.tags+xml"/>
  <Override PartName="/ppt/tags/tag3008.xml" ContentType="application/vnd.openxmlformats-officedocument.presentationml.tags+xml"/>
  <Override PartName="/ppt/tags/tag3009.xml" ContentType="application/vnd.openxmlformats-officedocument.presentationml.tags+xml"/>
  <Override PartName="/ppt/tags/tag3010.xml" ContentType="application/vnd.openxmlformats-officedocument.presentationml.tags+xml"/>
  <Override PartName="/ppt/tags/tag3011.xml" ContentType="application/vnd.openxmlformats-officedocument.presentationml.tags+xml"/>
  <Override PartName="/ppt/tags/tag3012.xml" ContentType="application/vnd.openxmlformats-officedocument.presentationml.tags+xml"/>
  <Override PartName="/ppt/tags/tag3013.xml" ContentType="application/vnd.openxmlformats-officedocument.presentationml.tags+xml"/>
  <Override PartName="/ppt/tags/tag3014.xml" ContentType="application/vnd.openxmlformats-officedocument.presentationml.tags+xml"/>
  <Override PartName="/ppt/tags/tag3015.xml" ContentType="application/vnd.openxmlformats-officedocument.presentationml.tags+xml"/>
  <Override PartName="/ppt/tags/tag3016.xml" ContentType="application/vnd.openxmlformats-officedocument.presentationml.tags+xml"/>
  <Override PartName="/ppt/tags/tag3017.xml" ContentType="application/vnd.openxmlformats-officedocument.presentationml.tags+xml"/>
  <Override PartName="/ppt/tags/tag3018.xml" ContentType="application/vnd.openxmlformats-officedocument.presentationml.tags+xml"/>
  <Override PartName="/ppt/tags/tag3019.xml" ContentType="application/vnd.openxmlformats-officedocument.presentationml.tags+xml"/>
  <Override PartName="/ppt/tags/tag3020.xml" ContentType="application/vnd.openxmlformats-officedocument.presentationml.tags+xml"/>
  <Override PartName="/ppt/tags/tag3021.xml" ContentType="application/vnd.openxmlformats-officedocument.presentationml.tags+xml"/>
  <Override PartName="/ppt/tags/tag3022.xml" ContentType="application/vnd.openxmlformats-officedocument.presentationml.tags+xml"/>
  <Override PartName="/ppt/tags/tag3023.xml" ContentType="application/vnd.openxmlformats-officedocument.presentationml.tags+xml"/>
  <Override PartName="/ppt/tags/tag3024.xml" ContentType="application/vnd.openxmlformats-officedocument.presentationml.tags+xml"/>
  <Override PartName="/ppt/tags/tag3025.xml" ContentType="application/vnd.openxmlformats-officedocument.presentationml.tags+xml"/>
  <Override PartName="/ppt/tags/tag3026.xml" ContentType="application/vnd.openxmlformats-officedocument.presentationml.tags+xml"/>
  <Override PartName="/ppt/tags/tag3027.xml" ContentType="application/vnd.openxmlformats-officedocument.presentationml.tags+xml"/>
  <Override PartName="/ppt/tags/tag3028.xml" ContentType="application/vnd.openxmlformats-officedocument.presentationml.tags+xml"/>
  <Override PartName="/ppt/tags/tag3029.xml" ContentType="application/vnd.openxmlformats-officedocument.presentationml.tags+xml"/>
  <Override PartName="/ppt/tags/tag3030.xml" ContentType="application/vnd.openxmlformats-officedocument.presentationml.tags+xml"/>
  <Override PartName="/ppt/tags/tag3031.xml" ContentType="application/vnd.openxmlformats-officedocument.presentationml.tags+xml"/>
  <Override PartName="/ppt/tags/tag3032.xml" ContentType="application/vnd.openxmlformats-officedocument.presentationml.tags+xml"/>
  <Override PartName="/ppt/tags/tag3033.xml" ContentType="application/vnd.openxmlformats-officedocument.presentationml.tags+xml"/>
  <Override PartName="/ppt/tags/tag3034.xml" ContentType="application/vnd.openxmlformats-officedocument.presentationml.tags+xml"/>
  <Override PartName="/ppt/tags/tag3035.xml" ContentType="application/vnd.openxmlformats-officedocument.presentationml.tags+xml"/>
  <Override PartName="/ppt/tags/tag3036.xml" ContentType="application/vnd.openxmlformats-officedocument.presentationml.tags+xml"/>
  <Override PartName="/ppt/tags/tag3037.xml" ContentType="application/vnd.openxmlformats-officedocument.presentationml.tags+xml"/>
  <Override PartName="/ppt/tags/tag3038.xml" ContentType="application/vnd.openxmlformats-officedocument.presentationml.tags+xml"/>
  <Override PartName="/ppt/tags/tag3039.xml" ContentType="application/vnd.openxmlformats-officedocument.presentationml.tags+xml"/>
  <Override PartName="/ppt/tags/tag3040.xml" ContentType="application/vnd.openxmlformats-officedocument.presentationml.tags+xml"/>
  <Override PartName="/ppt/tags/tag3041.xml" ContentType="application/vnd.openxmlformats-officedocument.presentationml.tags+xml"/>
  <Override PartName="/ppt/tags/tag3042.xml" ContentType="application/vnd.openxmlformats-officedocument.presentationml.tags+xml"/>
  <Override PartName="/ppt/tags/tag3043.xml" ContentType="application/vnd.openxmlformats-officedocument.presentationml.tags+xml"/>
  <Override PartName="/ppt/tags/tag3044.xml" ContentType="application/vnd.openxmlformats-officedocument.presentationml.tags+xml"/>
  <Override PartName="/ppt/tags/tag3045.xml" ContentType="application/vnd.openxmlformats-officedocument.presentationml.tags+xml"/>
  <Override PartName="/ppt/tags/tag3046.xml" ContentType="application/vnd.openxmlformats-officedocument.presentationml.tags+xml"/>
  <Override PartName="/ppt/tags/tag3047.xml" ContentType="application/vnd.openxmlformats-officedocument.presentationml.tags+xml"/>
  <Override PartName="/ppt/tags/tag3048.xml" ContentType="application/vnd.openxmlformats-officedocument.presentationml.tags+xml"/>
  <Override PartName="/ppt/tags/tag3049.xml" ContentType="application/vnd.openxmlformats-officedocument.presentationml.tags+xml"/>
  <Override PartName="/ppt/tags/tag3050.xml" ContentType="application/vnd.openxmlformats-officedocument.presentationml.tags+xml"/>
  <Override PartName="/ppt/tags/tag3051.xml" ContentType="application/vnd.openxmlformats-officedocument.presentationml.tags+xml"/>
  <Override PartName="/ppt/tags/tag3052.xml" ContentType="application/vnd.openxmlformats-officedocument.presentationml.tags+xml"/>
  <Override PartName="/ppt/tags/tag3053.xml" ContentType="application/vnd.openxmlformats-officedocument.presentationml.tags+xml"/>
  <Override PartName="/ppt/tags/tag3054.xml" ContentType="application/vnd.openxmlformats-officedocument.presentationml.tags+xml"/>
  <Override PartName="/ppt/tags/tag3055.xml" ContentType="application/vnd.openxmlformats-officedocument.presentationml.tags+xml"/>
  <Override PartName="/ppt/tags/tag3056.xml" ContentType="application/vnd.openxmlformats-officedocument.presentationml.tags+xml"/>
  <Override PartName="/ppt/tags/tag3057.xml" ContentType="application/vnd.openxmlformats-officedocument.presentationml.tags+xml"/>
  <Override PartName="/ppt/tags/tag3058.xml" ContentType="application/vnd.openxmlformats-officedocument.presentationml.tags+xml"/>
  <Override PartName="/ppt/tags/tag3059.xml" ContentType="application/vnd.openxmlformats-officedocument.presentationml.tags+xml"/>
  <Override PartName="/ppt/tags/tag3060.xml" ContentType="application/vnd.openxmlformats-officedocument.presentationml.tags+xml"/>
  <Override PartName="/ppt/tags/tag3061.xml" ContentType="application/vnd.openxmlformats-officedocument.presentationml.tags+xml"/>
  <Override PartName="/ppt/tags/tag3062.xml" ContentType="application/vnd.openxmlformats-officedocument.presentationml.tags+xml"/>
  <Override PartName="/ppt/tags/tag3063.xml" ContentType="application/vnd.openxmlformats-officedocument.presentationml.tags+xml"/>
  <Override PartName="/ppt/tags/tag3064.xml" ContentType="application/vnd.openxmlformats-officedocument.presentationml.tags+xml"/>
  <Override PartName="/ppt/tags/tag3065.xml" ContentType="application/vnd.openxmlformats-officedocument.presentationml.tags+xml"/>
  <Override PartName="/ppt/tags/tag3066.xml" ContentType="application/vnd.openxmlformats-officedocument.presentationml.tags+xml"/>
  <Override PartName="/ppt/tags/tag3067.xml" ContentType="application/vnd.openxmlformats-officedocument.presentationml.tags+xml"/>
  <Override PartName="/ppt/tags/tag3068.xml" ContentType="application/vnd.openxmlformats-officedocument.presentationml.tags+xml"/>
  <Override PartName="/ppt/tags/tag3069.xml" ContentType="application/vnd.openxmlformats-officedocument.presentationml.tags+xml"/>
  <Override PartName="/ppt/tags/tag3070.xml" ContentType="application/vnd.openxmlformats-officedocument.presentationml.tags+xml"/>
  <Override PartName="/ppt/tags/tag3071.xml" ContentType="application/vnd.openxmlformats-officedocument.presentationml.tags+xml"/>
  <Override PartName="/ppt/tags/tag3072.xml" ContentType="application/vnd.openxmlformats-officedocument.presentationml.tags+xml"/>
  <Override PartName="/ppt/tags/tag3073.xml" ContentType="application/vnd.openxmlformats-officedocument.presentationml.tags+xml"/>
  <Override PartName="/ppt/tags/tag3074.xml" ContentType="application/vnd.openxmlformats-officedocument.presentationml.tags+xml"/>
  <Override PartName="/ppt/tags/tag3075.xml" ContentType="application/vnd.openxmlformats-officedocument.presentationml.tags+xml"/>
  <Override PartName="/ppt/tags/tag3076.xml" ContentType="application/vnd.openxmlformats-officedocument.presentationml.tags+xml"/>
  <Override PartName="/ppt/tags/tag3077.xml" ContentType="application/vnd.openxmlformats-officedocument.presentationml.tags+xml"/>
  <Override PartName="/ppt/tags/tag3078.xml" ContentType="application/vnd.openxmlformats-officedocument.presentationml.tags+xml"/>
  <Override PartName="/ppt/tags/tag3079.xml" ContentType="application/vnd.openxmlformats-officedocument.presentationml.tags+xml"/>
  <Override PartName="/ppt/tags/tag3080.xml" ContentType="application/vnd.openxmlformats-officedocument.presentationml.tags+xml"/>
  <Override PartName="/ppt/tags/tag3081.xml" ContentType="application/vnd.openxmlformats-officedocument.presentationml.tags+xml"/>
  <Override PartName="/ppt/tags/tag3082.xml" ContentType="application/vnd.openxmlformats-officedocument.presentationml.tags+xml"/>
  <Override PartName="/ppt/tags/tag3083.xml" ContentType="application/vnd.openxmlformats-officedocument.presentationml.tags+xml"/>
  <Override PartName="/ppt/tags/tag3084.xml" ContentType="application/vnd.openxmlformats-officedocument.presentationml.tags+xml"/>
  <Override PartName="/ppt/tags/tag3085.xml" ContentType="application/vnd.openxmlformats-officedocument.presentationml.tags+xml"/>
  <Override PartName="/ppt/tags/tag3086.xml" ContentType="application/vnd.openxmlformats-officedocument.presentationml.tags+xml"/>
  <Override PartName="/ppt/tags/tag3087.xml" ContentType="application/vnd.openxmlformats-officedocument.presentationml.tags+xml"/>
  <Override PartName="/ppt/tags/tag3088.xml" ContentType="application/vnd.openxmlformats-officedocument.presentationml.tags+xml"/>
  <Override PartName="/ppt/tags/tag3089.xml" ContentType="application/vnd.openxmlformats-officedocument.presentationml.tags+xml"/>
  <Override PartName="/ppt/tags/tag3090.xml" ContentType="application/vnd.openxmlformats-officedocument.presentationml.tags+xml"/>
  <Override PartName="/ppt/tags/tag3091.xml" ContentType="application/vnd.openxmlformats-officedocument.presentationml.tags+xml"/>
  <Override PartName="/ppt/tags/tag3092.xml" ContentType="application/vnd.openxmlformats-officedocument.presentationml.tags+xml"/>
  <Override PartName="/ppt/tags/tag3093.xml" ContentType="application/vnd.openxmlformats-officedocument.presentationml.tags+xml"/>
  <Override PartName="/ppt/tags/tag3094.xml" ContentType="application/vnd.openxmlformats-officedocument.presentationml.tags+xml"/>
  <Override PartName="/ppt/tags/tag3095.xml" ContentType="application/vnd.openxmlformats-officedocument.presentationml.tags+xml"/>
  <Override PartName="/ppt/tags/tag3096.xml" ContentType="application/vnd.openxmlformats-officedocument.presentationml.tags+xml"/>
  <Override PartName="/ppt/tags/tag3097.xml" ContentType="application/vnd.openxmlformats-officedocument.presentationml.tags+xml"/>
  <Override PartName="/ppt/tags/tag3098.xml" ContentType="application/vnd.openxmlformats-officedocument.presentationml.tags+xml"/>
  <Override PartName="/ppt/tags/tag3099.xml" ContentType="application/vnd.openxmlformats-officedocument.presentationml.tags+xml"/>
  <Override PartName="/ppt/tags/tag3100.xml" ContentType="application/vnd.openxmlformats-officedocument.presentationml.tags+xml"/>
  <Override PartName="/ppt/tags/tag3101.xml" ContentType="application/vnd.openxmlformats-officedocument.presentationml.tags+xml"/>
  <Override PartName="/ppt/tags/tag3102.xml" ContentType="application/vnd.openxmlformats-officedocument.presentationml.tags+xml"/>
  <Override PartName="/ppt/tags/tag3103.xml" ContentType="application/vnd.openxmlformats-officedocument.presentationml.tags+xml"/>
  <Override PartName="/ppt/tags/tag3104.xml" ContentType="application/vnd.openxmlformats-officedocument.presentationml.tags+xml"/>
  <Override PartName="/ppt/tags/tag3105.xml" ContentType="application/vnd.openxmlformats-officedocument.presentationml.tags+xml"/>
  <Override PartName="/ppt/tags/tag3106.xml" ContentType="application/vnd.openxmlformats-officedocument.presentationml.tags+xml"/>
  <Override PartName="/ppt/tags/tag3107.xml" ContentType="application/vnd.openxmlformats-officedocument.presentationml.tags+xml"/>
  <Override PartName="/ppt/tags/tag3108.xml" ContentType="application/vnd.openxmlformats-officedocument.presentationml.tags+xml"/>
  <Override PartName="/ppt/tags/tag3109.xml" ContentType="application/vnd.openxmlformats-officedocument.presentationml.tags+xml"/>
  <Override PartName="/ppt/tags/tag3110.xml" ContentType="application/vnd.openxmlformats-officedocument.presentationml.tags+xml"/>
  <Override PartName="/ppt/tags/tag3111.xml" ContentType="application/vnd.openxmlformats-officedocument.presentationml.tags+xml"/>
  <Override PartName="/ppt/tags/tag3112.xml" ContentType="application/vnd.openxmlformats-officedocument.presentationml.tags+xml"/>
  <Override PartName="/ppt/tags/tag3113.xml" ContentType="application/vnd.openxmlformats-officedocument.presentationml.tags+xml"/>
  <Override PartName="/ppt/tags/tag3114.xml" ContentType="application/vnd.openxmlformats-officedocument.presentationml.tags+xml"/>
  <Override PartName="/ppt/tags/tag3115.xml" ContentType="application/vnd.openxmlformats-officedocument.presentationml.tags+xml"/>
  <Override PartName="/ppt/tags/tag3116.xml" ContentType="application/vnd.openxmlformats-officedocument.presentationml.tags+xml"/>
  <Override PartName="/ppt/tags/tag3117.xml" ContentType="application/vnd.openxmlformats-officedocument.presentationml.tags+xml"/>
  <Override PartName="/ppt/tags/tag3118.xml" ContentType="application/vnd.openxmlformats-officedocument.presentationml.tags+xml"/>
  <Override PartName="/ppt/tags/tag3119.xml" ContentType="application/vnd.openxmlformats-officedocument.presentationml.tags+xml"/>
  <Override PartName="/ppt/tags/tag3120.xml" ContentType="application/vnd.openxmlformats-officedocument.presentationml.tags+xml"/>
  <Override PartName="/ppt/tags/tag3121.xml" ContentType="application/vnd.openxmlformats-officedocument.presentationml.tags+xml"/>
  <Override PartName="/ppt/tags/tag3122.xml" ContentType="application/vnd.openxmlformats-officedocument.presentationml.tags+xml"/>
  <Override PartName="/ppt/tags/tag3123.xml" ContentType="application/vnd.openxmlformats-officedocument.presentationml.tags+xml"/>
  <Override PartName="/ppt/tags/tag3124.xml" ContentType="application/vnd.openxmlformats-officedocument.presentationml.tags+xml"/>
  <Override PartName="/ppt/tags/tag3125.xml" ContentType="application/vnd.openxmlformats-officedocument.presentationml.tags+xml"/>
  <Override PartName="/ppt/tags/tag3126.xml" ContentType="application/vnd.openxmlformats-officedocument.presentationml.tags+xml"/>
  <Override PartName="/ppt/tags/tag3127.xml" ContentType="application/vnd.openxmlformats-officedocument.presentationml.tags+xml"/>
  <Override PartName="/ppt/tags/tag3128.xml" ContentType="application/vnd.openxmlformats-officedocument.presentationml.tags+xml"/>
  <Override PartName="/ppt/tags/tag3129.xml" ContentType="application/vnd.openxmlformats-officedocument.presentationml.tags+xml"/>
  <Override PartName="/ppt/tags/tag3130.xml" ContentType="application/vnd.openxmlformats-officedocument.presentationml.tags+xml"/>
  <Override PartName="/ppt/tags/tag3131.xml" ContentType="application/vnd.openxmlformats-officedocument.presentationml.tags+xml"/>
  <Override PartName="/ppt/tags/tag3132.xml" ContentType="application/vnd.openxmlformats-officedocument.presentationml.tags+xml"/>
  <Override PartName="/ppt/tags/tag3133.xml" ContentType="application/vnd.openxmlformats-officedocument.presentationml.tags+xml"/>
  <Override PartName="/ppt/tags/tag3134.xml" ContentType="application/vnd.openxmlformats-officedocument.presentationml.tags+xml"/>
  <Override PartName="/ppt/tags/tag3135.xml" ContentType="application/vnd.openxmlformats-officedocument.presentationml.tags+xml"/>
  <Override PartName="/ppt/tags/tag3136.xml" ContentType="application/vnd.openxmlformats-officedocument.presentationml.tags+xml"/>
  <Override PartName="/ppt/tags/tag3137.xml" ContentType="application/vnd.openxmlformats-officedocument.presentationml.tags+xml"/>
  <Override PartName="/ppt/tags/tag3138.xml" ContentType="application/vnd.openxmlformats-officedocument.presentationml.tags+xml"/>
  <Override PartName="/ppt/tags/tag3139.xml" ContentType="application/vnd.openxmlformats-officedocument.presentationml.tags+xml"/>
  <Override PartName="/ppt/tags/tag3140.xml" ContentType="application/vnd.openxmlformats-officedocument.presentationml.tags+xml"/>
  <Override PartName="/ppt/tags/tag3141.xml" ContentType="application/vnd.openxmlformats-officedocument.presentationml.tags+xml"/>
  <Override PartName="/ppt/tags/tag3142.xml" ContentType="application/vnd.openxmlformats-officedocument.presentationml.tags+xml"/>
  <Override PartName="/ppt/tags/tag3143.xml" ContentType="application/vnd.openxmlformats-officedocument.presentationml.tags+xml"/>
  <Override PartName="/ppt/tags/tag3144.xml" ContentType="application/vnd.openxmlformats-officedocument.presentationml.tags+xml"/>
  <Override PartName="/ppt/tags/tag3145.xml" ContentType="application/vnd.openxmlformats-officedocument.presentationml.tags+xml"/>
  <Override PartName="/ppt/tags/tag3146.xml" ContentType="application/vnd.openxmlformats-officedocument.presentationml.tags+xml"/>
  <Override PartName="/ppt/tags/tag3147.xml" ContentType="application/vnd.openxmlformats-officedocument.presentationml.tags+xml"/>
  <Override PartName="/ppt/tags/tag3148.xml" ContentType="application/vnd.openxmlformats-officedocument.presentationml.tags+xml"/>
  <Override PartName="/ppt/tags/tag3149.xml" ContentType="application/vnd.openxmlformats-officedocument.presentationml.tags+xml"/>
  <Override PartName="/ppt/tags/tag3150.xml" ContentType="application/vnd.openxmlformats-officedocument.presentationml.tags+xml"/>
  <Override PartName="/ppt/tags/tag3151.xml" ContentType="application/vnd.openxmlformats-officedocument.presentationml.tags+xml"/>
  <Override PartName="/ppt/tags/tag3152.xml" ContentType="application/vnd.openxmlformats-officedocument.presentationml.tags+xml"/>
  <Override PartName="/ppt/tags/tag3153.xml" ContentType="application/vnd.openxmlformats-officedocument.presentationml.tags+xml"/>
  <Override PartName="/ppt/tags/tag3154.xml" ContentType="application/vnd.openxmlformats-officedocument.presentationml.tags+xml"/>
  <Override PartName="/ppt/tags/tag3155.xml" ContentType="application/vnd.openxmlformats-officedocument.presentationml.tags+xml"/>
  <Override PartName="/ppt/tags/tag3156.xml" ContentType="application/vnd.openxmlformats-officedocument.presentationml.tags+xml"/>
  <Override PartName="/ppt/tags/tag3157.xml" ContentType="application/vnd.openxmlformats-officedocument.presentationml.tags+xml"/>
  <Override PartName="/ppt/tags/tag3158.xml" ContentType="application/vnd.openxmlformats-officedocument.presentationml.tags+xml"/>
  <Override PartName="/ppt/tags/tag3159.xml" ContentType="application/vnd.openxmlformats-officedocument.presentationml.tags+xml"/>
  <Override PartName="/ppt/tags/tag3160.xml" ContentType="application/vnd.openxmlformats-officedocument.presentationml.tags+xml"/>
  <Override PartName="/ppt/tags/tag3161.xml" ContentType="application/vnd.openxmlformats-officedocument.presentationml.tags+xml"/>
  <Override PartName="/ppt/tags/tag3162.xml" ContentType="application/vnd.openxmlformats-officedocument.presentationml.tags+xml"/>
  <Override PartName="/ppt/tags/tag3163.xml" ContentType="application/vnd.openxmlformats-officedocument.presentationml.tags+xml"/>
  <Override PartName="/ppt/tags/tag3164.xml" ContentType="application/vnd.openxmlformats-officedocument.presentationml.tags+xml"/>
  <Override PartName="/ppt/tags/tag3165.xml" ContentType="application/vnd.openxmlformats-officedocument.presentationml.tags+xml"/>
  <Override PartName="/ppt/tags/tag3166.xml" ContentType="application/vnd.openxmlformats-officedocument.presentationml.tags+xml"/>
  <Override PartName="/ppt/tags/tag3167.xml" ContentType="application/vnd.openxmlformats-officedocument.presentationml.tags+xml"/>
  <Override PartName="/ppt/tags/tag3168.xml" ContentType="application/vnd.openxmlformats-officedocument.presentationml.tags+xml"/>
  <Override PartName="/ppt/tags/tag3169.xml" ContentType="application/vnd.openxmlformats-officedocument.presentationml.tags+xml"/>
  <Override PartName="/ppt/tags/tag3170.xml" ContentType="application/vnd.openxmlformats-officedocument.presentationml.tags+xml"/>
  <Override PartName="/ppt/tags/tag3171.xml" ContentType="application/vnd.openxmlformats-officedocument.presentationml.tags+xml"/>
  <Override PartName="/ppt/tags/tag3172.xml" ContentType="application/vnd.openxmlformats-officedocument.presentationml.tags+xml"/>
  <Override PartName="/ppt/tags/tag3173.xml" ContentType="application/vnd.openxmlformats-officedocument.presentationml.tags+xml"/>
  <Override PartName="/ppt/tags/tag3174.xml" ContentType="application/vnd.openxmlformats-officedocument.presentationml.tags+xml"/>
  <Override PartName="/ppt/tags/tag3175.xml" ContentType="application/vnd.openxmlformats-officedocument.presentationml.tags+xml"/>
  <Override PartName="/ppt/tags/tag3176.xml" ContentType="application/vnd.openxmlformats-officedocument.presentationml.tags+xml"/>
  <Override PartName="/ppt/tags/tag3177.xml" ContentType="application/vnd.openxmlformats-officedocument.presentationml.tags+xml"/>
  <Override PartName="/ppt/tags/tag3178.xml" ContentType="application/vnd.openxmlformats-officedocument.presentationml.tags+xml"/>
  <Override PartName="/ppt/tags/tag3179.xml" ContentType="application/vnd.openxmlformats-officedocument.presentationml.tags+xml"/>
  <Override PartName="/ppt/tags/tag3180.xml" ContentType="application/vnd.openxmlformats-officedocument.presentationml.tags+xml"/>
  <Override PartName="/ppt/tags/tag3181.xml" ContentType="application/vnd.openxmlformats-officedocument.presentationml.tags+xml"/>
  <Override PartName="/ppt/tags/tag3182.xml" ContentType="application/vnd.openxmlformats-officedocument.presentationml.tags+xml"/>
  <Override PartName="/ppt/tags/tag3183.xml" ContentType="application/vnd.openxmlformats-officedocument.presentationml.tags+xml"/>
  <Override PartName="/ppt/tags/tag3184.xml" ContentType="application/vnd.openxmlformats-officedocument.presentationml.tags+xml"/>
  <Override PartName="/ppt/tags/tag3185.xml" ContentType="application/vnd.openxmlformats-officedocument.presentationml.tags+xml"/>
  <Override PartName="/ppt/tags/tag3186.xml" ContentType="application/vnd.openxmlformats-officedocument.presentationml.tags+xml"/>
  <Override PartName="/ppt/tags/tag3187.xml" ContentType="application/vnd.openxmlformats-officedocument.presentationml.tags+xml"/>
  <Override PartName="/ppt/tags/tag3188.xml" ContentType="application/vnd.openxmlformats-officedocument.presentationml.tags+xml"/>
  <Override PartName="/ppt/tags/tag3189.xml" ContentType="application/vnd.openxmlformats-officedocument.presentationml.tags+xml"/>
  <Override PartName="/ppt/tags/tag3190.xml" ContentType="application/vnd.openxmlformats-officedocument.presentationml.tags+xml"/>
  <Override PartName="/ppt/tags/tag3191.xml" ContentType="application/vnd.openxmlformats-officedocument.presentationml.tags+xml"/>
  <Override PartName="/ppt/tags/tag3192.xml" ContentType="application/vnd.openxmlformats-officedocument.presentationml.tags+xml"/>
  <Override PartName="/ppt/tags/tag3193.xml" ContentType="application/vnd.openxmlformats-officedocument.presentationml.tags+xml"/>
  <Override PartName="/ppt/tags/tag3194.xml" ContentType="application/vnd.openxmlformats-officedocument.presentationml.tags+xml"/>
  <Override PartName="/ppt/tags/tag3195.xml" ContentType="application/vnd.openxmlformats-officedocument.presentationml.tags+xml"/>
  <Override PartName="/ppt/tags/tag3196.xml" ContentType="application/vnd.openxmlformats-officedocument.presentationml.tags+xml"/>
  <Override PartName="/ppt/tags/tag3197.xml" ContentType="application/vnd.openxmlformats-officedocument.presentationml.tags+xml"/>
  <Override PartName="/ppt/tags/tag3198.xml" ContentType="application/vnd.openxmlformats-officedocument.presentationml.tags+xml"/>
  <Override PartName="/ppt/tags/tag3199.xml" ContentType="application/vnd.openxmlformats-officedocument.presentationml.tags+xml"/>
  <Override PartName="/ppt/tags/tag3200.xml" ContentType="application/vnd.openxmlformats-officedocument.presentationml.tags+xml"/>
  <Override PartName="/ppt/tags/tag3201.xml" ContentType="application/vnd.openxmlformats-officedocument.presentationml.tags+xml"/>
  <Override PartName="/ppt/tags/tag3202.xml" ContentType="application/vnd.openxmlformats-officedocument.presentationml.tags+xml"/>
  <Override PartName="/ppt/tags/tag3203.xml" ContentType="application/vnd.openxmlformats-officedocument.presentationml.tags+xml"/>
  <Override PartName="/ppt/tags/tag3204.xml" ContentType="application/vnd.openxmlformats-officedocument.presentationml.tags+xml"/>
  <Override PartName="/ppt/tags/tag3205.xml" ContentType="application/vnd.openxmlformats-officedocument.presentationml.tags+xml"/>
  <Override PartName="/ppt/tags/tag3206.xml" ContentType="application/vnd.openxmlformats-officedocument.presentationml.tags+xml"/>
  <Override PartName="/ppt/tags/tag3207.xml" ContentType="application/vnd.openxmlformats-officedocument.presentationml.tags+xml"/>
  <Override PartName="/ppt/tags/tag3208.xml" ContentType="application/vnd.openxmlformats-officedocument.presentationml.tags+xml"/>
  <Override PartName="/ppt/tags/tag3209.xml" ContentType="application/vnd.openxmlformats-officedocument.presentationml.tags+xml"/>
  <Override PartName="/ppt/tags/tag3210.xml" ContentType="application/vnd.openxmlformats-officedocument.presentationml.tags+xml"/>
  <Override PartName="/ppt/tags/tag3211.xml" ContentType="application/vnd.openxmlformats-officedocument.presentationml.tags+xml"/>
  <Override PartName="/ppt/tags/tag3212.xml" ContentType="application/vnd.openxmlformats-officedocument.presentationml.tags+xml"/>
  <Override PartName="/ppt/tags/tag3213.xml" ContentType="application/vnd.openxmlformats-officedocument.presentationml.tags+xml"/>
  <Override PartName="/ppt/notesSlides/notesSlide3.xml" ContentType="application/vnd.openxmlformats-officedocument.presentationml.notesSlide+xml"/>
  <Override PartName="/ppt/tags/tag3214.xml" ContentType="application/vnd.openxmlformats-officedocument.presentationml.tags+xml"/>
  <Override PartName="/ppt/tags/tag32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315" r:id="rId4"/>
    <p:sldId id="288" r:id="rId5"/>
    <p:sldId id="258" r:id="rId6"/>
    <p:sldId id="298" r:id="rId7"/>
    <p:sldId id="299" r:id="rId8"/>
    <p:sldId id="332" r:id="rId9"/>
    <p:sldId id="260" r:id="rId10"/>
    <p:sldId id="301" r:id="rId11"/>
    <p:sldId id="261" r:id="rId12"/>
    <p:sldId id="338" r:id="rId13"/>
    <p:sldId id="360" r:id="rId14"/>
    <p:sldId id="339" r:id="rId15"/>
    <p:sldId id="340" r:id="rId16"/>
    <p:sldId id="341" r:id="rId17"/>
    <p:sldId id="342" r:id="rId18"/>
    <p:sldId id="302" r:id="rId19"/>
    <p:sldId id="268" r:id="rId20"/>
    <p:sldId id="329" r:id="rId21"/>
    <p:sldId id="265" r:id="rId22"/>
    <p:sldId id="361" r:id="rId23"/>
    <p:sldId id="269" r:id="rId24"/>
    <p:sldId id="303" r:id="rId25"/>
    <p:sldId id="337" r:id="rId26"/>
    <p:sldId id="344" r:id="rId27"/>
    <p:sldId id="354" r:id="rId28"/>
    <p:sldId id="304" r:id="rId29"/>
    <p:sldId id="346" r:id="rId30"/>
    <p:sldId id="347" r:id="rId31"/>
    <p:sldId id="328" r:id="rId32"/>
    <p:sldId id="306" r:id="rId33"/>
    <p:sldId id="351" r:id="rId34"/>
    <p:sldId id="291" r:id="rId35"/>
    <p:sldId id="297" r:id="rId36"/>
    <p:sldId id="348" r:id="rId37"/>
    <p:sldId id="293" r:id="rId38"/>
    <p:sldId id="274" r:id="rId39"/>
    <p:sldId id="275" r:id="rId40"/>
    <p:sldId id="276" r:id="rId41"/>
    <p:sldId id="352" r:id="rId42"/>
    <p:sldId id="353" r:id="rId43"/>
    <p:sldId id="280" r:id="rId44"/>
    <p:sldId id="278" r:id="rId45"/>
    <p:sldId id="282" r:id="rId46"/>
    <p:sldId id="289" r:id="rId47"/>
    <p:sldId id="294" r:id="rId48"/>
    <p:sldId id="295" r:id="rId49"/>
    <p:sldId id="311" r:id="rId50"/>
    <p:sldId id="283" r:id="rId51"/>
    <p:sldId id="284" r:id="rId52"/>
    <p:sldId id="285" r:id="rId53"/>
    <p:sldId id="286" r:id="rId54"/>
    <p:sldId id="309" r:id="rId55"/>
    <p:sldId id="287" r:id="rId56"/>
    <p:sldId id="316" r:id="rId57"/>
    <p:sldId id="317" r:id="rId58"/>
    <p:sldId id="335" r:id="rId59"/>
    <p:sldId id="334" r:id="rId60"/>
    <p:sldId id="349" r:id="rId61"/>
    <p:sldId id="325" r:id="rId62"/>
    <p:sldId id="323" r:id="rId63"/>
    <p:sldId id="331" r:id="rId64"/>
    <p:sldId id="326" r:id="rId65"/>
    <p:sldId id="318" r:id="rId66"/>
    <p:sldId id="322" r:id="rId67"/>
    <p:sldId id="357" r:id="rId68"/>
    <p:sldId id="358" r:id="rId69"/>
    <p:sldId id="355" r:id="rId70"/>
    <p:sldId id="356" r:id="rId71"/>
    <p:sldId id="350" r:id="rId72"/>
    <p:sldId id="319" r:id="rId73"/>
    <p:sldId id="320" r:id="rId74"/>
    <p:sldId id="359" r:id="rId75"/>
    <p:sldId id="321" r:id="rId76"/>
  </p:sldIdLst>
  <p:sldSz cx="9144000" cy="6858000" type="screen4x3"/>
  <p:notesSz cx="6858000" cy="9144000"/>
  <p:custDataLst>
    <p:tags r:id="rId7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F94C27-B4FF-0245-8CF8-9F4A5FD78A34}" type="datetimeFigureOut">
              <a:rPr lang="en-US"/>
              <a:pPr>
                <a:defRPr/>
              </a:pPr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9CBB697-C5CA-0947-9D77-8BC1E5C77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A1053B-A08C-3148-957C-1DF2C313DAEF}" type="slidenum">
              <a:rPr lang="en-US" sz="1200"/>
              <a:pPr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7891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D7F6A1-3364-A642-A66E-E6CA1F63F6E4}" type="slidenum">
              <a:rPr lang="en-US" sz="1200"/>
              <a:pPr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BB697-C5CA-0947-9D77-8BC1E5C77AD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8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8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12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875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86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4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22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176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53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3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9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ea typeface="+mn-ea"/>
                <a:cs typeface="+mn-cs"/>
              </a:rPr>
              <a:t>CS2110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tags" Target="../tags/tag138.xml"/><Relationship Id="rId299" Type="http://schemas.openxmlformats.org/officeDocument/2006/relationships/tags" Target="../tags/tag320.xml"/><Relationship Id="rId303" Type="http://schemas.openxmlformats.org/officeDocument/2006/relationships/tags" Target="../tags/tag324.xml"/><Relationship Id="rId21" Type="http://schemas.openxmlformats.org/officeDocument/2006/relationships/tags" Target="../tags/tag42.xml"/><Relationship Id="rId42" Type="http://schemas.openxmlformats.org/officeDocument/2006/relationships/tags" Target="../tags/tag63.xml"/><Relationship Id="rId63" Type="http://schemas.openxmlformats.org/officeDocument/2006/relationships/tags" Target="../tags/tag84.xml"/><Relationship Id="rId84" Type="http://schemas.openxmlformats.org/officeDocument/2006/relationships/tags" Target="../tags/tag105.xml"/><Relationship Id="rId138" Type="http://schemas.openxmlformats.org/officeDocument/2006/relationships/tags" Target="../tags/tag159.xml"/><Relationship Id="rId159" Type="http://schemas.openxmlformats.org/officeDocument/2006/relationships/tags" Target="../tags/tag180.xml"/><Relationship Id="rId324" Type="http://schemas.openxmlformats.org/officeDocument/2006/relationships/tags" Target="../tags/tag345.xml"/><Relationship Id="rId170" Type="http://schemas.openxmlformats.org/officeDocument/2006/relationships/tags" Target="../tags/tag191.xml"/><Relationship Id="rId191" Type="http://schemas.openxmlformats.org/officeDocument/2006/relationships/tags" Target="../tags/tag212.xml"/><Relationship Id="rId205" Type="http://schemas.openxmlformats.org/officeDocument/2006/relationships/tags" Target="../tags/tag226.xml"/><Relationship Id="rId226" Type="http://schemas.openxmlformats.org/officeDocument/2006/relationships/tags" Target="../tags/tag247.xml"/><Relationship Id="rId247" Type="http://schemas.openxmlformats.org/officeDocument/2006/relationships/tags" Target="../tags/tag268.xml"/><Relationship Id="rId107" Type="http://schemas.openxmlformats.org/officeDocument/2006/relationships/tags" Target="../tags/tag128.xml"/><Relationship Id="rId268" Type="http://schemas.openxmlformats.org/officeDocument/2006/relationships/tags" Target="../tags/tag289.xml"/><Relationship Id="rId289" Type="http://schemas.openxmlformats.org/officeDocument/2006/relationships/tags" Target="../tags/tag310.xml"/><Relationship Id="rId11" Type="http://schemas.openxmlformats.org/officeDocument/2006/relationships/tags" Target="../tags/tag32.xml"/><Relationship Id="rId32" Type="http://schemas.openxmlformats.org/officeDocument/2006/relationships/tags" Target="../tags/tag53.xml"/><Relationship Id="rId53" Type="http://schemas.openxmlformats.org/officeDocument/2006/relationships/tags" Target="../tags/tag74.xml"/><Relationship Id="rId74" Type="http://schemas.openxmlformats.org/officeDocument/2006/relationships/tags" Target="../tags/tag95.xml"/><Relationship Id="rId128" Type="http://schemas.openxmlformats.org/officeDocument/2006/relationships/tags" Target="../tags/tag149.xml"/><Relationship Id="rId149" Type="http://schemas.openxmlformats.org/officeDocument/2006/relationships/tags" Target="../tags/tag170.xml"/><Relationship Id="rId314" Type="http://schemas.openxmlformats.org/officeDocument/2006/relationships/tags" Target="../tags/tag335.xml"/><Relationship Id="rId5" Type="http://schemas.openxmlformats.org/officeDocument/2006/relationships/tags" Target="../tags/tag26.xml"/><Relationship Id="rId95" Type="http://schemas.openxmlformats.org/officeDocument/2006/relationships/tags" Target="../tags/tag116.xml"/><Relationship Id="rId160" Type="http://schemas.openxmlformats.org/officeDocument/2006/relationships/tags" Target="../tags/tag181.xml"/><Relationship Id="rId181" Type="http://schemas.openxmlformats.org/officeDocument/2006/relationships/tags" Target="../tags/tag202.xml"/><Relationship Id="rId216" Type="http://schemas.openxmlformats.org/officeDocument/2006/relationships/tags" Target="../tags/tag237.xml"/><Relationship Id="rId237" Type="http://schemas.openxmlformats.org/officeDocument/2006/relationships/tags" Target="../tags/tag258.xml"/><Relationship Id="rId258" Type="http://schemas.openxmlformats.org/officeDocument/2006/relationships/tags" Target="../tags/tag279.xml"/><Relationship Id="rId279" Type="http://schemas.openxmlformats.org/officeDocument/2006/relationships/tags" Target="../tags/tag300.xml"/><Relationship Id="rId22" Type="http://schemas.openxmlformats.org/officeDocument/2006/relationships/tags" Target="../tags/tag43.xml"/><Relationship Id="rId43" Type="http://schemas.openxmlformats.org/officeDocument/2006/relationships/tags" Target="../tags/tag64.xml"/><Relationship Id="rId64" Type="http://schemas.openxmlformats.org/officeDocument/2006/relationships/tags" Target="../tags/tag85.xml"/><Relationship Id="rId118" Type="http://schemas.openxmlformats.org/officeDocument/2006/relationships/tags" Target="../tags/tag139.xml"/><Relationship Id="rId139" Type="http://schemas.openxmlformats.org/officeDocument/2006/relationships/tags" Target="../tags/tag160.xml"/><Relationship Id="rId290" Type="http://schemas.openxmlformats.org/officeDocument/2006/relationships/tags" Target="../tags/tag311.xml"/><Relationship Id="rId304" Type="http://schemas.openxmlformats.org/officeDocument/2006/relationships/tags" Target="../tags/tag325.xml"/><Relationship Id="rId325" Type="http://schemas.openxmlformats.org/officeDocument/2006/relationships/tags" Target="../tags/tag346.xml"/><Relationship Id="rId85" Type="http://schemas.openxmlformats.org/officeDocument/2006/relationships/tags" Target="../tags/tag106.xml"/><Relationship Id="rId150" Type="http://schemas.openxmlformats.org/officeDocument/2006/relationships/tags" Target="../tags/tag171.xml"/><Relationship Id="rId171" Type="http://schemas.openxmlformats.org/officeDocument/2006/relationships/tags" Target="../tags/tag192.xml"/><Relationship Id="rId192" Type="http://schemas.openxmlformats.org/officeDocument/2006/relationships/tags" Target="../tags/tag213.xml"/><Relationship Id="rId206" Type="http://schemas.openxmlformats.org/officeDocument/2006/relationships/tags" Target="../tags/tag227.xml"/><Relationship Id="rId227" Type="http://schemas.openxmlformats.org/officeDocument/2006/relationships/tags" Target="../tags/tag248.xml"/><Relationship Id="rId248" Type="http://schemas.openxmlformats.org/officeDocument/2006/relationships/tags" Target="../tags/tag269.xml"/><Relationship Id="rId269" Type="http://schemas.openxmlformats.org/officeDocument/2006/relationships/tags" Target="../tags/tag290.xml"/><Relationship Id="rId12" Type="http://schemas.openxmlformats.org/officeDocument/2006/relationships/tags" Target="../tags/tag33.xml"/><Relationship Id="rId33" Type="http://schemas.openxmlformats.org/officeDocument/2006/relationships/tags" Target="../tags/tag54.xml"/><Relationship Id="rId108" Type="http://schemas.openxmlformats.org/officeDocument/2006/relationships/tags" Target="../tags/tag129.xml"/><Relationship Id="rId129" Type="http://schemas.openxmlformats.org/officeDocument/2006/relationships/tags" Target="../tags/tag150.xml"/><Relationship Id="rId280" Type="http://schemas.openxmlformats.org/officeDocument/2006/relationships/tags" Target="../tags/tag301.xml"/><Relationship Id="rId315" Type="http://schemas.openxmlformats.org/officeDocument/2006/relationships/tags" Target="../tags/tag336.xml"/><Relationship Id="rId54" Type="http://schemas.openxmlformats.org/officeDocument/2006/relationships/tags" Target="../tags/tag75.xml"/><Relationship Id="rId75" Type="http://schemas.openxmlformats.org/officeDocument/2006/relationships/tags" Target="../tags/tag96.xml"/><Relationship Id="rId96" Type="http://schemas.openxmlformats.org/officeDocument/2006/relationships/tags" Target="../tags/tag117.xml"/><Relationship Id="rId140" Type="http://schemas.openxmlformats.org/officeDocument/2006/relationships/tags" Target="../tags/tag161.xml"/><Relationship Id="rId161" Type="http://schemas.openxmlformats.org/officeDocument/2006/relationships/tags" Target="../tags/tag182.xml"/><Relationship Id="rId182" Type="http://schemas.openxmlformats.org/officeDocument/2006/relationships/tags" Target="../tags/tag203.xml"/><Relationship Id="rId217" Type="http://schemas.openxmlformats.org/officeDocument/2006/relationships/tags" Target="../tags/tag238.xml"/><Relationship Id="rId6" Type="http://schemas.openxmlformats.org/officeDocument/2006/relationships/tags" Target="../tags/tag27.xml"/><Relationship Id="rId238" Type="http://schemas.openxmlformats.org/officeDocument/2006/relationships/tags" Target="../tags/tag259.xml"/><Relationship Id="rId259" Type="http://schemas.openxmlformats.org/officeDocument/2006/relationships/tags" Target="../tags/tag280.xml"/><Relationship Id="rId23" Type="http://schemas.openxmlformats.org/officeDocument/2006/relationships/tags" Target="../tags/tag44.xml"/><Relationship Id="rId119" Type="http://schemas.openxmlformats.org/officeDocument/2006/relationships/tags" Target="../tags/tag140.xml"/><Relationship Id="rId270" Type="http://schemas.openxmlformats.org/officeDocument/2006/relationships/tags" Target="../tags/tag291.xml"/><Relationship Id="rId291" Type="http://schemas.openxmlformats.org/officeDocument/2006/relationships/tags" Target="../tags/tag312.xml"/><Relationship Id="rId305" Type="http://schemas.openxmlformats.org/officeDocument/2006/relationships/tags" Target="../tags/tag326.xml"/><Relationship Id="rId326" Type="http://schemas.openxmlformats.org/officeDocument/2006/relationships/tags" Target="../tags/tag347.xml"/><Relationship Id="rId44" Type="http://schemas.openxmlformats.org/officeDocument/2006/relationships/tags" Target="../tags/tag65.xml"/><Relationship Id="rId65" Type="http://schemas.openxmlformats.org/officeDocument/2006/relationships/tags" Target="../tags/tag86.xml"/><Relationship Id="rId86" Type="http://schemas.openxmlformats.org/officeDocument/2006/relationships/tags" Target="../tags/tag107.xml"/><Relationship Id="rId130" Type="http://schemas.openxmlformats.org/officeDocument/2006/relationships/tags" Target="../tags/tag151.xml"/><Relationship Id="rId151" Type="http://schemas.openxmlformats.org/officeDocument/2006/relationships/tags" Target="../tags/tag172.xml"/><Relationship Id="rId172" Type="http://schemas.openxmlformats.org/officeDocument/2006/relationships/tags" Target="../tags/tag193.xml"/><Relationship Id="rId193" Type="http://schemas.openxmlformats.org/officeDocument/2006/relationships/tags" Target="../tags/tag214.xml"/><Relationship Id="rId207" Type="http://schemas.openxmlformats.org/officeDocument/2006/relationships/tags" Target="../tags/tag228.xml"/><Relationship Id="rId228" Type="http://schemas.openxmlformats.org/officeDocument/2006/relationships/tags" Target="../tags/tag249.xml"/><Relationship Id="rId249" Type="http://schemas.openxmlformats.org/officeDocument/2006/relationships/tags" Target="../tags/tag270.xml"/><Relationship Id="rId13" Type="http://schemas.openxmlformats.org/officeDocument/2006/relationships/tags" Target="../tags/tag34.xml"/><Relationship Id="rId109" Type="http://schemas.openxmlformats.org/officeDocument/2006/relationships/tags" Target="../tags/tag130.xml"/><Relationship Id="rId260" Type="http://schemas.openxmlformats.org/officeDocument/2006/relationships/tags" Target="../tags/tag281.xml"/><Relationship Id="rId281" Type="http://schemas.openxmlformats.org/officeDocument/2006/relationships/tags" Target="../tags/tag302.xml"/><Relationship Id="rId316" Type="http://schemas.openxmlformats.org/officeDocument/2006/relationships/tags" Target="../tags/tag337.xml"/><Relationship Id="rId34" Type="http://schemas.openxmlformats.org/officeDocument/2006/relationships/tags" Target="../tags/tag55.xml"/><Relationship Id="rId55" Type="http://schemas.openxmlformats.org/officeDocument/2006/relationships/tags" Target="../tags/tag76.xml"/><Relationship Id="rId76" Type="http://schemas.openxmlformats.org/officeDocument/2006/relationships/tags" Target="../tags/tag97.xml"/><Relationship Id="rId97" Type="http://schemas.openxmlformats.org/officeDocument/2006/relationships/tags" Target="../tags/tag118.xml"/><Relationship Id="rId120" Type="http://schemas.openxmlformats.org/officeDocument/2006/relationships/tags" Target="../tags/tag141.xml"/><Relationship Id="rId141" Type="http://schemas.openxmlformats.org/officeDocument/2006/relationships/tags" Target="../tags/tag162.xml"/><Relationship Id="rId7" Type="http://schemas.openxmlformats.org/officeDocument/2006/relationships/tags" Target="../tags/tag28.xml"/><Relationship Id="rId162" Type="http://schemas.openxmlformats.org/officeDocument/2006/relationships/tags" Target="../tags/tag183.xml"/><Relationship Id="rId183" Type="http://schemas.openxmlformats.org/officeDocument/2006/relationships/tags" Target="../tags/tag204.xml"/><Relationship Id="rId218" Type="http://schemas.openxmlformats.org/officeDocument/2006/relationships/tags" Target="../tags/tag239.xml"/><Relationship Id="rId239" Type="http://schemas.openxmlformats.org/officeDocument/2006/relationships/tags" Target="../tags/tag260.xml"/><Relationship Id="rId250" Type="http://schemas.openxmlformats.org/officeDocument/2006/relationships/tags" Target="../tags/tag271.xml"/><Relationship Id="rId271" Type="http://schemas.openxmlformats.org/officeDocument/2006/relationships/tags" Target="../tags/tag292.xml"/><Relationship Id="rId292" Type="http://schemas.openxmlformats.org/officeDocument/2006/relationships/tags" Target="../tags/tag313.xml"/><Relationship Id="rId306" Type="http://schemas.openxmlformats.org/officeDocument/2006/relationships/tags" Target="../tags/tag327.xml"/><Relationship Id="rId24" Type="http://schemas.openxmlformats.org/officeDocument/2006/relationships/tags" Target="../tags/tag45.xml"/><Relationship Id="rId45" Type="http://schemas.openxmlformats.org/officeDocument/2006/relationships/tags" Target="../tags/tag66.xml"/><Relationship Id="rId66" Type="http://schemas.openxmlformats.org/officeDocument/2006/relationships/tags" Target="../tags/tag87.xml"/><Relationship Id="rId87" Type="http://schemas.openxmlformats.org/officeDocument/2006/relationships/tags" Target="../tags/tag108.xml"/><Relationship Id="rId110" Type="http://schemas.openxmlformats.org/officeDocument/2006/relationships/tags" Target="../tags/tag131.xml"/><Relationship Id="rId131" Type="http://schemas.openxmlformats.org/officeDocument/2006/relationships/tags" Target="../tags/tag152.xml"/><Relationship Id="rId327" Type="http://schemas.openxmlformats.org/officeDocument/2006/relationships/tags" Target="../tags/tag348.xml"/><Relationship Id="rId152" Type="http://schemas.openxmlformats.org/officeDocument/2006/relationships/tags" Target="../tags/tag173.xml"/><Relationship Id="rId173" Type="http://schemas.openxmlformats.org/officeDocument/2006/relationships/tags" Target="../tags/tag194.xml"/><Relationship Id="rId194" Type="http://schemas.openxmlformats.org/officeDocument/2006/relationships/tags" Target="../tags/tag215.xml"/><Relationship Id="rId208" Type="http://schemas.openxmlformats.org/officeDocument/2006/relationships/tags" Target="../tags/tag229.xml"/><Relationship Id="rId229" Type="http://schemas.openxmlformats.org/officeDocument/2006/relationships/tags" Target="../tags/tag250.xml"/><Relationship Id="rId240" Type="http://schemas.openxmlformats.org/officeDocument/2006/relationships/tags" Target="../tags/tag261.xml"/><Relationship Id="rId261" Type="http://schemas.openxmlformats.org/officeDocument/2006/relationships/tags" Target="../tags/tag282.xml"/><Relationship Id="rId14" Type="http://schemas.openxmlformats.org/officeDocument/2006/relationships/tags" Target="../tags/tag35.xml"/><Relationship Id="rId35" Type="http://schemas.openxmlformats.org/officeDocument/2006/relationships/tags" Target="../tags/tag56.xml"/><Relationship Id="rId56" Type="http://schemas.openxmlformats.org/officeDocument/2006/relationships/tags" Target="../tags/tag77.xml"/><Relationship Id="rId77" Type="http://schemas.openxmlformats.org/officeDocument/2006/relationships/tags" Target="../tags/tag98.xml"/><Relationship Id="rId100" Type="http://schemas.openxmlformats.org/officeDocument/2006/relationships/tags" Target="../tags/tag121.xml"/><Relationship Id="rId282" Type="http://schemas.openxmlformats.org/officeDocument/2006/relationships/tags" Target="../tags/tag303.xml"/><Relationship Id="rId317" Type="http://schemas.openxmlformats.org/officeDocument/2006/relationships/tags" Target="../tags/tag338.xml"/><Relationship Id="rId8" Type="http://schemas.openxmlformats.org/officeDocument/2006/relationships/tags" Target="../tags/tag29.xml"/><Relationship Id="rId51" Type="http://schemas.openxmlformats.org/officeDocument/2006/relationships/tags" Target="../tags/tag72.xml"/><Relationship Id="rId72" Type="http://schemas.openxmlformats.org/officeDocument/2006/relationships/tags" Target="../tags/tag93.xml"/><Relationship Id="rId93" Type="http://schemas.openxmlformats.org/officeDocument/2006/relationships/tags" Target="../tags/tag114.xml"/><Relationship Id="rId98" Type="http://schemas.openxmlformats.org/officeDocument/2006/relationships/tags" Target="../tags/tag119.xml"/><Relationship Id="rId121" Type="http://schemas.openxmlformats.org/officeDocument/2006/relationships/tags" Target="../tags/tag142.xml"/><Relationship Id="rId142" Type="http://schemas.openxmlformats.org/officeDocument/2006/relationships/tags" Target="../tags/tag163.xml"/><Relationship Id="rId163" Type="http://schemas.openxmlformats.org/officeDocument/2006/relationships/tags" Target="../tags/tag184.xml"/><Relationship Id="rId184" Type="http://schemas.openxmlformats.org/officeDocument/2006/relationships/tags" Target="../tags/tag205.xml"/><Relationship Id="rId189" Type="http://schemas.openxmlformats.org/officeDocument/2006/relationships/tags" Target="../tags/tag210.xml"/><Relationship Id="rId219" Type="http://schemas.openxmlformats.org/officeDocument/2006/relationships/tags" Target="../tags/tag240.xml"/><Relationship Id="rId3" Type="http://schemas.openxmlformats.org/officeDocument/2006/relationships/tags" Target="../tags/tag24.xml"/><Relationship Id="rId214" Type="http://schemas.openxmlformats.org/officeDocument/2006/relationships/tags" Target="../tags/tag235.xml"/><Relationship Id="rId230" Type="http://schemas.openxmlformats.org/officeDocument/2006/relationships/tags" Target="../tags/tag251.xml"/><Relationship Id="rId235" Type="http://schemas.openxmlformats.org/officeDocument/2006/relationships/tags" Target="../tags/tag256.xml"/><Relationship Id="rId251" Type="http://schemas.openxmlformats.org/officeDocument/2006/relationships/tags" Target="../tags/tag272.xml"/><Relationship Id="rId256" Type="http://schemas.openxmlformats.org/officeDocument/2006/relationships/tags" Target="../tags/tag277.xml"/><Relationship Id="rId277" Type="http://schemas.openxmlformats.org/officeDocument/2006/relationships/tags" Target="../tags/tag298.xml"/><Relationship Id="rId298" Type="http://schemas.openxmlformats.org/officeDocument/2006/relationships/tags" Target="../tags/tag319.xml"/><Relationship Id="rId25" Type="http://schemas.openxmlformats.org/officeDocument/2006/relationships/tags" Target="../tags/tag46.xml"/><Relationship Id="rId46" Type="http://schemas.openxmlformats.org/officeDocument/2006/relationships/tags" Target="../tags/tag67.xml"/><Relationship Id="rId67" Type="http://schemas.openxmlformats.org/officeDocument/2006/relationships/tags" Target="../tags/tag88.xml"/><Relationship Id="rId116" Type="http://schemas.openxmlformats.org/officeDocument/2006/relationships/tags" Target="../tags/tag137.xml"/><Relationship Id="rId137" Type="http://schemas.openxmlformats.org/officeDocument/2006/relationships/tags" Target="../tags/tag158.xml"/><Relationship Id="rId158" Type="http://schemas.openxmlformats.org/officeDocument/2006/relationships/tags" Target="../tags/tag179.xml"/><Relationship Id="rId272" Type="http://schemas.openxmlformats.org/officeDocument/2006/relationships/tags" Target="../tags/tag293.xml"/><Relationship Id="rId293" Type="http://schemas.openxmlformats.org/officeDocument/2006/relationships/tags" Target="../tags/tag314.xml"/><Relationship Id="rId302" Type="http://schemas.openxmlformats.org/officeDocument/2006/relationships/tags" Target="../tags/tag323.xml"/><Relationship Id="rId307" Type="http://schemas.openxmlformats.org/officeDocument/2006/relationships/tags" Target="../tags/tag328.xml"/><Relationship Id="rId323" Type="http://schemas.openxmlformats.org/officeDocument/2006/relationships/tags" Target="../tags/tag344.xml"/><Relationship Id="rId328" Type="http://schemas.openxmlformats.org/officeDocument/2006/relationships/tags" Target="../tags/tag349.xml"/><Relationship Id="rId20" Type="http://schemas.openxmlformats.org/officeDocument/2006/relationships/tags" Target="../tags/tag41.xml"/><Relationship Id="rId41" Type="http://schemas.openxmlformats.org/officeDocument/2006/relationships/tags" Target="../tags/tag62.xml"/><Relationship Id="rId62" Type="http://schemas.openxmlformats.org/officeDocument/2006/relationships/tags" Target="../tags/tag83.xml"/><Relationship Id="rId83" Type="http://schemas.openxmlformats.org/officeDocument/2006/relationships/tags" Target="../tags/tag104.xml"/><Relationship Id="rId88" Type="http://schemas.openxmlformats.org/officeDocument/2006/relationships/tags" Target="../tags/tag109.xml"/><Relationship Id="rId111" Type="http://schemas.openxmlformats.org/officeDocument/2006/relationships/tags" Target="../tags/tag132.xml"/><Relationship Id="rId132" Type="http://schemas.openxmlformats.org/officeDocument/2006/relationships/tags" Target="../tags/tag153.xml"/><Relationship Id="rId153" Type="http://schemas.openxmlformats.org/officeDocument/2006/relationships/tags" Target="../tags/tag174.xml"/><Relationship Id="rId174" Type="http://schemas.openxmlformats.org/officeDocument/2006/relationships/tags" Target="../tags/tag195.xml"/><Relationship Id="rId179" Type="http://schemas.openxmlformats.org/officeDocument/2006/relationships/tags" Target="../tags/tag200.xml"/><Relationship Id="rId195" Type="http://schemas.openxmlformats.org/officeDocument/2006/relationships/tags" Target="../tags/tag216.xml"/><Relationship Id="rId209" Type="http://schemas.openxmlformats.org/officeDocument/2006/relationships/tags" Target="../tags/tag230.xml"/><Relationship Id="rId190" Type="http://schemas.openxmlformats.org/officeDocument/2006/relationships/tags" Target="../tags/tag211.xml"/><Relationship Id="rId204" Type="http://schemas.openxmlformats.org/officeDocument/2006/relationships/tags" Target="../tags/tag225.xml"/><Relationship Id="rId220" Type="http://schemas.openxmlformats.org/officeDocument/2006/relationships/tags" Target="../tags/tag241.xml"/><Relationship Id="rId225" Type="http://schemas.openxmlformats.org/officeDocument/2006/relationships/tags" Target="../tags/tag246.xml"/><Relationship Id="rId241" Type="http://schemas.openxmlformats.org/officeDocument/2006/relationships/tags" Target="../tags/tag262.xml"/><Relationship Id="rId246" Type="http://schemas.openxmlformats.org/officeDocument/2006/relationships/tags" Target="../tags/tag267.xml"/><Relationship Id="rId267" Type="http://schemas.openxmlformats.org/officeDocument/2006/relationships/tags" Target="../tags/tag288.xml"/><Relationship Id="rId288" Type="http://schemas.openxmlformats.org/officeDocument/2006/relationships/tags" Target="../tags/tag309.xml"/><Relationship Id="rId15" Type="http://schemas.openxmlformats.org/officeDocument/2006/relationships/tags" Target="../tags/tag36.xml"/><Relationship Id="rId36" Type="http://schemas.openxmlformats.org/officeDocument/2006/relationships/tags" Target="../tags/tag57.xml"/><Relationship Id="rId57" Type="http://schemas.openxmlformats.org/officeDocument/2006/relationships/tags" Target="../tags/tag78.xml"/><Relationship Id="rId106" Type="http://schemas.openxmlformats.org/officeDocument/2006/relationships/tags" Target="../tags/tag127.xml"/><Relationship Id="rId127" Type="http://schemas.openxmlformats.org/officeDocument/2006/relationships/tags" Target="../tags/tag148.xml"/><Relationship Id="rId262" Type="http://schemas.openxmlformats.org/officeDocument/2006/relationships/tags" Target="../tags/tag283.xml"/><Relationship Id="rId283" Type="http://schemas.openxmlformats.org/officeDocument/2006/relationships/tags" Target="../tags/tag304.xml"/><Relationship Id="rId313" Type="http://schemas.openxmlformats.org/officeDocument/2006/relationships/tags" Target="../tags/tag334.xml"/><Relationship Id="rId318" Type="http://schemas.openxmlformats.org/officeDocument/2006/relationships/tags" Target="../tags/tag339.xml"/><Relationship Id="rId10" Type="http://schemas.openxmlformats.org/officeDocument/2006/relationships/tags" Target="../tags/tag31.xml"/><Relationship Id="rId31" Type="http://schemas.openxmlformats.org/officeDocument/2006/relationships/tags" Target="../tags/tag52.xml"/><Relationship Id="rId52" Type="http://schemas.openxmlformats.org/officeDocument/2006/relationships/tags" Target="../tags/tag73.xml"/><Relationship Id="rId73" Type="http://schemas.openxmlformats.org/officeDocument/2006/relationships/tags" Target="../tags/tag94.xml"/><Relationship Id="rId78" Type="http://schemas.openxmlformats.org/officeDocument/2006/relationships/tags" Target="../tags/tag99.xml"/><Relationship Id="rId94" Type="http://schemas.openxmlformats.org/officeDocument/2006/relationships/tags" Target="../tags/tag115.xml"/><Relationship Id="rId99" Type="http://schemas.openxmlformats.org/officeDocument/2006/relationships/tags" Target="../tags/tag120.xml"/><Relationship Id="rId101" Type="http://schemas.openxmlformats.org/officeDocument/2006/relationships/tags" Target="../tags/tag122.xml"/><Relationship Id="rId122" Type="http://schemas.openxmlformats.org/officeDocument/2006/relationships/tags" Target="../tags/tag143.xml"/><Relationship Id="rId143" Type="http://schemas.openxmlformats.org/officeDocument/2006/relationships/tags" Target="../tags/tag164.xml"/><Relationship Id="rId148" Type="http://schemas.openxmlformats.org/officeDocument/2006/relationships/tags" Target="../tags/tag169.xml"/><Relationship Id="rId164" Type="http://schemas.openxmlformats.org/officeDocument/2006/relationships/tags" Target="../tags/tag185.xml"/><Relationship Id="rId169" Type="http://schemas.openxmlformats.org/officeDocument/2006/relationships/tags" Target="../tags/tag190.xml"/><Relationship Id="rId185" Type="http://schemas.openxmlformats.org/officeDocument/2006/relationships/tags" Target="../tags/tag206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80" Type="http://schemas.openxmlformats.org/officeDocument/2006/relationships/tags" Target="../tags/tag201.xml"/><Relationship Id="rId210" Type="http://schemas.openxmlformats.org/officeDocument/2006/relationships/tags" Target="../tags/tag231.xml"/><Relationship Id="rId215" Type="http://schemas.openxmlformats.org/officeDocument/2006/relationships/tags" Target="../tags/tag236.xml"/><Relationship Id="rId236" Type="http://schemas.openxmlformats.org/officeDocument/2006/relationships/tags" Target="../tags/tag257.xml"/><Relationship Id="rId257" Type="http://schemas.openxmlformats.org/officeDocument/2006/relationships/tags" Target="../tags/tag278.xml"/><Relationship Id="rId278" Type="http://schemas.openxmlformats.org/officeDocument/2006/relationships/tags" Target="../tags/tag299.xml"/><Relationship Id="rId26" Type="http://schemas.openxmlformats.org/officeDocument/2006/relationships/tags" Target="../tags/tag47.xml"/><Relationship Id="rId231" Type="http://schemas.openxmlformats.org/officeDocument/2006/relationships/tags" Target="../tags/tag252.xml"/><Relationship Id="rId252" Type="http://schemas.openxmlformats.org/officeDocument/2006/relationships/tags" Target="../tags/tag273.xml"/><Relationship Id="rId273" Type="http://schemas.openxmlformats.org/officeDocument/2006/relationships/tags" Target="../tags/tag294.xml"/><Relationship Id="rId294" Type="http://schemas.openxmlformats.org/officeDocument/2006/relationships/tags" Target="../tags/tag315.xml"/><Relationship Id="rId308" Type="http://schemas.openxmlformats.org/officeDocument/2006/relationships/tags" Target="../tags/tag329.xml"/><Relationship Id="rId329" Type="http://schemas.openxmlformats.org/officeDocument/2006/relationships/tags" Target="../tags/tag350.xml"/><Relationship Id="rId47" Type="http://schemas.openxmlformats.org/officeDocument/2006/relationships/tags" Target="../tags/tag68.xml"/><Relationship Id="rId68" Type="http://schemas.openxmlformats.org/officeDocument/2006/relationships/tags" Target="../tags/tag89.xml"/><Relationship Id="rId89" Type="http://schemas.openxmlformats.org/officeDocument/2006/relationships/tags" Target="../tags/tag110.xml"/><Relationship Id="rId112" Type="http://schemas.openxmlformats.org/officeDocument/2006/relationships/tags" Target="../tags/tag133.xml"/><Relationship Id="rId133" Type="http://schemas.openxmlformats.org/officeDocument/2006/relationships/tags" Target="../tags/tag154.xml"/><Relationship Id="rId154" Type="http://schemas.openxmlformats.org/officeDocument/2006/relationships/tags" Target="../tags/tag175.xml"/><Relationship Id="rId175" Type="http://schemas.openxmlformats.org/officeDocument/2006/relationships/tags" Target="../tags/tag196.xml"/><Relationship Id="rId196" Type="http://schemas.openxmlformats.org/officeDocument/2006/relationships/tags" Target="../tags/tag217.xml"/><Relationship Id="rId200" Type="http://schemas.openxmlformats.org/officeDocument/2006/relationships/tags" Target="../tags/tag221.xml"/><Relationship Id="rId16" Type="http://schemas.openxmlformats.org/officeDocument/2006/relationships/tags" Target="../tags/tag37.xml"/><Relationship Id="rId221" Type="http://schemas.openxmlformats.org/officeDocument/2006/relationships/tags" Target="../tags/tag242.xml"/><Relationship Id="rId242" Type="http://schemas.openxmlformats.org/officeDocument/2006/relationships/tags" Target="../tags/tag263.xml"/><Relationship Id="rId263" Type="http://schemas.openxmlformats.org/officeDocument/2006/relationships/tags" Target="../tags/tag284.xml"/><Relationship Id="rId284" Type="http://schemas.openxmlformats.org/officeDocument/2006/relationships/tags" Target="../tags/tag305.xml"/><Relationship Id="rId319" Type="http://schemas.openxmlformats.org/officeDocument/2006/relationships/tags" Target="../tags/tag340.xml"/><Relationship Id="rId37" Type="http://schemas.openxmlformats.org/officeDocument/2006/relationships/tags" Target="../tags/tag58.xml"/><Relationship Id="rId58" Type="http://schemas.openxmlformats.org/officeDocument/2006/relationships/tags" Target="../tags/tag79.xml"/><Relationship Id="rId79" Type="http://schemas.openxmlformats.org/officeDocument/2006/relationships/tags" Target="../tags/tag100.xml"/><Relationship Id="rId102" Type="http://schemas.openxmlformats.org/officeDocument/2006/relationships/tags" Target="../tags/tag123.xml"/><Relationship Id="rId123" Type="http://schemas.openxmlformats.org/officeDocument/2006/relationships/tags" Target="../tags/tag144.xml"/><Relationship Id="rId144" Type="http://schemas.openxmlformats.org/officeDocument/2006/relationships/tags" Target="../tags/tag165.xml"/><Relationship Id="rId330" Type="http://schemas.openxmlformats.org/officeDocument/2006/relationships/tags" Target="../tags/tag351.xml"/><Relationship Id="rId90" Type="http://schemas.openxmlformats.org/officeDocument/2006/relationships/tags" Target="../tags/tag111.xml"/><Relationship Id="rId165" Type="http://schemas.openxmlformats.org/officeDocument/2006/relationships/tags" Target="../tags/tag186.xml"/><Relationship Id="rId186" Type="http://schemas.openxmlformats.org/officeDocument/2006/relationships/tags" Target="../tags/tag207.xml"/><Relationship Id="rId211" Type="http://schemas.openxmlformats.org/officeDocument/2006/relationships/tags" Target="../tags/tag232.xml"/><Relationship Id="rId232" Type="http://schemas.openxmlformats.org/officeDocument/2006/relationships/tags" Target="../tags/tag253.xml"/><Relationship Id="rId253" Type="http://schemas.openxmlformats.org/officeDocument/2006/relationships/tags" Target="../tags/tag274.xml"/><Relationship Id="rId274" Type="http://schemas.openxmlformats.org/officeDocument/2006/relationships/tags" Target="../tags/tag295.xml"/><Relationship Id="rId295" Type="http://schemas.openxmlformats.org/officeDocument/2006/relationships/tags" Target="../tags/tag316.xml"/><Relationship Id="rId309" Type="http://schemas.openxmlformats.org/officeDocument/2006/relationships/tags" Target="../tags/tag330.xml"/><Relationship Id="rId27" Type="http://schemas.openxmlformats.org/officeDocument/2006/relationships/tags" Target="../tags/tag48.xml"/><Relationship Id="rId48" Type="http://schemas.openxmlformats.org/officeDocument/2006/relationships/tags" Target="../tags/tag69.xml"/><Relationship Id="rId69" Type="http://schemas.openxmlformats.org/officeDocument/2006/relationships/tags" Target="../tags/tag90.xml"/><Relationship Id="rId113" Type="http://schemas.openxmlformats.org/officeDocument/2006/relationships/tags" Target="../tags/tag134.xml"/><Relationship Id="rId134" Type="http://schemas.openxmlformats.org/officeDocument/2006/relationships/tags" Target="../tags/tag155.xml"/><Relationship Id="rId320" Type="http://schemas.openxmlformats.org/officeDocument/2006/relationships/tags" Target="../tags/tag341.xml"/><Relationship Id="rId80" Type="http://schemas.openxmlformats.org/officeDocument/2006/relationships/tags" Target="../tags/tag101.xml"/><Relationship Id="rId155" Type="http://schemas.openxmlformats.org/officeDocument/2006/relationships/tags" Target="../tags/tag176.xml"/><Relationship Id="rId176" Type="http://schemas.openxmlformats.org/officeDocument/2006/relationships/tags" Target="../tags/tag197.xml"/><Relationship Id="rId197" Type="http://schemas.openxmlformats.org/officeDocument/2006/relationships/tags" Target="../tags/tag218.xml"/><Relationship Id="rId201" Type="http://schemas.openxmlformats.org/officeDocument/2006/relationships/tags" Target="../tags/tag222.xml"/><Relationship Id="rId222" Type="http://schemas.openxmlformats.org/officeDocument/2006/relationships/tags" Target="../tags/tag243.xml"/><Relationship Id="rId243" Type="http://schemas.openxmlformats.org/officeDocument/2006/relationships/tags" Target="../tags/tag264.xml"/><Relationship Id="rId264" Type="http://schemas.openxmlformats.org/officeDocument/2006/relationships/tags" Target="../tags/tag285.xml"/><Relationship Id="rId285" Type="http://schemas.openxmlformats.org/officeDocument/2006/relationships/tags" Target="../tags/tag306.xml"/><Relationship Id="rId17" Type="http://schemas.openxmlformats.org/officeDocument/2006/relationships/tags" Target="../tags/tag38.xml"/><Relationship Id="rId38" Type="http://schemas.openxmlformats.org/officeDocument/2006/relationships/tags" Target="../tags/tag59.xml"/><Relationship Id="rId59" Type="http://schemas.openxmlformats.org/officeDocument/2006/relationships/tags" Target="../tags/tag80.xml"/><Relationship Id="rId103" Type="http://schemas.openxmlformats.org/officeDocument/2006/relationships/tags" Target="../tags/tag124.xml"/><Relationship Id="rId124" Type="http://schemas.openxmlformats.org/officeDocument/2006/relationships/tags" Target="../tags/tag145.xml"/><Relationship Id="rId310" Type="http://schemas.openxmlformats.org/officeDocument/2006/relationships/tags" Target="../tags/tag331.xml"/><Relationship Id="rId70" Type="http://schemas.openxmlformats.org/officeDocument/2006/relationships/tags" Target="../tags/tag91.xml"/><Relationship Id="rId91" Type="http://schemas.openxmlformats.org/officeDocument/2006/relationships/tags" Target="../tags/tag112.xml"/><Relationship Id="rId145" Type="http://schemas.openxmlformats.org/officeDocument/2006/relationships/tags" Target="../tags/tag166.xml"/><Relationship Id="rId166" Type="http://schemas.openxmlformats.org/officeDocument/2006/relationships/tags" Target="../tags/tag187.xml"/><Relationship Id="rId187" Type="http://schemas.openxmlformats.org/officeDocument/2006/relationships/tags" Target="../tags/tag208.xml"/><Relationship Id="rId331" Type="http://schemas.openxmlformats.org/officeDocument/2006/relationships/tags" Target="../tags/tag352.xml"/><Relationship Id="rId1" Type="http://schemas.openxmlformats.org/officeDocument/2006/relationships/tags" Target="../tags/tag22.xml"/><Relationship Id="rId212" Type="http://schemas.openxmlformats.org/officeDocument/2006/relationships/tags" Target="../tags/tag233.xml"/><Relationship Id="rId233" Type="http://schemas.openxmlformats.org/officeDocument/2006/relationships/tags" Target="../tags/tag254.xml"/><Relationship Id="rId254" Type="http://schemas.openxmlformats.org/officeDocument/2006/relationships/tags" Target="../tags/tag275.xml"/><Relationship Id="rId28" Type="http://schemas.openxmlformats.org/officeDocument/2006/relationships/tags" Target="../tags/tag49.xml"/><Relationship Id="rId49" Type="http://schemas.openxmlformats.org/officeDocument/2006/relationships/tags" Target="../tags/tag70.xml"/><Relationship Id="rId114" Type="http://schemas.openxmlformats.org/officeDocument/2006/relationships/tags" Target="../tags/tag135.xml"/><Relationship Id="rId275" Type="http://schemas.openxmlformats.org/officeDocument/2006/relationships/tags" Target="../tags/tag296.xml"/><Relationship Id="rId296" Type="http://schemas.openxmlformats.org/officeDocument/2006/relationships/tags" Target="../tags/tag317.xml"/><Relationship Id="rId300" Type="http://schemas.openxmlformats.org/officeDocument/2006/relationships/tags" Target="../tags/tag321.xml"/><Relationship Id="rId60" Type="http://schemas.openxmlformats.org/officeDocument/2006/relationships/tags" Target="../tags/tag81.xml"/><Relationship Id="rId81" Type="http://schemas.openxmlformats.org/officeDocument/2006/relationships/tags" Target="../tags/tag102.xml"/><Relationship Id="rId135" Type="http://schemas.openxmlformats.org/officeDocument/2006/relationships/tags" Target="../tags/tag156.xml"/><Relationship Id="rId156" Type="http://schemas.openxmlformats.org/officeDocument/2006/relationships/tags" Target="../tags/tag177.xml"/><Relationship Id="rId177" Type="http://schemas.openxmlformats.org/officeDocument/2006/relationships/tags" Target="../tags/tag198.xml"/><Relationship Id="rId198" Type="http://schemas.openxmlformats.org/officeDocument/2006/relationships/tags" Target="../tags/tag219.xml"/><Relationship Id="rId321" Type="http://schemas.openxmlformats.org/officeDocument/2006/relationships/tags" Target="../tags/tag342.xml"/><Relationship Id="rId202" Type="http://schemas.openxmlformats.org/officeDocument/2006/relationships/tags" Target="../tags/tag223.xml"/><Relationship Id="rId223" Type="http://schemas.openxmlformats.org/officeDocument/2006/relationships/tags" Target="../tags/tag244.xml"/><Relationship Id="rId244" Type="http://schemas.openxmlformats.org/officeDocument/2006/relationships/tags" Target="../tags/tag265.xml"/><Relationship Id="rId18" Type="http://schemas.openxmlformats.org/officeDocument/2006/relationships/tags" Target="../tags/tag39.xml"/><Relationship Id="rId39" Type="http://schemas.openxmlformats.org/officeDocument/2006/relationships/tags" Target="../tags/tag60.xml"/><Relationship Id="rId265" Type="http://schemas.openxmlformats.org/officeDocument/2006/relationships/tags" Target="../tags/tag286.xml"/><Relationship Id="rId286" Type="http://schemas.openxmlformats.org/officeDocument/2006/relationships/tags" Target="../tags/tag307.xml"/><Relationship Id="rId50" Type="http://schemas.openxmlformats.org/officeDocument/2006/relationships/tags" Target="../tags/tag71.xml"/><Relationship Id="rId104" Type="http://schemas.openxmlformats.org/officeDocument/2006/relationships/tags" Target="../tags/tag125.xml"/><Relationship Id="rId125" Type="http://schemas.openxmlformats.org/officeDocument/2006/relationships/tags" Target="../tags/tag146.xml"/><Relationship Id="rId146" Type="http://schemas.openxmlformats.org/officeDocument/2006/relationships/tags" Target="../tags/tag167.xml"/><Relationship Id="rId167" Type="http://schemas.openxmlformats.org/officeDocument/2006/relationships/tags" Target="../tags/tag188.xml"/><Relationship Id="rId188" Type="http://schemas.openxmlformats.org/officeDocument/2006/relationships/tags" Target="../tags/tag209.xml"/><Relationship Id="rId311" Type="http://schemas.openxmlformats.org/officeDocument/2006/relationships/tags" Target="../tags/tag332.xml"/><Relationship Id="rId332" Type="http://schemas.openxmlformats.org/officeDocument/2006/relationships/tags" Target="../tags/tag353.xml"/><Relationship Id="rId71" Type="http://schemas.openxmlformats.org/officeDocument/2006/relationships/tags" Target="../tags/tag92.xml"/><Relationship Id="rId92" Type="http://schemas.openxmlformats.org/officeDocument/2006/relationships/tags" Target="../tags/tag113.xml"/><Relationship Id="rId213" Type="http://schemas.openxmlformats.org/officeDocument/2006/relationships/tags" Target="../tags/tag234.xml"/><Relationship Id="rId234" Type="http://schemas.openxmlformats.org/officeDocument/2006/relationships/tags" Target="../tags/tag255.xml"/><Relationship Id="rId2" Type="http://schemas.openxmlformats.org/officeDocument/2006/relationships/tags" Target="../tags/tag23.xml"/><Relationship Id="rId29" Type="http://schemas.openxmlformats.org/officeDocument/2006/relationships/tags" Target="../tags/tag50.xml"/><Relationship Id="rId255" Type="http://schemas.openxmlformats.org/officeDocument/2006/relationships/tags" Target="../tags/tag276.xml"/><Relationship Id="rId276" Type="http://schemas.openxmlformats.org/officeDocument/2006/relationships/tags" Target="../tags/tag297.xml"/><Relationship Id="rId297" Type="http://schemas.openxmlformats.org/officeDocument/2006/relationships/tags" Target="../tags/tag318.xml"/><Relationship Id="rId40" Type="http://schemas.openxmlformats.org/officeDocument/2006/relationships/tags" Target="../tags/tag61.xml"/><Relationship Id="rId115" Type="http://schemas.openxmlformats.org/officeDocument/2006/relationships/tags" Target="../tags/tag136.xml"/><Relationship Id="rId136" Type="http://schemas.openxmlformats.org/officeDocument/2006/relationships/tags" Target="../tags/tag157.xml"/><Relationship Id="rId157" Type="http://schemas.openxmlformats.org/officeDocument/2006/relationships/tags" Target="../tags/tag178.xml"/><Relationship Id="rId178" Type="http://schemas.openxmlformats.org/officeDocument/2006/relationships/tags" Target="../tags/tag199.xml"/><Relationship Id="rId301" Type="http://schemas.openxmlformats.org/officeDocument/2006/relationships/tags" Target="../tags/tag322.xml"/><Relationship Id="rId322" Type="http://schemas.openxmlformats.org/officeDocument/2006/relationships/tags" Target="../tags/tag343.xml"/><Relationship Id="rId61" Type="http://schemas.openxmlformats.org/officeDocument/2006/relationships/tags" Target="../tags/tag82.xml"/><Relationship Id="rId82" Type="http://schemas.openxmlformats.org/officeDocument/2006/relationships/tags" Target="../tags/tag103.xml"/><Relationship Id="rId199" Type="http://schemas.openxmlformats.org/officeDocument/2006/relationships/tags" Target="../tags/tag220.xml"/><Relationship Id="rId203" Type="http://schemas.openxmlformats.org/officeDocument/2006/relationships/tags" Target="../tags/tag224.xml"/><Relationship Id="rId19" Type="http://schemas.openxmlformats.org/officeDocument/2006/relationships/tags" Target="../tags/tag40.xml"/><Relationship Id="rId224" Type="http://schemas.openxmlformats.org/officeDocument/2006/relationships/tags" Target="../tags/tag245.xml"/><Relationship Id="rId245" Type="http://schemas.openxmlformats.org/officeDocument/2006/relationships/tags" Target="../tags/tag266.xml"/><Relationship Id="rId266" Type="http://schemas.openxmlformats.org/officeDocument/2006/relationships/tags" Target="../tags/tag287.xml"/><Relationship Id="rId287" Type="http://schemas.openxmlformats.org/officeDocument/2006/relationships/tags" Target="../tags/tag308.xml"/><Relationship Id="rId30" Type="http://schemas.openxmlformats.org/officeDocument/2006/relationships/tags" Target="../tags/tag51.xml"/><Relationship Id="rId105" Type="http://schemas.openxmlformats.org/officeDocument/2006/relationships/tags" Target="../tags/tag126.xml"/><Relationship Id="rId126" Type="http://schemas.openxmlformats.org/officeDocument/2006/relationships/tags" Target="../tags/tag147.xml"/><Relationship Id="rId147" Type="http://schemas.openxmlformats.org/officeDocument/2006/relationships/tags" Target="../tags/tag168.xml"/><Relationship Id="rId168" Type="http://schemas.openxmlformats.org/officeDocument/2006/relationships/tags" Target="../tags/tag189.xml"/><Relationship Id="rId312" Type="http://schemas.openxmlformats.org/officeDocument/2006/relationships/tags" Target="../tags/tag333.xml"/><Relationship Id="rId333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tags" Target="../tags/tag470.xml"/><Relationship Id="rId299" Type="http://schemas.openxmlformats.org/officeDocument/2006/relationships/tags" Target="../tags/tag652.xml"/><Relationship Id="rId303" Type="http://schemas.openxmlformats.org/officeDocument/2006/relationships/tags" Target="../tags/tag656.xml"/><Relationship Id="rId21" Type="http://schemas.openxmlformats.org/officeDocument/2006/relationships/tags" Target="../tags/tag374.xml"/><Relationship Id="rId42" Type="http://schemas.openxmlformats.org/officeDocument/2006/relationships/tags" Target="../tags/tag395.xml"/><Relationship Id="rId63" Type="http://schemas.openxmlformats.org/officeDocument/2006/relationships/tags" Target="../tags/tag416.xml"/><Relationship Id="rId84" Type="http://schemas.openxmlformats.org/officeDocument/2006/relationships/tags" Target="../tags/tag437.xml"/><Relationship Id="rId138" Type="http://schemas.openxmlformats.org/officeDocument/2006/relationships/tags" Target="../tags/tag491.xml"/><Relationship Id="rId159" Type="http://schemas.openxmlformats.org/officeDocument/2006/relationships/tags" Target="../tags/tag512.xml"/><Relationship Id="rId324" Type="http://schemas.openxmlformats.org/officeDocument/2006/relationships/tags" Target="../tags/tag677.xml"/><Relationship Id="rId170" Type="http://schemas.openxmlformats.org/officeDocument/2006/relationships/tags" Target="../tags/tag523.xml"/><Relationship Id="rId191" Type="http://schemas.openxmlformats.org/officeDocument/2006/relationships/tags" Target="../tags/tag544.xml"/><Relationship Id="rId205" Type="http://schemas.openxmlformats.org/officeDocument/2006/relationships/tags" Target="../tags/tag558.xml"/><Relationship Id="rId226" Type="http://schemas.openxmlformats.org/officeDocument/2006/relationships/tags" Target="../tags/tag579.xml"/><Relationship Id="rId247" Type="http://schemas.openxmlformats.org/officeDocument/2006/relationships/tags" Target="../tags/tag600.xml"/><Relationship Id="rId107" Type="http://schemas.openxmlformats.org/officeDocument/2006/relationships/tags" Target="../tags/tag460.xml"/><Relationship Id="rId268" Type="http://schemas.openxmlformats.org/officeDocument/2006/relationships/tags" Target="../tags/tag621.xml"/><Relationship Id="rId289" Type="http://schemas.openxmlformats.org/officeDocument/2006/relationships/tags" Target="../tags/tag642.xml"/><Relationship Id="rId11" Type="http://schemas.openxmlformats.org/officeDocument/2006/relationships/tags" Target="../tags/tag364.xml"/><Relationship Id="rId32" Type="http://schemas.openxmlformats.org/officeDocument/2006/relationships/tags" Target="../tags/tag385.xml"/><Relationship Id="rId53" Type="http://schemas.openxmlformats.org/officeDocument/2006/relationships/tags" Target="../tags/tag406.xml"/><Relationship Id="rId74" Type="http://schemas.openxmlformats.org/officeDocument/2006/relationships/tags" Target="../tags/tag427.xml"/><Relationship Id="rId128" Type="http://schemas.openxmlformats.org/officeDocument/2006/relationships/tags" Target="../tags/tag481.xml"/><Relationship Id="rId149" Type="http://schemas.openxmlformats.org/officeDocument/2006/relationships/tags" Target="../tags/tag502.xml"/><Relationship Id="rId314" Type="http://schemas.openxmlformats.org/officeDocument/2006/relationships/tags" Target="../tags/tag667.xml"/><Relationship Id="rId335" Type="http://schemas.openxmlformats.org/officeDocument/2006/relationships/tags" Target="../tags/tag688.xml"/><Relationship Id="rId5" Type="http://schemas.openxmlformats.org/officeDocument/2006/relationships/tags" Target="../tags/tag358.xml"/><Relationship Id="rId95" Type="http://schemas.openxmlformats.org/officeDocument/2006/relationships/tags" Target="../tags/tag448.xml"/><Relationship Id="rId160" Type="http://schemas.openxmlformats.org/officeDocument/2006/relationships/tags" Target="../tags/tag513.xml"/><Relationship Id="rId181" Type="http://schemas.openxmlformats.org/officeDocument/2006/relationships/tags" Target="../tags/tag534.xml"/><Relationship Id="rId216" Type="http://schemas.openxmlformats.org/officeDocument/2006/relationships/tags" Target="../tags/tag569.xml"/><Relationship Id="rId237" Type="http://schemas.openxmlformats.org/officeDocument/2006/relationships/tags" Target="../tags/tag590.xml"/><Relationship Id="rId258" Type="http://schemas.openxmlformats.org/officeDocument/2006/relationships/tags" Target="../tags/tag611.xml"/><Relationship Id="rId279" Type="http://schemas.openxmlformats.org/officeDocument/2006/relationships/tags" Target="../tags/tag632.xml"/><Relationship Id="rId22" Type="http://schemas.openxmlformats.org/officeDocument/2006/relationships/tags" Target="../tags/tag375.xml"/><Relationship Id="rId43" Type="http://schemas.openxmlformats.org/officeDocument/2006/relationships/tags" Target="../tags/tag396.xml"/><Relationship Id="rId64" Type="http://schemas.openxmlformats.org/officeDocument/2006/relationships/tags" Target="../tags/tag417.xml"/><Relationship Id="rId118" Type="http://schemas.openxmlformats.org/officeDocument/2006/relationships/tags" Target="../tags/tag471.xml"/><Relationship Id="rId139" Type="http://schemas.openxmlformats.org/officeDocument/2006/relationships/tags" Target="../tags/tag492.xml"/><Relationship Id="rId290" Type="http://schemas.openxmlformats.org/officeDocument/2006/relationships/tags" Target="../tags/tag643.xml"/><Relationship Id="rId304" Type="http://schemas.openxmlformats.org/officeDocument/2006/relationships/tags" Target="../tags/tag657.xml"/><Relationship Id="rId325" Type="http://schemas.openxmlformats.org/officeDocument/2006/relationships/tags" Target="../tags/tag678.xml"/><Relationship Id="rId85" Type="http://schemas.openxmlformats.org/officeDocument/2006/relationships/tags" Target="../tags/tag438.xml"/><Relationship Id="rId150" Type="http://schemas.openxmlformats.org/officeDocument/2006/relationships/tags" Target="../tags/tag503.xml"/><Relationship Id="rId171" Type="http://schemas.openxmlformats.org/officeDocument/2006/relationships/tags" Target="../tags/tag524.xml"/><Relationship Id="rId192" Type="http://schemas.openxmlformats.org/officeDocument/2006/relationships/tags" Target="../tags/tag545.xml"/><Relationship Id="rId206" Type="http://schemas.openxmlformats.org/officeDocument/2006/relationships/tags" Target="../tags/tag559.xml"/><Relationship Id="rId227" Type="http://schemas.openxmlformats.org/officeDocument/2006/relationships/tags" Target="../tags/tag580.xml"/><Relationship Id="rId248" Type="http://schemas.openxmlformats.org/officeDocument/2006/relationships/tags" Target="../tags/tag601.xml"/><Relationship Id="rId269" Type="http://schemas.openxmlformats.org/officeDocument/2006/relationships/tags" Target="../tags/tag622.xml"/><Relationship Id="rId12" Type="http://schemas.openxmlformats.org/officeDocument/2006/relationships/tags" Target="../tags/tag365.xml"/><Relationship Id="rId33" Type="http://schemas.openxmlformats.org/officeDocument/2006/relationships/tags" Target="../tags/tag386.xml"/><Relationship Id="rId108" Type="http://schemas.openxmlformats.org/officeDocument/2006/relationships/tags" Target="../tags/tag461.xml"/><Relationship Id="rId129" Type="http://schemas.openxmlformats.org/officeDocument/2006/relationships/tags" Target="../tags/tag482.xml"/><Relationship Id="rId280" Type="http://schemas.openxmlformats.org/officeDocument/2006/relationships/tags" Target="../tags/tag633.xml"/><Relationship Id="rId315" Type="http://schemas.openxmlformats.org/officeDocument/2006/relationships/tags" Target="../tags/tag668.xml"/><Relationship Id="rId336" Type="http://schemas.openxmlformats.org/officeDocument/2006/relationships/tags" Target="../tags/tag689.xml"/><Relationship Id="rId54" Type="http://schemas.openxmlformats.org/officeDocument/2006/relationships/tags" Target="../tags/tag407.xml"/><Relationship Id="rId75" Type="http://schemas.openxmlformats.org/officeDocument/2006/relationships/tags" Target="../tags/tag428.xml"/><Relationship Id="rId96" Type="http://schemas.openxmlformats.org/officeDocument/2006/relationships/tags" Target="../tags/tag449.xml"/><Relationship Id="rId140" Type="http://schemas.openxmlformats.org/officeDocument/2006/relationships/tags" Target="../tags/tag493.xml"/><Relationship Id="rId161" Type="http://schemas.openxmlformats.org/officeDocument/2006/relationships/tags" Target="../tags/tag514.xml"/><Relationship Id="rId182" Type="http://schemas.openxmlformats.org/officeDocument/2006/relationships/tags" Target="../tags/tag535.xml"/><Relationship Id="rId217" Type="http://schemas.openxmlformats.org/officeDocument/2006/relationships/tags" Target="../tags/tag570.xml"/><Relationship Id="rId6" Type="http://schemas.openxmlformats.org/officeDocument/2006/relationships/tags" Target="../tags/tag359.xml"/><Relationship Id="rId238" Type="http://schemas.openxmlformats.org/officeDocument/2006/relationships/tags" Target="../tags/tag591.xml"/><Relationship Id="rId259" Type="http://schemas.openxmlformats.org/officeDocument/2006/relationships/tags" Target="../tags/tag612.xml"/><Relationship Id="rId23" Type="http://schemas.openxmlformats.org/officeDocument/2006/relationships/tags" Target="../tags/tag376.xml"/><Relationship Id="rId119" Type="http://schemas.openxmlformats.org/officeDocument/2006/relationships/tags" Target="../tags/tag472.xml"/><Relationship Id="rId270" Type="http://schemas.openxmlformats.org/officeDocument/2006/relationships/tags" Target="../tags/tag623.xml"/><Relationship Id="rId291" Type="http://schemas.openxmlformats.org/officeDocument/2006/relationships/tags" Target="../tags/tag644.xml"/><Relationship Id="rId305" Type="http://schemas.openxmlformats.org/officeDocument/2006/relationships/tags" Target="../tags/tag658.xml"/><Relationship Id="rId326" Type="http://schemas.openxmlformats.org/officeDocument/2006/relationships/tags" Target="../tags/tag679.xml"/><Relationship Id="rId44" Type="http://schemas.openxmlformats.org/officeDocument/2006/relationships/tags" Target="../tags/tag397.xml"/><Relationship Id="rId65" Type="http://schemas.openxmlformats.org/officeDocument/2006/relationships/tags" Target="../tags/tag418.xml"/><Relationship Id="rId86" Type="http://schemas.openxmlformats.org/officeDocument/2006/relationships/tags" Target="../tags/tag439.xml"/><Relationship Id="rId130" Type="http://schemas.openxmlformats.org/officeDocument/2006/relationships/tags" Target="../tags/tag483.xml"/><Relationship Id="rId151" Type="http://schemas.openxmlformats.org/officeDocument/2006/relationships/tags" Target="../tags/tag504.xml"/><Relationship Id="rId172" Type="http://schemas.openxmlformats.org/officeDocument/2006/relationships/tags" Target="../tags/tag525.xml"/><Relationship Id="rId193" Type="http://schemas.openxmlformats.org/officeDocument/2006/relationships/tags" Target="../tags/tag546.xml"/><Relationship Id="rId207" Type="http://schemas.openxmlformats.org/officeDocument/2006/relationships/tags" Target="../tags/tag560.xml"/><Relationship Id="rId228" Type="http://schemas.openxmlformats.org/officeDocument/2006/relationships/tags" Target="../tags/tag581.xml"/><Relationship Id="rId249" Type="http://schemas.openxmlformats.org/officeDocument/2006/relationships/tags" Target="../tags/tag602.xml"/><Relationship Id="rId13" Type="http://schemas.openxmlformats.org/officeDocument/2006/relationships/tags" Target="../tags/tag366.xml"/><Relationship Id="rId109" Type="http://schemas.openxmlformats.org/officeDocument/2006/relationships/tags" Target="../tags/tag462.xml"/><Relationship Id="rId260" Type="http://schemas.openxmlformats.org/officeDocument/2006/relationships/tags" Target="../tags/tag613.xml"/><Relationship Id="rId281" Type="http://schemas.openxmlformats.org/officeDocument/2006/relationships/tags" Target="../tags/tag634.xml"/><Relationship Id="rId316" Type="http://schemas.openxmlformats.org/officeDocument/2006/relationships/tags" Target="../tags/tag669.xml"/><Relationship Id="rId337" Type="http://schemas.openxmlformats.org/officeDocument/2006/relationships/tags" Target="../tags/tag690.xml"/><Relationship Id="rId34" Type="http://schemas.openxmlformats.org/officeDocument/2006/relationships/tags" Target="../tags/tag387.xml"/><Relationship Id="rId55" Type="http://schemas.openxmlformats.org/officeDocument/2006/relationships/tags" Target="../tags/tag408.xml"/><Relationship Id="rId76" Type="http://schemas.openxmlformats.org/officeDocument/2006/relationships/tags" Target="../tags/tag429.xml"/><Relationship Id="rId97" Type="http://schemas.openxmlformats.org/officeDocument/2006/relationships/tags" Target="../tags/tag450.xml"/><Relationship Id="rId120" Type="http://schemas.openxmlformats.org/officeDocument/2006/relationships/tags" Target="../tags/tag473.xml"/><Relationship Id="rId141" Type="http://schemas.openxmlformats.org/officeDocument/2006/relationships/tags" Target="../tags/tag494.xml"/><Relationship Id="rId7" Type="http://schemas.openxmlformats.org/officeDocument/2006/relationships/tags" Target="../tags/tag360.xml"/><Relationship Id="rId162" Type="http://schemas.openxmlformats.org/officeDocument/2006/relationships/tags" Target="../tags/tag515.xml"/><Relationship Id="rId183" Type="http://schemas.openxmlformats.org/officeDocument/2006/relationships/tags" Target="../tags/tag536.xml"/><Relationship Id="rId218" Type="http://schemas.openxmlformats.org/officeDocument/2006/relationships/tags" Target="../tags/tag571.xml"/><Relationship Id="rId239" Type="http://schemas.openxmlformats.org/officeDocument/2006/relationships/tags" Target="../tags/tag592.xml"/><Relationship Id="rId250" Type="http://schemas.openxmlformats.org/officeDocument/2006/relationships/tags" Target="../tags/tag603.xml"/><Relationship Id="rId271" Type="http://schemas.openxmlformats.org/officeDocument/2006/relationships/tags" Target="../tags/tag624.xml"/><Relationship Id="rId292" Type="http://schemas.openxmlformats.org/officeDocument/2006/relationships/tags" Target="../tags/tag645.xml"/><Relationship Id="rId306" Type="http://schemas.openxmlformats.org/officeDocument/2006/relationships/tags" Target="../tags/tag659.xml"/><Relationship Id="rId24" Type="http://schemas.openxmlformats.org/officeDocument/2006/relationships/tags" Target="../tags/tag377.xml"/><Relationship Id="rId45" Type="http://schemas.openxmlformats.org/officeDocument/2006/relationships/tags" Target="../tags/tag398.xml"/><Relationship Id="rId66" Type="http://schemas.openxmlformats.org/officeDocument/2006/relationships/tags" Target="../tags/tag419.xml"/><Relationship Id="rId87" Type="http://schemas.openxmlformats.org/officeDocument/2006/relationships/tags" Target="../tags/tag440.xml"/><Relationship Id="rId110" Type="http://schemas.openxmlformats.org/officeDocument/2006/relationships/tags" Target="../tags/tag463.xml"/><Relationship Id="rId131" Type="http://schemas.openxmlformats.org/officeDocument/2006/relationships/tags" Target="../tags/tag484.xml"/><Relationship Id="rId327" Type="http://schemas.openxmlformats.org/officeDocument/2006/relationships/tags" Target="../tags/tag680.xml"/><Relationship Id="rId152" Type="http://schemas.openxmlformats.org/officeDocument/2006/relationships/tags" Target="../tags/tag505.xml"/><Relationship Id="rId173" Type="http://schemas.openxmlformats.org/officeDocument/2006/relationships/tags" Target="../tags/tag526.xml"/><Relationship Id="rId194" Type="http://schemas.openxmlformats.org/officeDocument/2006/relationships/tags" Target="../tags/tag547.xml"/><Relationship Id="rId208" Type="http://schemas.openxmlformats.org/officeDocument/2006/relationships/tags" Target="../tags/tag561.xml"/><Relationship Id="rId229" Type="http://schemas.openxmlformats.org/officeDocument/2006/relationships/tags" Target="../tags/tag582.xml"/><Relationship Id="rId240" Type="http://schemas.openxmlformats.org/officeDocument/2006/relationships/tags" Target="../tags/tag593.xml"/><Relationship Id="rId261" Type="http://schemas.openxmlformats.org/officeDocument/2006/relationships/tags" Target="../tags/tag614.xml"/><Relationship Id="rId14" Type="http://schemas.openxmlformats.org/officeDocument/2006/relationships/tags" Target="../tags/tag367.xml"/><Relationship Id="rId35" Type="http://schemas.openxmlformats.org/officeDocument/2006/relationships/tags" Target="../tags/tag388.xml"/><Relationship Id="rId56" Type="http://schemas.openxmlformats.org/officeDocument/2006/relationships/tags" Target="../tags/tag409.xml"/><Relationship Id="rId77" Type="http://schemas.openxmlformats.org/officeDocument/2006/relationships/tags" Target="../tags/tag430.xml"/><Relationship Id="rId100" Type="http://schemas.openxmlformats.org/officeDocument/2006/relationships/tags" Target="../tags/tag453.xml"/><Relationship Id="rId282" Type="http://schemas.openxmlformats.org/officeDocument/2006/relationships/tags" Target="../tags/tag635.xml"/><Relationship Id="rId317" Type="http://schemas.openxmlformats.org/officeDocument/2006/relationships/tags" Target="../tags/tag670.xml"/><Relationship Id="rId338" Type="http://schemas.openxmlformats.org/officeDocument/2006/relationships/tags" Target="../tags/tag691.xml"/><Relationship Id="rId8" Type="http://schemas.openxmlformats.org/officeDocument/2006/relationships/tags" Target="../tags/tag361.xml"/><Relationship Id="rId98" Type="http://schemas.openxmlformats.org/officeDocument/2006/relationships/tags" Target="../tags/tag451.xml"/><Relationship Id="rId121" Type="http://schemas.openxmlformats.org/officeDocument/2006/relationships/tags" Target="../tags/tag474.xml"/><Relationship Id="rId142" Type="http://schemas.openxmlformats.org/officeDocument/2006/relationships/tags" Target="../tags/tag495.xml"/><Relationship Id="rId163" Type="http://schemas.openxmlformats.org/officeDocument/2006/relationships/tags" Target="../tags/tag516.xml"/><Relationship Id="rId184" Type="http://schemas.openxmlformats.org/officeDocument/2006/relationships/tags" Target="../tags/tag537.xml"/><Relationship Id="rId219" Type="http://schemas.openxmlformats.org/officeDocument/2006/relationships/tags" Target="../tags/tag572.xml"/><Relationship Id="rId230" Type="http://schemas.openxmlformats.org/officeDocument/2006/relationships/tags" Target="../tags/tag583.xml"/><Relationship Id="rId251" Type="http://schemas.openxmlformats.org/officeDocument/2006/relationships/tags" Target="../tags/tag604.xml"/><Relationship Id="rId25" Type="http://schemas.openxmlformats.org/officeDocument/2006/relationships/tags" Target="../tags/tag378.xml"/><Relationship Id="rId46" Type="http://schemas.openxmlformats.org/officeDocument/2006/relationships/tags" Target="../tags/tag399.xml"/><Relationship Id="rId67" Type="http://schemas.openxmlformats.org/officeDocument/2006/relationships/tags" Target="../tags/tag420.xml"/><Relationship Id="rId116" Type="http://schemas.openxmlformats.org/officeDocument/2006/relationships/tags" Target="../tags/tag469.xml"/><Relationship Id="rId137" Type="http://schemas.openxmlformats.org/officeDocument/2006/relationships/tags" Target="../tags/tag490.xml"/><Relationship Id="rId158" Type="http://schemas.openxmlformats.org/officeDocument/2006/relationships/tags" Target="../tags/tag511.xml"/><Relationship Id="rId272" Type="http://schemas.openxmlformats.org/officeDocument/2006/relationships/tags" Target="../tags/tag625.xml"/><Relationship Id="rId293" Type="http://schemas.openxmlformats.org/officeDocument/2006/relationships/tags" Target="../tags/tag646.xml"/><Relationship Id="rId302" Type="http://schemas.openxmlformats.org/officeDocument/2006/relationships/tags" Target="../tags/tag655.xml"/><Relationship Id="rId307" Type="http://schemas.openxmlformats.org/officeDocument/2006/relationships/tags" Target="../tags/tag660.xml"/><Relationship Id="rId323" Type="http://schemas.openxmlformats.org/officeDocument/2006/relationships/tags" Target="../tags/tag676.xml"/><Relationship Id="rId328" Type="http://schemas.openxmlformats.org/officeDocument/2006/relationships/tags" Target="../tags/tag681.xml"/><Relationship Id="rId20" Type="http://schemas.openxmlformats.org/officeDocument/2006/relationships/tags" Target="../tags/tag373.xml"/><Relationship Id="rId41" Type="http://schemas.openxmlformats.org/officeDocument/2006/relationships/tags" Target="../tags/tag394.xml"/><Relationship Id="rId62" Type="http://schemas.openxmlformats.org/officeDocument/2006/relationships/tags" Target="../tags/tag415.xml"/><Relationship Id="rId83" Type="http://schemas.openxmlformats.org/officeDocument/2006/relationships/tags" Target="../tags/tag436.xml"/><Relationship Id="rId88" Type="http://schemas.openxmlformats.org/officeDocument/2006/relationships/tags" Target="../tags/tag441.xml"/><Relationship Id="rId111" Type="http://schemas.openxmlformats.org/officeDocument/2006/relationships/tags" Target="../tags/tag464.xml"/><Relationship Id="rId132" Type="http://schemas.openxmlformats.org/officeDocument/2006/relationships/tags" Target="../tags/tag485.xml"/><Relationship Id="rId153" Type="http://schemas.openxmlformats.org/officeDocument/2006/relationships/tags" Target="../tags/tag506.xml"/><Relationship Id="rId174" Type="http://schemas.openxmlformats.org/officeDocument/2006/relationships/tags" Target="../tags/tag527.xml"/><Relationship Id="rId179" Type="http://schemas.openxmlformats.org/officeDocument/2006/relationships/tags" Target="../tags/tag532.xml"/><Relationship Id="rId195" Type="http://schemas.openxmlformats.org/officeDocument/2006/relationships/tags" Target="../tags/tag548.xml"/><Relationship Id="rId209" Type="http://schemas.openxmlformats.org/officeDocument/2006/relationships/tags" Target="../tags/tag562.xml"/><Relationship Id="rId190" Type="http://schemas.openxmlformats.org/officeDocument/2006/relationships/tags" Target="../tags/tag543.xml"/><Relationship Id="rId204" Type="http://schemas.openxmlformats.org/officeDocument/2006/relationships/tags" Target="../tags/tag557.xml"/><Relationship Id="rId220" Type="http://schemas.openxmlformats.org/officeDocument/2006/relationships/tags" Target="../tags/tag573.xml"/><Relationship Id="rId225" Type="http://schemas.openxmlformats.org/officeDocument/2006/relationships/tags" Target="../tags/tag578.xml"/><Relationship Id="rId241" Type="http://schemas.openxmlformats.org/officeDocument/2006/relationships/tags" Target="../tags/tag594.xml"/><Relationship Id="rId246" Type="http://schemas.openxmlformats.org/officeDocument/2006/relationships/tags" Target="../tags/tag599.xml"/><Relationship Id="rId267" Type="http://schemas.openxmlformats.org/officeDocument/2006/relationships/tags" Target="../tags/tag620.xml"/><Relationship Id="rId288" Type="http://schemas.openxmlformats.org/officeDocument/2006/relationships/tags" Target="../tags/tag641.xml"/><Relationship Id="rId15" Type="http://schemas.openxmlformats.org/officeDocument/2006/relationships/tags" Target="../tags/tag368.xml"/><Relationship Id="rId36" Type="http://schemas.openxmlformats.org/officeDocument/2006/relationships/tags" Target="../tags/tag389.xml"/><Relationship Id="rId57" Type="http://schemas.openxmlformats.org/officeDocument/2006/relationships/tags" Target="../tags/tag410.xml"/><Relationship Id="rId106" Type="http://schemas.openxmlformats.org/officeDocument/2006/relationships/tags" Target="../tags/tag459.xml"/><Relationship Id="rId127" Type="http://schemas.openxmlformats.org/officeDocument/2006/relationships/tags" Target="../tags/tag480.xml"/><Relationship Id="rId262" Type="http://schemas.openxmlformats.org/officeDocument/2006/relationships/tags" Target="../tags/tag615.xml"/><Relationship Id="rId283" Type="http://schemas.openxmlformats.org/officeDocument/2006/relationships/tags" Target="../tags/tag636.xml"/><Relationship Id="rId313" Type="http://schemas.openxmlformats.org/officeDocument/2006/relationships/tags" Target="../tags/tag666.xml"/><Relationship Id="rId318" Type="http://schemas.openxmlformats.org/officeDocument/2006/relationships/tags" Target="../tags/tag671.xml"/><Relationship Id="rId339" Type="http://schemas.openxmlformats.org/officeDocument/2006/relationships/tags" Target="../tags/tag692.xml"/><Relationship Id="rId10" Type="http://schemas.openxmlformats.org/officeDocument/2006/relationships/tags" Target="../tags/tag363.xml"/><Relationship Id="rId31" Type="http://schemas.openxmlformats.org/officeDocument/2006/relationships/tags" Target="../tags/tag384.xml"/><Relationship Id="rId52" Type="http://schemas.openxmlformats.org/officeDocument/2006/relationships/tags" Target="../tags/tag405.xml"/><Relationship Id="rId73" Type="http://schemas.openxmlformats.org/officeDocument/2006/relationships/tags" Target="../tags/tag426.xml"/><Relationship Id="rId78" Type="http://schemas.openxmlformats.org/officeDocument/2006/relationships/tags" Target="../tags/tag431.xml"/><Relationship Id="rId94" Type="http://schemas.openxmlformats.org/officeDocument/2006/relationships/tags" Target="../tags/tag447.xml"/><Relationship Id="rId99" Type="http://schemas.openxmlformats.org/officeDocument/2006/relationships/tags" Target="../tags/tag452.xml"/><Relationship Id="rId101" Type="http://schemas.openxmlformats.org/officeDocument/2006/relationships/tags" Target="../tags/tag454.xml"/><Relationship Id="rId122" Type="http://schemas.openxmlformats.org/officeDocument/2006/relationships/tags" Target="../tags/tag475.xml"/><Relationship Id="rId143" Type="http://schemas.openxmlformats.org/officeDocument/2006/relationships/tags" Target="../tags/tag496.xml"/><Relationship Id="rId148" Type="http://schemas.openxmlformats.org/officeDocument/2006/relationships/tags" Target="../tags/tag501.xml"/><Relationship Id="rId164" Type="http://schemas.openxmlformats.org/officeDocument/2006/relationships/tags" Target="../tags/tag517.xml"/><Relationship Id="rId169" Type="http://schemas.openxmlformats.org/officeDocument/2006/relationships/tags" Target="../tags/tag522.xml"/><Relationship Id="rId185" Type="http://schemas.openxmlformats.org/officeDocument/2006/relationships/tags" Target="../tags/tag538.xml"/><Relationship Id="rId334" Type="http://schemas.openxmlformats.org/officeDocument/2006/relationships/tags" Target="../tags/tag687.xml"/><Relationship Id="rId4" Type="http://schemas.openxmlformats.org/officeDocument/2006/relationships/tags" Target="../tags/tag357.xml"/><Relationship Id="rId9" Type="http://schemas.openxmlformats.org/officeDocument/2006/relationships/tags" Target="../tags/tag362.xml"/><Relationship Id="rId180" Type="http://schemas.openxmlformats.org/officeDocument/2006/relationships/tags" Target="../tags/tag533.xml"/><Relationship Id="rId210" Type="http://schemas.openxmlformats.org/officeDocument/2006/relationships/tags" Target="../tags/tag563.xml"/><Relationship Id="rId215" Type="http://schemas.openxmlformats.org/officeDocument/2006/relationships/tags" Target="../tags/tag568.xml"/><Relationship Id="rId236" Type="http://schemas.openxmlformats.org/officeDocument/2006/relationships/tags" Target="../tags/tag589.xml"/><Relationship Id="rId257" Type="http://schemas.openxmlformats.org/officeDocument/2006/relationships/tags" Target="../tags/tag610.xml"/><Relationship Id="rId278" Type="http://schemas.openxmlformats.org/officeDocument/2006/relationships/tags" Target="../tags/tag631.xml"/><Relationship Id="rId26" Type="http://schemas.openxmlformats.org/officeDocument/2006/relationships/tags" Target="../tags/tag379.xml"/><Relationship Id="rId231" Type="http://schemas.openxmlformats.org/officeDocument/2006/relationships/tags" Target="../tags/tag584.xml"/><Relationship Id="rId252" Type="http://schemas.openxmlformats.org/officeDocument/2006/relationships/tags" Target="../tags/tag605.xml"/><Relationship Id="rId273" Type="http://schemas.openxmlformats.org/officeDocument/2006/relationships/tags" Target="../tags/tag626.xml"/><Relationship Id="rId294" Type="http://schemas.openxmlformats.org/officeDocument/2006/relationships/tags" Target="../tags/tag647.xml"/><Relationship Id="rId308" Type="http://schemas.openxmlformats.org/officeDocument/2006/relationships/tags" Target="../tags/tag661.xml"/><Relationship Id="rId329" Type="http://schemas.openxmlformats.org/officeDocument/2006/relationships/tags" Target="../tags/tag682.xml"/><Relationship Id="rId47" Type="http://schemas.openxmlformats.org/officeDocument/2006/relationships/tags" Target="../tags/tag400.xml"/><Relationship Id="rId68" Type="http://schemas.openxmlformats.org/officeDocument/2006/relationships/tags" Target="../tags/tag421.xml"/><Relationship Id="rId89" Type="http://schemas.openxmlformats.org/officeDocument/2006/relationships/tags" Target="../tags/tag442.xml"/><Relationship Id="rId112" Type="http://schemas.openxmlformats.org/officeDocument/2006/relationships/tags" Target="../tags/tag465.xml"/><Relationship Id="rId133" Type="http://schemas.openxmlformats.org/officeDocument/2006/relationships/tags" Target="../tags/tag486.xml"/><Relationship Id="rId154" Type="http://schemas.openxmlformats.org/officeDocument/2006/relationships/tags" Target="../tags/tag507.xml"/><Relationship Id="rId175" Type="http://schemas.openxmlformats.org/officeDocument/2006/relationships/tags" Target="../tags/tag528.xml"/><Relationship Id="rId340" Type="http://schemas.openxmlformats.org/officeDocument/2006/relationships/tags" Target="../tags/tag693.xml"/><Relationship Id="rId196" Type="http://schemas.openxmlformats.org/officeDocument/2006/relationships/tags" Target="../tags/tag549.xml"/><Relationship Id="rId200" Type="http://schemas.openxmlformats.org/officeDocument/2006/relationships/tags" Target="../tags/tag553.xml"/><Relationship Id="rId16" Type="http://schemas.openxmlformats.org/officeDocument/2006/relationships/tags" Target="../tags/tag369.xml"/><Relationship Id="rId221" Type="http://schemas.openxmlformats.org/officeDocument/2006/relationships/tags" Target="../tags/tag574.xml"/><Relationship Id="rId242" Type="http://schemas.openxmlformats.org/officeDocument/2006/relationships/tags" Target="../tags/tag595.xml"/><Relationship Id="rId263" Type="http://schemas.openxmlformats.org/officeDocument/2006/relationships/tags" Target="../tags/tag616.xml"/><Relationship Id="rId284" Type="http://schemas.openxmlformats.org/officeDocument/2006/relationships/tags" Target="../tags/tag637.xml"/><Relationship Id="rId319" Type="http://schemas.openxmlformats.org/officeDocument/2006/relationships/tags" Target="../tags/tag672.xml"/><Relationship Id="rId37" Type="http://schemas.openxmlformats.org/officeDocument/2006/relationships/tags" Target="../tags/tag390.xml"/><Relationship Id="rId58" Type="http://schemas.openxmlformats.org/officeDocument/2006/relationships/tags" Target="../tags/tag411.xml"/><Relationship Id="rId79" Type="http://schemas.openxmlformats.org/officeDocument/2006/relationships/tags" Target="../tags/tag432.xml"/><Relationship Id="rId102" Type="http://schemas.openxmlformats.org/officeDocument/2006/relationships/tags" Target="../tags/tag455.xml"/><Relationship Id="rId123" Type="http://schemas.openxmlformats.org/officeDocument/2006/relationships/tags" Target="../tags/tag476.xml"/><Relationship Id="rId144" Type="http://schemas.openxmlformats.org/officeDocument/2006/relationships/tags" Target="../tags/tag497.xml"/><Relationship Id="rId330" Type="http://schemas.openxmlformats.org/officeDocument/2006/relationships/tags" Target="../tags/tag683.xml"/><Relationship Id="rId90" Type="http://schemas.openxmlformats.org/officeDocument/2006/relationships/tags" Target="../tags/tag443.xml"/><Relationship Id="rId165" Type="http://schemas.openxmlformats.org/officeDocument/2006/relationships/tags" Target="../tags/tag518.xml"/><Relationship Id="rId186" Type="http://schemas.openxmlformats.org/officeDocument/2006/relationships/tags" Target="../tags/tag539.xml"/><Relationship Id="rId211" Type="http://schemas.openxmlformats.org/officeDocument/2006/relationships/tags" Target="../tags/tag564.xml"/><Relationship Id="rId232" Type="http://schemas.openxmlformats.org/officeDocument/2006/relationships/tags" Target="../tags/tag585.xml"/><Relationship Id="rId253" Type="http://schemas.openxmlformats.org/officeDocument/2006/relationships/tags" Target="../tags/tag606.xml"/><Relationship Id="rId274" Type="http://schemas.openxmlformats.org/officeDocument/2006/relationships/tags" Target="../tags/tag627.xml"/><Relationship Id="rId295" Type="http://schemas.openxmlformats.org/officeDocument/2006/relationships/tags" Target="../tags/tag648.xml"/><Relationship Id="rId309" Type="http://schemas.openxmlformats.org/officeDocument/2006/relationships/tags" Target="../tags/tag662.xml"/><Relationship Id="rId27" Type="http://schemas.openxmlformats.org/officeDocument/2006/relationships/tags" Target="../tags/tag380.xml"/><Relationship Id="rId48" Type="http://schemas.openxmlformats.org/officeDocument/2006/relationships/tags" Target="../tags/tag401.xml"/><Relationship Id="rId69" Type="http://schemas.openxmlformats.org/officeDocument/2006/relationships/tags" Target="../tags/tag422.xml"/><Relationship Id="rId113" Type="http://schemas.openxmlformats.org/officeDocument/2006/relationships/tags" Target="../tags/tag466.xml"/><Relationship Id="rId134" Type="http://schemas.openxmlformats.org/officeDocument/2006/relationships/tags" Target="../tags/tag487.xml"/><Relationship Id="rId320" Type="http://schemas.openxmlformats.org/officeDocument/2006/relationships/tags" Target="../tags/tag673.xml"/><Relationship Id="rId80" Type="http://schemas.openxmlformats.org/officeDocument/2006/relationships/tags" Target="../tags/tag433.xml"/><Relationship Id="rId155" Type="http://schemas.openxmlformats.org/officeDocument/2006/relationships/tags" Target="../tags/tag508.xml"/><Relationship Id="rId176" Type="http://schemas.openxmlformats.org/officeDocument/2006/relationships/tags" Target="../tags/tag529.xml"/><Relationship Id="rId197" Type="http://schemas.openxmlformats.org/officeDocument/2006/relationships/tags" Target="../tags/tag550.xml"/><Relationship Id="rId341" Type="http://schemas.openxmlformats.org/officeDocument/2006/relationships/tags" Target="../tags/tag694.xml"/><Relationship Id="rId201" Type="http://schemas.openxmlformats.org/officeDocument/2006/relationships/tags" Target="../tags/tag554.xml"/><Relationship Id="rId222" Type="http://schemas.openxmlformats.org/officeDocument/2006/relationships/tags" Target="../tags/tag575.xml"/><Relationship Id="rId243" Type="http://schemas.openxmlformats.org/officeDocument/2006/relationships/tags" Target="../tags/tag596.xml"/><Relationship Id="rId264" Type="http://schemas.openxmlformats.org/officeDocument/2006/relationships/tags" Target="../tags/tag617.xml"/><Relationship Id="rId285" Type="http://schemas.openxmlformats.org/officeDocument/2006/relationships/tags" Target="../tags/tag638.xml"/><Relationship Id="rId17" Type="http://schemas.openxmlformats.org/officeDocument/2006/relationships/tags" Target="../tags/tag370.xml"/><Relationship Id="rId38" Type="http://schemas.openxmlformats.org/officeDocument/2006/relationships/tags" Target="../tags/tag391.xml"/><Relationship Id="rId59" Type="http://schemas.openxmlformats.org/officeDocument/2006/relationships/tags" Target="../tags/tag412.xml"/><Relationship Id="rId103" Type="http://schemas.openxmlformats.org/officeDocument/2006/relationships/tags" Target="../tags/tag456.xml"/><Relationship Id="rId124" Type="http://schemas.openxmlformats.org/officeDocument/2006/relationships/tags" Target="../tags/tag477.xml"/><Relationship Id="rId310" Type="http://schemas.openxmlformats.org/officeDocument/2006/relationships/tags" Target="../tags/tag663.xml"/><Relationship Id="rId70" Type="http://schemas.openxmlformats.org/officeDocument/2006/relationships/tags" Target="../tags/tag423.xml"/><Relationship Id="rId91" Type="http://schemas.openxmlformats.org/officeDocument/2006/relationships/tags" Target="../tags/tag444.xml"/><Relationship Id="rId145" Type="http://schemas.openxmlformats.org/officeDocument/2006/relationships/tags" Target="../tags/tag498.xml"/><Relationship Id="rId166" Type="http://schemas.openxmlformats.org/officeDocument/2006/relationships/tags" Target="../tags/tag519.xml"/><Relationship Id="rId187" Type="http://schemas.openxmlformats.org/officeDocument/2006/relationships/tags" Target="../tags/tag540.xml"/><Relationship Id="rId331" Type="http://schemas.openxmlformats.org/officeDocument/2006/relationships/tags" Target="../tags/tag684.xml"/><Relationship Id="rId1" Type="http://schemas.openxmlformats.org/officeDocument/2006/relationships/tags" Target="../tags/tag354.xml"/><Relationship Id="rId212" Type="http://schemas.openxmlformats.org/officeDocument/2006/relationships/tags" Target="../tags/tag565.xml"/><Relationship Id="rId233" Type="http://schemas.openxmlformats.org/officeDocument/2006/relationships/tags" Target="../tags/tag586.xml"/><Relationship Id="rId254" Type="http://schemas.openxmlformats.org/officeDocument/2006/relationships/tags" Target="../tags/tag607.xml"/><Relationship Id="rId28" Type="http://schemas.openxmlformats.org/officeDocument/2006/relationships/tags" Target="../tags/tag381.xml"/><Relationship Id="rId49" Type="http://schemas.openxmlformats.org/officeDocument/2006/relationships/tags" Target="../tags/tag402.xml"/><Relationship Id="rId114" Type="http://schemas.openxmlformats.org/officeDocument/2006/relationships/tags" Target="../tags/tag467.xml"/><Relationship Id="rId275" Type="http://schemas.openxmlformats.org/officeDocument/2006/relationships/tags" Target="../tags/tag628.xml"/><Relationship Id="rId296" Type="http://schemas.openxmlformats.org/officeDocument/2006/relationships/tags" Target="../tags/tag649.xml"/><Relationship Id="rId300" Type="http://schemas.openxmlformats.org/officeDocument/2006/relationships/tags" Target="../tags/tag653.xml"/><Relationship Id="rId60" Type="http://schemas.openxmlformats.org/officeDocument/2006/relationships/tags" Target="../tags/tag413.xml"/><Relationship Id="rId81" Type="http://schemas.openxmlformats.org/officeDocument/2006/relationships/tags" Target="../tags/tag434.xml"/><Relationship Id="rId135" Type="http://schemas.openxmlformats.org/officeDocument/2006/relationships/tags" Target="../tags/tag488.xml"/><Relationship Id="rId156" Type="http://schemas.openxmlformats.org/officeDocument/2006/relationships/tags" Target="../tags/tag509.xml"/><Relationship Id="rId177" Type="http://schemas.openxmlformats.org/officeDocument/2006/relationships/tags" Target="../tags/tag530.xml"/><Relationship Id="rId198" Type="http://schemas.openxmlformats.org/officeDocument/2006/relationships/tags" Target="../tags/tag551.xml"/><Relationship Id="rId321" Type="http://schemas.openxmlformats.org/officeDocument/2006/relationships/tags" Target="../tags/tag674.xml"/><Relationship Id="rId342" Type="http://schemas.openxmlformats.org/officeDocument/2006/relationships/tags" Target="../tags/tag695.xml"/><Relationship Id="rId202" Type="http://schemas.openxmlformats.org/officeDocument/2006/relationships/tags" Target="../tags/tag555.xml"/><Relationship Id="rId223" Type="http://schemas.openxmlformats.org/officeDocument/2006/relationships/tags" Target="../tags/tag576.xml"/><Relationship Id="rId244" Type="http://schemas.openxmlformats.org/officeDocument/2006/relationships/tags" Target="../tags/tag597.xml"/><Relationship Id="rId18" Type="http://schemas.openxmlformats.org/officeDocument/2006/relationships/tags" Target="../tags/tag371.xml"/><Relationship Id="rId39" Type="http://schemas.openxmlformats.org/officeDocument/2006/relationships/tags" Target="../tags/tag392.xml"/><Relationship Id="rId265" Type="http://schemas.openxmlformats.org/officeDocument/2006/relationships/tags" Target="../tags/tag618.xml"/><Relationship Id="rId286" Type="http://schemas.openxmlformats.org/officeDocument/2006/relationships/tags" Target="../tags/tag639.xml"/><Relationship Id="rId50" Type="http://schemas.openxmlformats.org/officeDocument/2006/relationships/tags" Target="../tags/tag403.xml"/><Relationship Id="rId104" Type="http://schemas.openxmlformats.org/officeDocument/2006/relationships/tags" Target="../tags/tag457.xml"/><Relationship Id="rId125" Type="http://schemas.openxmlformats.org/officeDocument/2006/relationships/tags" Target="../tags/tag478.xml"/><Relationship Id="rId146" Type="http://schemas.openxmlformats.org/officeDocument/2006/relationships/tags" Target="../tags/tag499.xml"/><Relationship Id="rId167" Type="http://schemas.openxmlformats.org/officeDocument/2006/relationships/tags" Target="../tags/tag520.xml"/><Relationship Id="rId188" Type="http://schemas.openxmlformats.org/officeDocument/2006/relationships/tags" Target="../tags/tag541.xml"/><Relationship Id="rId311" Type="http://schemas.openxmlformats.org/officeDocument/2006/relationships/tags" Target="../tags/tag664.xml"/><Relationship Id="rId332" Type="http://schemas.openxmlformats.org/officeDocument/2006/relationships/tags" Target="../tags/tag685.xml"/><Relationship Id="rId71" Type="http://schemas.openxmlformats.org/officeDocument/2006/relationships/tags" Target="../tags/tag424.xml"/><Relationship Id="rId92" Type="http://schemas.openxmlformats.org/officeDocument/2006/relationships/tags" Target="../tags/tag445.xml"/><Relationship Id="rId213" Type="http://schemas.openxmlformats.org/officeDocument/2006/relationships/tags" Target="../tags/tag566.xml"/><Relationship Id="rId234" Type="http://schemas.openxmlformats.org/officeDocument/2006/relationships/tags" Target="../tags/tag587.xml"/><Relationship Id="rId2" Type="http://schemas.openxmlformats.org/officeDocument/2006/relationships/tags" Target="../tags/tag355.xml"/><Relationship Id="rId29" Type="http://schemas.openxmlformats.org/officeDocument/2006/relationships/tags" Target="../tags/tag382.xml"/><Relationship Id="rId255" Type="http://schemas.openxmlformats.org/officeDocument/2006/relationships/tags" Target="../tags/tag608.xml"/><Relationship Id="rId276" Type="http://schemas.openxmlformats.org/officeDocument/2006/relationships/tags" Target="../tags/tag629.xml"/><Relationship Id="rId297" Type="http://schemas.openxmlformats.org/officeDocument/2006/relationships/tags" Target="../tags/tag650.xml"/><Relationship Id="rId40" Type="http://schemas.openxmlformats.org/officeDocument/2006/relationships/tags" Target="../tags/tag393.xml"/><Relationship Id="rId115" Type="http://schemas.openxmlformats.org/officeDocument/2006/relationships/tags" Target="../tags/tag468.xml"/><Relationship Id="rId136" Type="http://schemas.openxmlformats.org/officeDocument/2006/relationships/tags" Target="../tags/tag489.xml"/><Relationship Id="rId157" Type="http://schemas.openxmlformats.org/officeDocument/2006/relationships/tags" Target="../tags/tag510.xml"/><Relationship Id="rId178" Type="http://schemas.openxmlformats.org/officeDocument/2006/relationships/tags" Target="../tags/tag531.xml"/><Relationship Id="rId301" Type="http://schemas.openxmlformats.org/officeDocument/2006/relationships/tags" Target="../tags/tag654.xml"/><Relationship Id="rId322" Type="http://schemas.openxmlformats.org/officeDocument/2006/relationships/tags" Target="../tags/tag675.xml"/><Relationship Id="rId343" Type="http://schemas.openxmlformats.org/officeDocument/2006/relationships/slideLayout" Target="../slideLayouts/slideLayout2.xml"/><Relationship Id="rId61" Type="http://schemas.openxmlformats.org/officeDocument/2006/relationships/tags" Target="../tags/tag414.xml"/><Relationship Id="rId82" Type="http://schemas.openxmlformats.org/officeDocument/2006/relationships/tags" Target="../tags/tag435.xml"/><Relationship Id="rId199" Type="http://schemas.openxmlformats.org/officeDocument/2006/relationships/tags" Target="../tags/tag552.xml"/><Relationship Id="rId203" Type="http://schemas.openxmlformats.org/officeDocument/2006/relationships/tags" Target="../tags/tag556.xml"/><Relationship Id="rId19" Type="http://schemas.openxmlformats.org/officeDocument/2006/relationships/tags" Target="../tags/tag372.xml"/><Relationship Id="rId224" Type="http://schemas.openxmlformats.org/officeDocument/2006/relationships/tags" Target="../tags/tag577.xml"/><Relationship Id="rId245" Type="http://schemas.openxmlformats.org/officeDocument/2006/relationships/tags" Target="../tags/tag598.xml"/><Relationship Id="rId266" Type="http://schemas.openxmlformats.org/officeDocument/2006/relationships/tags" Target="../tags/tag619.xml"/><Relationship Id="rId287" Type="http://schemas.openxmlformats.org/officeDocument/2006/relationships/tags" Target="../tags/tag640.xml"/><Relationship Id="rId30" Type="http://schemas.openxmlformats.org/officeDocument/2006/relationships/tags" Target="../tags/tag383.xml"/><Relationship Id="rId105" Type="http://schemas.openxmlformats.org/officeDocument/2006/relationships/tags" Target="../tags/tag458.xml"/><Relationship Id="rId126" Type="http://schemas.openxmlformats.org/officeDocument/2006/relationships/tags" Target="../tags/tag479.xml"/><Relationship Id="rId147" Type="http://schemas.openxmlformats.org/officeDocument/2006/relationships/tags" Target="../tags/tag500.xml"/><Relationship Id="rId168" Type="http://schemas.openxmlformats.org/officeDocument/2006/relationships/tags" Target="../tags/tag521.xml"/><Relationship Id="rId312" Type="http://schemas.openxmlformats.org/officeDocument/2006/relationships/tags" Target="../tags/tag665.xml"/><Relationship Id="rId333" Type="http://schemas.openxmlformats.org/officeDocument/2006/relationships/tags" Target="../tags/tag686.xml"/><Relationship Id="rId51" Type="http://schemas.openxmlformats.org/officeDocument/2006/relationships/tags" Target="../tags/tag404.xml"/><Relationship Id="rId72" Type="http://schemas.openxmlformats.org/officeDocument/2006/relationships/tags" Target="../tags/tag425.xml"/><Relationship Id="rId93" Type="http://schemas.openxmlformats.org/officeDocument/2006/relationships/tags" Target="../tags/tag446.xml"/><Relationship Id="rId189" Type="http://schemas.openxmlformats.org/officeDocument/2006/relationships/tags" Target="../tags/tag542.xml"/><Relationship Id="rId3" Type="http://schemas.openxmlformats.org/officeDocument/2006/relationships/tags" Target="../tags/tag356.xml"/><Relationship Id="rId214" Type="http://schemas.openxmlformats.org/officeDocument/2006/relationships/tags" Target="../tags/tag567.xml"/><Relationship Id="rId235" Type="http://schemas.openxmlformats.org/officeDocument/2006/relationships/tags" Target="../tags/tag588.xml"/><Relationship Id="rId256" Type="http://schemas.openxmlformats.org/officeDocument/2006/relationships/tags" Target="../tags/tag609.xml"/><Relationship Id="rId277" Type="http://schemas.openxmlformats.org/officeDocument/2006/relationships/tags" Target="../tags/tag630.xml"/><Relationship Id="rId298" Type="http://schemas.openxmlformats.org/officeDocument/2006/relationships/tags" Target="../tags/tag6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7.xml"/><Relationship Id="rId1" Type="http://schemas.openxmlformats.org/officeDocument/2006/relationships/tags" Target="../tags/tag69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9.xml"/><Relationship Id="rId1" Type="http://schemas.openxmlformats.org/officeDocument/2006/relationships/tags" Target="../tags/tag69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tags" Target="../tags/tag816.xml"/><Relationship Id="rId299" Type="http://schemas.openxmlformats.org/officeDocument/2006/relationships/tags" Target="../tags/tag998.xml"/><Relationship Id="rId303" Type="http://schemas.openxmlformats.org/officeDocument/2006/relationships/tags" Target="../tags/tag1002.xml"/><Relationship Id="rId21" Type="http://schemas.openxmlformats.org/officeDocument/2006/relationships/tags" Target="../tags/tag720.xml"/><Relationship Id="rId42" Type="http://schemas.openxmlformats.org/officeDocument/2006/relationships/tags" Target="../tags/tag741.xml"/><Relationship Id="rId63" Type="http://schemas.openxmlformats.org/officeDocument/2006/relationships/tags" Target="../tags/tag762.xml"/><Relationship Id="rId84" Type="http://schemas.openxmlformats.org/officeDocument/2006/relationships/tags" Target="../tags/tag783.xml"/><Relationship Id="rId138" Type="http://schemas.openxmlformats.org/officeDocument/2006/relationships/tags" Target="../tags/tag837.xml"/><Relationship Id="rId159" Type="http://schemas.openxmlformats.org/officeDocument/2006/relationships/tags" Target="../tags/tag858.xml"/><Relationship Id="rId324" Type="http://schemas.openxmlformats.org/officeDocument/2006/relationships/tags" Target="../tags/tag1023.xml"/><Relationship Id="rId170" Type="http://schemas.openxmlformats.org/officeDocument/2006/relationships/tags" Target="../tags/tag869.xml"/><Relationship Id="rId191" Type="http://schemas.openxmlformats.org/officeDocument/2006/relationships/tags" Target="../tags/tag890.xml"/><Relationship Id="rId205" Type="http://schemas.openxmlformats.org/officeDocument/2006/relationships/tags" Target="../tags/tag904.xml"/><Relationship Id="rId226" Type="http://schemas.openxmlformats.org/officeDocument/2006/relationships/tags" Target="../tags/tag925.xml"/><Relationship Id="rId247" Type="http://schemas.openxmlformats.org/officeDocument/2006/relationships/tags" Target="../tags/tag946.xml"/><Relationship Id="rId107" Type="http://schemas.openxmlformats.org/officeDocument/2006/relationships/tags" Target="../tags/tag806.xml"/><Relationship Id="rId268" Type="http://schemas.openxmlformats.org/officeDocument/2006/relationships/tags" Target="../tags/tag967.xml"/><Relationship Id="rId289" Type="http://schemas.openxmlformats.org/officeDocument/2006/relationships/tags" Target="../tags/tag988.xml"/><Relationship Id="rId11" Type="http://schemas.openxmlformats.org/officeDocument/2006/relationships/tags" Target="../tags/tag710.xml"/><Relationship Id="rId32" Type="http://schemas.openxmlformats.org/officeDocument/2006/relationships/tags" Target="../tags/tag731.xml"/><Relationship Id="rId53" Type="http://schemas.openxmlformats.org/officeDocument/2006/relationships/tags" Target="../tags/tag752.xml"/><Relationship Id="rId74" Type="http://schemas.openxmlformats.org/officeDocument/2006/relationships/tags" Target="../tags/tag773.xml"/><Relationship Id="rId128" Type="http://schemas.openxmlformats.org/officeDocument/2006/relationships/tags" Target="../tags/tag827.xml"/><Relationship Id="rId149" Type="http://schemas.openxmlformats.org/officeDocument/2006/relationships/tags" Target="../tags/tag848.xml"/><Relationship Id="rId314" Type="http://schemas.openxmlformats.org/officeDocument/2006/relationships/tags" Target="../tags/tag1013.xml"/><Relationship Id="rId5" Type="http://schemas.openxmlformats.org/officeDocument/2006/relationships/tags" Target="../tags/tag704.xml"/><Relationship Id="rId95" Type="http://schemas.openxmlformats.org/officeDocument/2006/relationships/tags" Target="../tags/tag794.xml"/><Relationship Id="rId160" Type="http://schemas.openxmlformats.org/officeDocument/2006/relationships/tags" Target="../tags/tag859.xml"/><Relationship Id="rId181" Type="http://schemas.openxmlformats.org/officeDocument/2006/relationships/tags" Target="../tags/tag880.xml"/><Relationship Id="rId216" Type="http://schemas.openxmlformats.org/officeDocument/2006/relationships/tags" Target="../tags/tag915.xml"/><Relationship Id="rId237" Type="http://schemas.openxmlformats.org/officeDocument/2006/relationships/tags" Target="../tags/tag936.xml"/><Relationship Id="rId258" Type="http://schemas.openxmlformats.org/officeDocument/2006/relationships/tags" Target="../tags/tag957.xml"/><Relationship Id="rId279" Type="http://schemas.openxmlformats.org/officeDocument/2006/relationships/tags" Target="../tags/tag978.xml"/><Relationship Id="rId22" Type="http://schemas.openxmlformats.org/officeDocument/2006/relationships/tags" Target="../tags/tag721.xml"/><Relationship Id="rId43" Type="http://schemas.openxmlformats.org/officeDocument/2006/relationships/tags" Target="../tags/tag742.xml"/><Relationship Id="rId64" Type="http://schemas.openxmlformats.org/officeDocument/2006/relationships/tags" Target="../tags/tag763.xml"/><Relationship Id="rId118" Type="http://schemas.openxmlformats.org/officeDocument/2006/relationships/tags" Target="../tags/tag817.xml"/><Relationship Id="rId139" Type="http://schemas.openxmlformats.org/officeDocument/2006/relationships/tags" Target="../tags/tag838.xml"/><Relationship Id="rId290" Type="http://schemas.openxmlformats.org/officeDocument/2006/relationships/tags" Target="../tags/tag989.xml"/><Relationship Id="rId304" Type="http://schemas.openxmlformats.org/officeDocument/2006/relationships/tags" Target="../tags/tag1003.xml"/><Relationship Id="rId325" Type="http://schemas.openxmlformats.org/officeDocument/2006/relationships/tags" Target="../tags/tag1024.xml"/><Relationship Id="rId85" Type="http://schemas.openxmlformats.org/officeDocument/2006/relationships/tags" Target="../tags/tag784.xml"/><Relationship Id="rId150" Type="http://schemas.openxmlformats.org/officeDocument/2006/relationships/tags" Target="../tags/tag849.xml"/><Relationship Id="rId171" Type="http://schemas.openxmlformats.org/officeDocument/2006/relationships/tags" Target="../tags/tag870.xml"/><Relationship Id="rId192" Type="http://schemas.openxmlformats.org/officeDocument/2006/relationships/tags" Target="../tags/tag891.xml"/><Relationship Id="rId206" Type="http://schemas.openxmlformats.org/officeDocument/2006/relationships/tags" Target="../tags/tag905.xml"/><Relationship Id="rId227" Type="http://schemas.openxmlformats.org/officeDocument/2006/relationships/tags" Target="../tags/tag926.xml"/><Relationship Id="rId248" Type="http://schemas.openxmlformats.org/officeDocument/2006/relationships/tags" Target="../tags/tag947.xml"/><Relationship Id="rId269" Type="http://schemas.openxmlformats.org/officeDocument/2006/relationships/tags" Target="../tags/tag968.xml"/><Relationship Id="rId12" Type="http://schemas.openxmlformats.org/officeDocument/2006/relationships/tags" Target="../tags/tag711.xml"/><Relationship Id="rId33" Type="http://schemas.openxmlformats.org/officeDocument/2006/relationships/tags" Target="../tags/tag732.xml"/><Relationship Id="rId108" Type="http://schemas.openxmlformats.org/officeDocument/2006/relationships/tags" Target="../tags/tag807.xml"/><Relationship Id="rId129" Type="http://schemas.openxmlformats.org/officeDocument/2006/relationships/tags" Target="../tags/tag828.xml"/><Relationship Id="rId280" Type="http://schemas.openxmlformats.org/officeDocument/2006/relationships/tags" Target="../tags/tag979.xml"/><Relationship Id="rId315" Type="http://schemas.openxmlformats.org/officeDocument/2006/relationships/tags" Target="../tags/tag1014.xml"/><Relationship Id="rId54" Type="http://schemas.openxmlformats.org/officeDocument/2006/relationships/tags" Target="../tags/tag753.xml"/><Relationship Id="rId75" Type="http://schemas.openxmlformats.org/officeDocument/2006/relationships/tags" Target="../tags/tag774.xml"/><Relationship Id="rId96" Type="http://schemas.openxmlformats.org/officeDocument/2006/relationships/tags" Target="../tags/tag795.xml"/><Relationship Id="rId140" Type="http://schemas.openxmlformats.org/officeDocument/2006/relationships/tags" Target="../tags/tag839.xml"/><Relationship Id="rId161" Type="http://schemas.openxmlformats.org/officeDocument/2006/relationships/tags" Target="../tags/tag860.xml"/><Relationship Id="rId182" Type="http://schemas.openxmlformats.org/officeDocument/2006/relationships/tags" Target="../tags/tag881.xml"/><Relationship Id="rId217" Type="http://schemas.openxmlformats.org/officeDocument/2006/relationships/tags" Target="../tags/tag916.xml"/><Relationship Id="rId6" Type="http://schemas.openxmlformats.org/officeDocument/2006/relationships/tags" Target="../tags/tag705.xml"/><Relationship Id="rId238" Type="http://schemas.openxmlformats.org/officeDocument/2006/relationships/tags" Target="../tags/tag937.xml"/><Relationship Id="rId259" Type="http://schemas.openxmlformats.org/officeDocument/2006/relationships/tags" Target="../tags/tag958.xml"/><Relationship Id="rId23" Type="http://schemas.openxmlformats.org/officeDocument/2006/relationships/tags" Target="../tags/tag722.xml"/><Relationship Id="rId119" Type="http://schemas.openxmlformats.org/officeDocument/2006/relationships/tags" Target="../tags/tag818.xml"/><Relationship Id="rId270" Type="http://schemas.openxmlformats.org/officeDocument/2006/relationships/tags" Target="../tags/tag969.xml"/><Relationship Id="rId291" Type="http://schemas.openxmlformats.org/officeDocument/2006/relationships/tags" Target="../tags/tag990.xml"/><Relationship Id="rId305" Type="http://schemas.openxmlformats.org/officeDocument/2006/relationships/tags" Target="../tags/tag1004.xml"/><Relationship Id="rId326" Type="http://schemas.openxmlformats.org/officeDocument/2006/relationships/tags" Target="../tags/tag1025.xml"/><Relationship Id="rId44" Type="http://schemas.openxmlformats.org/officeDocument/2006/relationships/tags" Target="../tags/tag743.xml"/><Relationship Id="rId65" Type="http://schemas.openxmlformats.org/officeDocument/2006/relationships/tags" Target="../tags/tag764.xml"/><Relationship Id="rId86" Type="http://schemas.openxmlformats.org/officeDocument/2006/relationships/tags" Target="../tags/tag785.xml"/><Relationship Id="rId130" Type="http://schemas.openxmlformats.org/officeDocument/2006/relationships/tags" Target="../tags/tag829.xml"/><Relationship Id="rId151" Type="http://schemas.openxmlformats.org/officeDocument/2006/relationships/tags" Target="../tags/tag850.xml"/><Relationship Id="rId172" Type="http://schemas.openxmlformats.org/officeDocument/2006/relationships/tags" Target="../tags/tag871.xml"/><Relationship Id="rId193" Type="http://schemas.openxmlformats.org/officeDocument/2006/relationships/tags" Target="../tags/tag892.xml"/><Relationship Id="rId207" Type="http://schemas.openxmlformats.org/officeDocument/2006/relationships/tags" Target="../tags/tag906.xml"/><Relationship Id="rId228" Type="http://schemas.openxmlformats.org/officeDocument/2006/relationships/tags" Target="../tags/tag927.xml"/><Relationship Id="rId249" Type="http://schemas.openxmlformats.org/officeDocument/2006/relationships/tags" Target="../tags/tag948.xml"/><Relationship Id="rId13" Type="http://schemas.openxmlformats.org/officeDocument/2006/relationships/tags" Target="../tags/tag712.xml"/><Relationship Id="rId109" Type="http://schemas.openxmlformats.org/officeDocument/2006/relationships/tags" Target="../tags/tag808.xml"/><Relationship Id="rId260" Type="http://schemas.openxmlformats.org/officeDocument/2006/relationships/tags" Target="../tags/tag959.xml"/><Relationship Id="rId281" Type="http://schemas.openxmlformats.org/officeDocument/2006/relationships/tags" Target="../tags/tag980.xml"/><Relationship Id="rId316" Type="http://schemas.openxmlformats.org/officeDocument/2006/relationships/tags" Target="../tags/tag1015.xml"/><Relationship Id="rId34" Type="http://schemas.openxmlformats.org/officeDocument/2006/relationships/tags" Target="../tags/tag733.xml"/><Relationship Id="rId55" Type="http://schemas.openxmlformats.org/officeDocument/2006/relationships/tags" Target="../tags/tag754.xml"/><Relationship Id="rId76" Type="http://schemas.openxmlformats.org/officeDocument/2006/relationships/tags" Target="../tags/tag775.xml"/><Relationship Id="rId97" Type="http://schemas.openxmlformats.org/officeDocument/2006/relationships/tags" Target="../tags/tag796.xml"/><Relationship Id="rId120" Type="http://schemas.openxmlformats.org/officeDocument/2006/relationships/tags" Target="../tags/tag819.xml"/><Relationship Id="rId141" Type="http://schemas.openxmlformats.org/officeDocument/2006/relationships/tags" Target="../tags/tag840.xml"/><Relationship Id="rId7" Type="http://schemas.openxmlformats.org/officeDocument/2006/relationships/tags" Target="../tags/tag706.xml"/><Relationship Id="rId162" Type="http://schemas.openxmlformats.org/officeDocument/2006/relationships/tags" Target="../tags/tag861.xml"/><Relationship Id="rId183" Type="http://schemas.openxmlformats.org/officeDocument/2006/relationships/tags" Target="../tags/tag882.xml"/><Relationship Id="rId218" Type="http://schemas.openxmlformats.org/officeDocument/2006/relationships/tags" Target="../tags/tag917.xml"/><Relationship Id="rId239" Type="http://schemas.openxmlformats.org/officeDocument/2006/relationships/tags" Target="../tags/tag938.xml"/><Relationship Id="rId250" Type="http://schemas.openxmlformats.org/officeDocument/2006/relationships/tags" Target="../tags/tag949.xml"/><Relationship Id="rId271" Type="http://schemas.openxmlformats.org/officeDocument/2006/relationships/tags" Target="../tags/tag970.xml"/><Relationship Id="rId292" Type="http://schemas.openxmlformats.org/officeDocument/2006/relationships/tags" Target="../tags/tag991.xml"/><Relationship Id="rId306" Type="http://schemas.openxmlformats.org/officeDocument/2006/relationships/tags" Target="../tags/tag1005.xml"/><Relationship Id="rId24" Type="http://schemas.openxmlformats.org/officeDocument/2006/relationships/tags" Target="../tags/tag723.xml"/><Relationship Id="rId45" Type="http://schemas.openxmlformats.org/officeDocument/2006/relationships/tags" Target="../tags/tag744.xml"/><Relationship Id="rId66" Type="http://schemas.openxmlformats.org/officeDocument/2006/relationships/tags" Target="../tags/tag765.xml"/><Relationship Id="rId87" Type="http://schemas.openxmlformats.org/officeDocument/2006/relationships/tags" Target="../tags/tag786.xml"/><Relationship Id="rId110" Type="http://schemas.openxmlformats.org/officeDocument/2006/relationships/tags" Target="../tags/tag809.xml"/><Relationship Id="rId131" Type="http://schemas.openxmlformats.org/officeDocument/2006/relationships/tags" Target="../tags/tag830.xml"/><Relationship Id="rId327" Type="http://schemas.openxmlformats.org/officeDocument/2006/relationships/tags" Target="../tags/tag1026.xml"/><Relationship Id="rId152" Type="http://schemas.openxmlformats.org/officeDocument/2006/relationships/tags" Target="../tags/tag851.xml"/><Relationship Id="rId173" Type="http://schemas.openxmlformats.org/officeDocument/2006/relationships/tags" Target="../tags/tag872.xml"/><Relationship Id="rId194" Type="http://schemas.openxmlformats.org/officeDocument/2006/relationships/tags" Target="../tags/tag893.xml"/><Relationship Id="rId208" Type="http://schemas.openxmlformats.org/officeDocument/2006/relationships/tags" Target="../tags/tag907.xml"/><Relationship Id="rId229" Type="http://schemas.openxmlformats.org/officeDocument/2006/relationships/tags" Target="../tags/tag928.xml"/><Relationship Id="rId240" Type="http://schemas.openxmlformats.org/officeDocument/2006/relationships/tags" Target="../tags/tag939.xml"/><Relationship Id="rId261" Type="http://schemas.openxmlformats.org/officeDocument/2006/relationships/tags" Target="../tags/tag960.xml"/><Relationship Id="rId14" Type="http://schemas.openxmlformats.org/officeDocument/2006/relationships/tags" Target="../tags/tag713.xml"/><Relationship Id="rId35" Type="http://schemas.openxmlformats.org/officeDocument/2006/relationships/tags" Target="../tags/tag734.xml"/><Relationship Id="rId56" Type="http://schemas.openxmlformats.org/officeDocument/2006/relationships/tags" Target="../tags/tag755.xml"/><Relationship Id="rId77" Type="http://schemas.openxmlformats.org/officeDocument/2006/relationships/tags" Target="../tags/tag776.xml"/><Relationship Id="rId100" Type="http://schemas.openxmlformats.org/officeDocument/2006/relationships/tags" Target="../tags/tag799.xml"/><Relationship Id="rId282" Type="http://schemas.openxmlformats.org/officeDocument/2006/relationships/tags" Target="../tags/tag981.xml"/><Relationship Id="rId317" Type="http://schemas.openxmlformats.org/officeDocument/2006/relationships/tags" Target="../tags/tag1016.xml"/><Relationship Id="rId8" Type="http://schemas.openxmlformats.org/officeDocument/2006/relationships/tags" Target="../tags/tag707.xml"/><Relationship Id="rId51" Type="http://schemas.openxmlformats.org/officeDocument/2006/relationships/tags" Target="../tags/tag750.xml"/><Relationship Id="rId72" Type="http://schemas.openxmlformats.org/officeDocument/2006/relationships/tags" Target="../tags/tag771.xml"/><Relationship Id="rId93" Type="http://schemas.openxmlformats.org/officeDocument/2006/relationships/tags" Target="../tags/tag792.xml"/><Relationship Id="rId98" Type="http://schemas.openxmlformats.org/officeDocument/2006/relationships/tags" Target="../tags/tag797.xml"/><Relationship Id="rId121" Type="http://schemas.openxmlformats.org/officeDocument/2006/relationships/tags" Target="../tags/tag820.xml"/><Relationship Id="rId142" Type="http://schemas.openxmlformats.org/officeDocument/2006/relationships/tags" Target="../tags/tag841.xml"/><Relationship Id="rId163" Type="http://schemas.openxmlformats.org/officeDocument/2006/relationships/tags" Target="../tags/tag862.xml"/><Relationship Id="rId184" Type="http://schemas.openxmlformats.org/officeDocument/2006/relationships/tags" Target="../tags/tag883.xml"/><Relationship Id="rId189" Type="http://schemas.openxmlformats.org/officeDocument/2006/relationships/tags" Target="../tags/tag888.xml"/><Relationship Id="rId219" Type="http://schemas.openxmlformats.org/officeDocument/2006/relationships/tags" Target="../tags/tag918.xml"/><Relationship Id="rId3" Type="http://schemas.openxmlformats.org/officeDocument/2006/relationships/tags" Target="../tags/tag702.xml"/><Relationship Id="rId214" Type="http://schemas.openxmlformats.org/officeDocument/2006/relationships/tags" Target="../tags/tag913.xml"/><Relationship Id="rId230" Type="http://schemas.openxmlformats.org/officeDocument/2006/relationships/tags" Target="../tags/tag929.xml"/><Relationship Id="rId235" Type="http://schemas.openxmlformats.org/officeDocument/2006/relationships/tags" Target="../tags/tag934.xml"/><Relationship Id="rId251" Type="http://schemas.openxmlformats.org/officeDocument/2006/relationships/tags" Target="../tags/tag950.xml"/><Relationship Id="rId256" Type="http://schemas.openxmlformats.org/officeDocument/2006/relationships/tags" Target="../tags/tag955.xml"/><Relationship Id="rId277" Type="http://schemas.openxmlformats.org/officeDocument/2006/relationships/tags" Target="../tags/tag976.xml"/><Relationship Id="rId298" Type="http://schemas.openxmlformats.org/officeDocument/2006/relationships/tags" Target="../tags/tag997.xml"/><Relationship Id="rId25" Type="http://schemas.openxmlformats.org/officeDocument/2006/relationships/tags" Target="../tags/tag724.xml"/><Relationship Id="rId46" Type="http://schemas.openxmlformats.org/officeDocument/2006/relationships/tags" Target="../tags/tag745.xml"/><Relationship Id="rId67" Type="http://schemas.openxmlformats.org/officeDocument/2006/relationships/tags" Target="../tags/tag766.xml"/><Relationship Id="rId116" Type="http://schemas.openxmlformats.org/officeDocument/2006/relationships/tags" Target="../tags/tag815.xml"/><Relationship Id="rId137" Type="http://schemas.openxmlformats.org/officeDocument/2006/relationships/tags" Target="../tags/tag836.xml"/><Relationship Id="rId158" Type="http://schemas.openxmlformats.org/officeDocument/2006/relationships/tags" Target="../tags/tag857.xml"/><Relationship Id="rId272" Type="http://schemas.openxmlformats.org/officeDocument/2006/relationships/tags" Target="../tags/tag971.xml"/><Relationship Id="rId293" Type="http://schemas.openxmlformats.org/officeDocument/2006/relationships/tags" Target="../tags/tag992.xml"/><Relationship Id="rId302" Type="http://schemas.openxmlformats.org/officeDocument/2006/relationships/tags" Target="../tags/tag1001.xml"/><Relationship Id="rId307" Type="http://schemas.openxmlformats.org/officeDocument/2006/relationships/tags" Target="../tags/tag1006.xml"/><Relationship Id="rId323" Type="http://schemas.openxmlformats.org/officeDocument/2006/relationships/tags" Target="../tags/tag1022.xml"/><Relationship Id="rId328" Type="http://schemas.openxmlformats.org/officeDocument/2006/relationships/tags" Target="../tags/tag1027.xml"/><Relationship Id="rId20" Type="http://schemas.openxmlformats.org/officeDocument/2006/relationships/tags" Target="../tags/tag719.xml"/><Relationship Id="rId41" Type="http://schemas.openxmlformats.org/officeDocument/2006/relationships/tags" Target="../tags/tag740.xml"/><Relationship Id="rId62" Type="http://schemas.openxmlformats.org/officeDocument/2006/relationships/tags" Target="../tags/tag761.xml"/><Relationship Id="rId83" Type="http://schemas.openxmlformats.org/officeDocument/2006/relationships/tags" Target="../tags/tag782.xml"/><Relationship Id="rId88" Type="http://schemas.openxmlformats.org/officeDocument/2006/relationships/tags" Target="../tags/tag787.xml"/><Relationship Id="rId111" Type="http://schemas.openxmlformats.org/officeDocument/2006/relationships/tags" Target="../tags/tag810.xml"/><Relationship Id="rId132" Type="http://schemas.openxmlformats.org/officeDocument/2006/relationships/tags" Target="../tags/tag831.xml"/><Relationship Id="rId153" Type="http://schemas.openxmlformats.org/officeDocument/2006/relationships/tags" Target="../tags/tag852.xml"/><Relationship Id="rId174" Type="http://schemas.openxmlformats.org/officeDocument/2006/relationships/tags" Target="../tags/tag873.xml"/><Relationship Id="rId179" Type="http://schemas.openxmlformats.org/officeDocument/2006/relationships/tags" Target="../tags/tag878.xml"/><Relationship Id="rId195" Type="http://schemas.openxmlformats.org/officeDocument/2006/relationships/tags" Target="../tags/tag894.xml"/><Relationship Id="rId209" Type="http://schemas.openxmlformats.org/officeDocument/2006/relationships/tags" Target="../tags/tag908.xml"/><Relationship Id="rId190" Type="http://schemas.openxmlformats.org/officeDocument/2006/relationships/tags" Target="../tags/tag889.xml"/><Relationship Id="rId204" Type="http://schemas.openxmlformats.org/officeDocument/2006/relationships/tags" Target="../tags/tag903.xml"/><Relationship Id="rId220" Type="http://schemas.openxmlformats.org/officeDocument/2006/relationships/tags" Target="../tags/tag919.xml"/><Relationship Id="rId225" Type="http://schemas.openxmlformats.org/officeDocument/2006/relationships/tags" Target="../tags/tag924.xml"/><Relationship Id="rId241" Type="http://schemas.openxmlformats.org/officeDocument/2006/relationships/tags" Target="../tags/tag940.xml"/><Relationship Id="rId246" Type="http://schemas.openxmlformats.org/officeDocument/2006/relationships/tags" Target="../tags/tag945.xml"/><Relationship Id="rId267" Type="http://schemas.openxmlformats.org/officeDocument/2006/relationships/tags" Target="../tags/tag966.xml"/><Relationship Id="rId288" Type="http://schemas.openxmlformats.org/officeDocument/2006/relationships/tags" Target="../tags/tag987.xml"/><Relationship Id="rId15" Type="http://schemas.openxmlformats.org/officeDocument/2006/relationships/tags" Target="../tags/tag714.xml"/><Relationship Id="rId36" Type="http://schemas.openxmlformats.org/officeDocument/2006/relationships/tags" Target="../tags/tag735.xml"/><Relationship Id="rId57" Type="http://schemas.openxmlformats.org/officeDocument/2006/relationships/tags" Target="../tags/tag756.xml"/><Relationship Id="rId106" Type="http://schemas.openxmlformats.org/officeDocument/2006/relationships/tags" Target="../tags/tag805.xml"/><Relationship Id="rId127" Type="http://schemas.openxmlformats.org/officeDocument/2006/relationships/tags" Target="../tags/tag826.xml"/><Relationship Id="rId262" Type="http://schemas.openxmlformats.org/officeDocument/2006/relationships/tags" Target="../tags/tag961.xml"/><Relationship Id="rId283" Type="http://schemas.openxmlformats.org/officeDocument/2006/relationships/tags" Target="../tags/tag982.xml"/><Relationship Id="rId313" Type="http://schemas.openxmlformats.org/officeDocument/2006/relationships/tags" Target="../tags/tag1012.xml"/><Relationship Id="rId318" Type="http://schemas.openxmlformats.org/officeDocument/2006/relationships/tags" Target="../tags/tag1017.xml"/><Relationship Id="rId10" Type="http://schemas.openxmlformats.org/officeDocument/2006/relationships/tags" Target="../tags/tag709.xml"/><Relationship Id="rId31" Type="http://schemas.openxmlformats.org/officeDocument/2006/relationships/tags" Target="../tags/tag730.xml"/><Relationship Id="rId52" Type="http://schemas.openxmlformats.org/officeDocument/2006/relationships/tags" Target="../tags/tag751.xml"/><Relationship Id="rId73" Type="http://schemas.openxmlformats.org/officeDocument/2006/relationships/tags" Target="../tags/tag772.xml"/><Relationship Id="rId78" Type="http://schemas.openxmlformats.org/officeDocument/2006/relationships/tags" Target="../tags/tag777.xml"/><Relationship Id="rId94" Type="http://schemas.openxmlformats.org/officeDocument/2006/relationships/tags" Target="../tags/tag793.xml"/><Relationship Id="rId99" Type="http://schemas.openxmlformats.org/officeDocument/2006/relationships/tags" Target="../tags/tag798.xml"/><Relationship Id="rId101" Type="http://schemas.openxmlformats.org/officeDocument/2006/relationships/tags" Target="../tags/tag800.xml"/><Relationship Id="rId122" Type="http://schemas.openxmlformats.org/officeDocument/2006/relationships/tags" Target="../tags/tag821.xml"/><Relationship Id="rId143" Type="http://schemas.openxmlformats.org/officeDocument/2006/relationships/tags" Target="../tags/tag842.xml"/><Relationship Id="rId148" Type="http://schemas.openxmlformats.org/officeDocument/2006/relationships/tags" Target="../tags/tag847.xml"/><Relationship Id="rId164" Type="http://schemas.openxmlformats.org/officeDocument/2006/relationships/tags" Target="../tags/tag863.xml"/><Relationship Id="rId169" Type="http://schemas.openxmlformats.org/officeDocument/2006/relationships/tags" Target="../tags/tag868.xml"/><Relationship Id="rId185" Type="http://schemas.openxmlformats.org/officeDocument/2006/relationships/tags" Target="../tags/tag884.xml"/><Relationship Id="rId4" Type="http://schemas.openxmlformats.org/officeDocument/2006/relationships/tags" Target="../tags/tag703.xml"/><Relationship Id="rId9" Type="http://schemas.openxmlformats.org/officeDocument/2006/relationships/tags" Target="../tags/tag708.xml"/><Relationship Id="rId180" Type="http://schemas.openxmlformats.org/officeDocument/2006/relationships/tags" Target="../tags/tag879.xml"/><Relationship Id="rId210" Type="http://schemas.openxmlformats.org/officeDocument/2006/relationships/tags" Target="../tags/tag909.xml"/><Relationship Id="rId215" Type="http://schemas.openxmlformats.org/officeDocument/2006/relationships/tags" Target="../tags/tag914.xml"/><Relationship Id="rId236" Type="http://schemas.openxmlformats.org/officeDocument/2006/relationships/tags" Target="../tags/tag935.xml"/><Relationship Id="rId257" Type="http://schemas.openxmlformats.org/officeDocument/2006/relationships/tags" Target="../tags/tag956.xml"/><Relationship Id="rId278" Type="http://schemas.openxmlformats.org/officeDocument/2006/relationships/tags" Target="../tags/tag977.xml"/><Relationship Id="rId26" Type="http://schemas.openxmlformats.org/officeDocument/2006/relationships/tags" Target="../tags/tag725.xml"/><Relationship Id="rId231" Type="http://schemas.openxmlformats.org/officeDocument/2006/relationships/tags" Target="../tags/tag930.xml"/><Relationship Id="rId252" Type="http://schemas.openxmlformats.org/officeDocument/2006/relationships/tags" Target="../tags/tag951.xml"/><Relationship Id="rId273" Type="http://schemas.openxmlformats.org/officeDocument/2006/relationships/tags" Target="../tags/tag972.xml"/><Relationship Id="rId294" Type="http://schemas.openxmlformats.org/officeDocument/2006/relationships/tags" Target="../tags/tag993.xml"/><Relationship Id="rId308" Type="http://schemas.openxmlformats.org/officeDocument/2006/relationships/tags" Target="../tags/tag1007.xml"/><Relationship Id="rId329" Type="http://schemas.openxmlformats.org/officeDocument/2006/relationships/tags" Target="../tags/tag1028.xml"/><Relationship Id="rId47" Type="http://schemas.openxmlformats.org/officeDocument/2006/relationships/tags" Target="../tags/tag746.xml"/><Relationship Id="rId68" Type="http://schemas.openxmlformats.org/officeDocument/2006/relationships/tags" Target="../tags/tag767.xml"/><Relationship Id="rId89" Type="http://schemas.openxmlformats.org/officeDocument/2006/relationships/tags" Target="../tags/tag788.xml"/><Relationship Id="rId112" Type="http://schemas.openxmlformats.org/officeDocument/2006/relationships/tags" Target="../tags/tag811.xml"/><Relationship Id="rId133" Type="http://schemas.openxmlformats.org/officeDocument/2006/relationships/tags" Target="../tags/tag832.xml"/><Relationship Id="rId154" Type="http://schemas.openxmlformats.org/officeDocument/2006/relationships/tags" Target="../tags/tag853.xml"/><Relationship Id="rId175" Type="http://schemas.openxmlformats.org/officeDocument/2006/relationships/tags" Target="../tags/tag874.xml"/><Relationship Id="rId196" Type="http://schemas.openxmlformats.org/officeDocument/2006/relationships/tags" Target="../tags/tag895.xml"/><Relationship Id="rId200" Type="http://schemas.openxmlformats.org/officeDocument/2006/relationships/tags" Target="../tags/tag899.xml"/><Relationship Id="rId16" Type="http://schemas.openxmlformats.org/officeDocument/2006/relationships/tags" Target="../tags/tag715.xml"/><Relationship Id="rId221" Type="http://schemas.openxmlformats.org/officeDocument/2006/relationships/tags" Target="../tags/tag920.xml"/><Relationship Id="rId242" Type="http://schemas.openxmlformats.org/officeDocument/2006/relationships/tags" Target="../tags/tag941.xml"/><Relationship Id="rId263" Type="http://schemas.openxmlformats.org/officeDocument/2006/relationships/tags" Target="../tags/tag962.xml"/><Relationship Id="rId284" Type="http://schemas.openxmlformats.org/officeDocument/2006/relationships/tags" Target="../tags/tag983.xml"/><Relationship Id="rId319" Type="http://schemas.openxmlformats.org/officeDocument/2006/relationships/tags" Target="../tags/tag1018.xml"/><Relationship Id="rId37" Type="http://schemas.openxmlformats.org/officeDocument/2006/relationships/tags" Target="../tags/tag736.xml"/><Relationship Id="rId58" Type="http://schemas.openxmlformats.org/officeDocument/2006/relationships/tags" Target="../tags/tag757.xml"/><Relationship Id="rId79" Type="http://schemas.openxmlformats.org/officeDocument/2006/relationships/tags" Target="../tags/tag778.xml"/><Relationship Id="rId102" Type="http://schemas.openxmlformats.org/officeDocument/2006/relationships/tags" Target="../tags/tag801.xml"/><Relationship Id="rId123" Type="http://schemas.openxmlformats.org/officeDocument/2006/relationships/tags" Target="../tags/tag822.xml"/><Relationship Id="rId144" Type="http://schemas.openxmlformats.org/officeDocument/2006/relationships/tags" Target="../tags/tag843.xml"/><Relationship Id="rId330" Type="http://schemas.openxmlformats.org/officeDocument/2006/relationships/tags" Target="../tags/tag1029.xml"/><Relationship Id="rId90" Type="http://schemas.openxmlformats.org/officeDocument/2006/relationships/tags" Target="../tags/tag789.xml"/><Relationship Id="rId165" Type="http://schemas.openxmlformats.org/officeDocument/2006/relationships/tags" Target="../tags/tag864.xml"/><Relationship Id="rId186" Type="http://schemas.openxmlformats.org/officeDocument/2006/relationships/tags" Target="../tags/tag885.xml"/><Relationship Id="rId211" Type="http://schemas.openxmlformats.org/officeDocument/2006/relationships/tags" Target="../tags/tag910.xml"/><Relationship Id="rId232" Type="http://schemas.openxmlformats.org/officeDocument/2006/relationships/tags" Target="../tags/tag931.xml"/><Relationship Id="rId253" Type="http://schemas.openxmlformats.org/officeDocument/2006/relationships/tags" Target="../tags/tag952.xml"/><Relationship Id="rId274" Type="http://schemas.openxmlformats.org/officeDocument/2006/relationships/tags" Target="../tags/tag973.xml"/><Relationship Id="rId295" Type="http://schemas.openxmlformats.org/officeDocument/2006/relationships/tags" Target="../tags/tag994.xml"/><Relationship Id="rId309" Type="http://schemas.openxmlformats.org/officeDocument/2006/relationships/tags" Target="../tags/tag1008.xml"/><Relationship Id="rId27" Type="http://schemas.openxmlformats.org/officeDocument/2006/relationships/tags" Target="../tags/tag726.xml"/><Relationship Id="rId48" Type="http://schemas.openxmlformats.org/officeDocument/2006/relationships/tags" Target="../tags/tag747.xml"/><Relationship Id="rId69" Type="http://schemas.openxmlformats.org/officeDocument/2006/relationships/tags" Target="../tags/tag768.xml"/><Relationship Id="rId113" Type="http://schemas.openxmlformats.org/officeDocument/2006/relationships/tags" Target="../tags/tag812.xml"/><Relationship Id="rId134" Type="http://schemas.openxmlformats.org/officeDocument/2006/relationships/tags" Target="../tags/tag833.xml"/><Relationship Id="rId320" Type="http://schemas.openxmlformats.org/officeDocument/2006/relationships/tags" Target="../tags/tag1019.xml"/><Relationship Id="rId80" Type="http://schemas.openxmlformats.org/officeDocument/2006/relationships/tags" Target="../tags/tag779.xml"/><Relationship Id="rId155" Type="http://schemas.openxmlformats.org/officeDocument/2006/relationships/tags" Target="../tags/tag854.xml"/><Relationship Id="rId176" Type="http://schemas.openxmlformats.org/officeDocument/2006/relationships/tags" Target="../tags/tag875.xml"/><Relationship Id="rId197" Type="http://schemas.openxmlformats.org/officeDocument/2006/relationships/tags" Target="../tags/tag896.xml"/><Relationship Id="rId201" Type="http://schemas.openxmlformats.org/officeDocument/2006/relationships/tags" Target="../tags/tag900.xml"/><Relationship Id="rId222" Type="http://schemas.openxmlformats.org/officeDocument/2006/relationships/tags" Target="../tags/tag921.xml"/><Relationship Id="rId243" Type="http://schemas.openxmlformats.org/officeDocument/2006/relationships/tags" Target="../tags/tag942.xml"/><Relationship Id="rId264" Type="http://schemas.openxmlformats.org/officeDocument/2006/relationships/tags" Target="../tags/tag963.xml"/><Relationship Id="rId285" Type="http://schemas.openxmlformats.org/officeDocument/2006/relationships/tags" Target="../tags/tag984.xml"/><Relationship Id="rId17" Type="http://schemas.openxmlformats.org/officeDocument/2006/relationships/tags" Target="../tags/tag716.xml"/><Relationship Id="rId38" Type="http://schemas.openxmlformats.org/officeDocument/2006/relationships/tags" Target="../tags/tag737.xml"/><Relationship Id="rId59" Type="http://schemas.openxmlformats.org/officeDocument/2006/relationships/tags" Target="../tags/tag758.xml"/><Relationship Id="rId103" Type="http://schemas.openxmlformats.org/officeDocument/2006/relationships/tags" Target="../tags/tag802.xml"/><Relationship Id="rId124" Type="http://schemas.openxmlformats.org/officeDocument/2006/relationships/tags" Target="../tags/tag823.xml"/><Relationship Id="rId310" Type="http://schemas.openxmlformats.org/officeDocument/2006/relationships/tags" Target="../tags/tag1009.xml"/><Relationship Id="rId70" Type="http://schemas.openxmlformats.org/officeDocument/2006/relationships/tags" Target="../tags/tag769.xml"/><Relationship Id="rId91" Type="http://schemas.openxmlformats.org/officeDocument/2006/relationships/tags" Target="../tags/tag790.xml"/><Relationship Id="rId145" Type="http://schemas.openxmlformats.org/officeDocument/2006/relationships/tags" Target="../tags/tag844.xml"/><Relationship Id="rId166" Type="http://schemas.openxmlformats.org/officeDocument/2006/relationships/tags" Target="../tags/tag865.xml"/><Relationship Id="rId187" Type="http://schemas.openxmlformats.org/officeDocument/2006/relationships/tags" Target="../tags/tag886.xml"/><Relationship Id="rId331" Type="http://schemas.openxmlformats.org/officeDocument/2006/relationships/tags" Target="../tags/tag1030.xml"/><Relationship Id="rId1" Type="http://schemas.openxmlformats.org/officeDocument/2006/relationships/tags" Target="../tags/tag700.xml"/><Relationship Id="rId212" Type="http://schemas.openxmlformats.org/officeDocument/2006/relationships/tags" Target="../tags/tag911.xml"/><Relationship Id="rId233" Type="http://schemas.openxmlformats.org/officeDocument/2006/relationships/tags" Target="../tags/tag932.xml"/><Relationship Id="rId254" Type="http://schemas.openxmlformats.org/officeDocument/2006/relationships/tags" Target="../tags/tag953.xml"/><Relationship Id="rId28" Type="http://schemas.openxmlformats.org/officeDocument/2006/relationships/tags" Target="../tags/tag727.xml"/><Relationship Id="rId49" Type="http://schemas.openxmlformats.org/officeDocument/2006/relationships/tags" Target="../tags/tag748.xml"/><Relationship Id="rId114" Type="http://schemas.openxmlformats.org/officeDocument/2006/relationships/tags" Target="../tags/tag813.xml"/><Relationship Id="rId275" Type="http://schemas.openxmlformats.org/officeDocument/2006/relationships/tags" Target="../tags/tag974.xml"/><Relationship Id="rId296" Type="http://schemas.openxmlformats.org/officeDocument/2006/relationships/tags" Target="../tags/tag995.xml"/><Relationship Id="rId300" Type="http://schemas.openxmlformats.org/officeDocument/2006/relationships/tags" Target="../tags/tag999.xml"/><Relationship Id="rId60" Type="http://schemas.openxmlformats.org/officeDocument/2006/relationships/tags" Target="../tags/tag759.xml"/><Relationship Id="rId81" Type="http://schemas.openxmlformats.org/officeDocument/2006/relationships/tags" Target="../tags/tag780.xml"/><Relationship Id="rId135" Type="http://schemas.openxmlformats.org/officeDocument/2006/relationships/tags" Target="../tags/tag834.xml"/><Relationship Id="rId156" Type="http://schemas.openxmlformats.org/officeDocument/2006/relationships/tags" Target="../tags/tag855.xml"/><Relationship Id="rId177" Type="http://schemas.openxmlformats.org/officeDocument/2006/relationships/tags" Target="../tags/tag876.xml"/><Relationship Id="rId198" Type="http://schemas.openxmlformats.org/officeDocument/2006/relationships/tags" Target="../tags/tag897.xml"/><Relationship Id="rId321" Type="http://schemas.openxmlformats.org/officeDocument/2006/relationships/tags" Target="../tags/tag1020.xml"/><Relationship Id="rId202" Type="http://schemas.openxmlformats.org/officeDocument/2006/relationships/tags" Target="../tags/tag901.xml"/><Relationship Id="rId223" Type="http://schemas.openxmlformats.org/officeDocument/2006/relationships/tags" Target="../tags/tag922.xml"/><Relationship Id="rId244" Type="http://schemas.openxmlformats.org/officeDocument/2006/relationships/tags" Target="../tags/tag943.xml"/><Relationship Id="rId18" Type="http://schemas.openxmlformats.org/officeDocument/2006/relationships/tags" Target="../tags/tag717.xml"/><Relationship Id="rId39" Type="http://schemas.openxmlformats.org/officeDocument/2006/relationships/tags" Target="../tags/tag738.xml"/><Relationship Id="rId265" Type="http://schemas.openxmlformats.org/officeDocument/2006/relationships/tags" Target="../tags/tag964.xml"/><Relationship Id="rId286" Type="http://schemas.openxmlformats.org/officeDocument/2006/relationships/tags" Target="../tags/tag985.xml"/><Relationship Id="rId50" Type="http://schemas.openxmlformats.org/officeDocument/2006/relationships/tags" Target="../tags/tag749.xml"/><Relationship Id="rId104" Type="http://schemas.openxmlformats.org/officeDocument/2006/relationships/tags" Target="../tags/tag803.xml"/><Relationship Id="rId125" Type="http://schemas.openxmlformats.org/officeDocument/2006/relationships/tags" Target="../tags/tag824.xml"/><Relationship Id="rId146" Type="http://schemas.openxmlformats.org/officeDocument/2006/relationships/tags" Target="../tags/tag845.xml"/><Relationship Id="rId167" Type="http://schemas.openxmlformats.org/officeDocument/2006/relationships/tags" Target="../tags/tag866.xml"/><Relationship Id="rId188" Type="http://schemas.openxmlformats.org/officeDocument/2006/relationships/tags" Target="../tags/tag887.xml"/><Relationship Id="rId311" Type="http://schemas.openxmlformats.org/officeDocument/2006/relationships/tags" Target="../tags/tag1010.xml"/><Relationship Id="rId332" Type="http://schemas.openxmlformats.org/officeDocument/2006/relationships/tags" Target="../tags/tag1031.xml"/><Relationship Id="rId71" Type="http://schemas.openxmlformats.org/officeDocument/2006/relationships/tags" Target="../tags/tag770.xml"/><Relationship Id="rId92" Type="http://schemas.openxmlformats.org/officeDocument/2006/relationships/tags" Target="../tags/tag791.xml"/><Relationship Id="rId213" Type="http://schemas.openxmlformats.org/officeDocument/2006/relationships/tags" Target="../tags/tag912.xml"/><Relationship Id="rId234" Type="http://schemas.openxmlformats.org/officeDocument/2006/relationships/tags" Target="../tags/tag933.xml"/><Relationship Id="rId2" Type="http://schemas.openxmlformats.org/officeDocument/2006/relationships/tags" Target="../tags/tag701.xml"/><Relationship Id="rId29" Type="http://schemas.openxmlformats.org/officeDocument/2006/relationships/tags" Target="../tags/tag728.xml"/><Relationship Id="rId255" Type="http://schemas.openxmlformats.org/officeDocument/2006/relationships/tags" Target="../tags/tag954.xml"/><Relationship Id="rId276" Type="http://schemas.openxmlformats.org/officeDocument/2006/relationships/tags" Target="../tags/tag975.xml"/><Relationship Id="rId297" Type="http://schemas.openxmlformats.org/officeDocument/2006/relationships/tags" Target="../tags/tag996.xml"/><Relationship Id="rId40" Type="http://schemas.openxmlformats.org/officeDocument/2006/relationships/tags" Target="../tags/tag739.xml"/><Relationship Id="rId115" Type="http://schemas.openxmlformats.org/officeDocument/2006/relationships/tags" Target="../tags/tag814.xml"/><Relationship Id="rId136" Type="http://schemas.openxmlformats.org/officeDocument/2006/relationships/tags" Target="../tags/tag835.xml"/><Relationship Id="rId157" Type="http://schemas.openxmlformats.org/officeDocument/2006/relationships/tags" Target="../tags/tag856.xml"/><Relationship Id="rId178" Type="http://schemas.openxmlformats.org/officeDocument/2006/relationships/tags" Target="../tags/tag877.xml"/><Relationship Id="rId301" Type="http://schemas.openxmlformats.org/officeDocument/2006/relationships/tags" Target="../tags/tag1000.xml"/><Relationship Id="rId322" Type="http://schemas.openxmlformats.org/officeDocument/2006/relationships/tags" Target="../tags/tag1021.xml"/><Relationship Id="rId61" Type="http://schemas.openxmlformats.org/officeDocument/2006/relationships/tags" Target="../tags/tag760.xml"/><Relationship Id="rId82" Type="http://schemas.openxmlformats.org/officeDocument/2006/relationships/tags" Target="../tags/tag781.xml"/><Relationship Id="rId199" Type="http://schemas.openxmlformats.org/officeDocument/2006/relationships/tags" Target="../tags/tag898.xml"/><Relationship Id="rId203" Type="http://schemas.openxmlformats.org/officeDocument/2006/relationships/tags" Target="../tags/tag902.xml"/><Relationship Id="rId19" Type="http://schemas.openxmlformats.org/officeDocument/2006/relationships/tags" Target="../tags/tag718.xml"/><Relationship Id="rId224" Type="http://schemas.openxmlformats.org/officeDocument/2006/relationships/tags" Target="../tags/tag923.xml"/><Relationship Id="rId245" Type="http://schemas.openxmlformats.org/officeDocument/2006/relationships/tags" Target="../tags/tag944.xml"/><Relationship Id="rId266" Type="http://schemas.openxmlformats.org/officeDocument/2006/relationships/tags" Target="../tags/tag965.xml"/><Relationship Id="rId287" Type="http://schemas.openxmlformats.org/officeDocument/2006/relationships/tags" Target="../tags/tag986.xml"/><Relationship Id="rId30" Type="http://schemas.openxmlformats.org/officeDocument/2006/relationships/tags" Target="../tags/tag729.xml"/><Relationship Id="rId105" Type="http://schemas.openxmlformats.org/officeDocument/2006/relationships/tags" Target="../tags/tag804.xml"/><Relationship Id="rId126" Type="http://schemas.openxmlformats.org/officeDocument/2006/relationships/tags" Target="../tags/tag825.xml"/><Relationship Id="rId147" Type="http://schemas.openxmlformats.org/officeDocument/2006/relationships/tags" Target="../tags/tag846.xml"/><Relationship Id="rId168" Type="http://schemas.openxmlformats.org/officeDocument/2006/relationships/tags" Target="../tags/tag867.xml"/><Relationship Id="rId312" Type="http://schemas.openxmlformats.org/officeDocument/2006/relationships/tags" Target="../tags/tag1011.xml"/><Relationship Id="rId333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tags" Target="../tags/tag1148.xml"/><Relationship Id="rId299" Type="http://schemas.openxmlformats.org/officeDocument/2006/relationships/tags" Target="../tags/tag1330.xml"/><Relationship Id="rId303" Type="http://schemas.openxmlformats.org/officeDocument/2006/relationships/tags" Target="../tags/tag1334.xml"/><Relationship Id="rId21" Type="http://schemas.openxmlformats.org/officeDocument/2006/relationships/tags" Target="../tags/tag1052.xml"/><Relationship Id="rId42" Type="http://schemas.openxmlformats.org/officeDocument/2006/relationships/tags" Target="../tags/tag1073.xml"/><Relationship Id="rId63" Type="http://schemas.openxmlformats.org/officeDocument/2006/relationships/tags" Target="../tags/tag1094.xml"/><Relationship Id="rId84" Type="http://schemas.openxmlformats.org/officeDocument/2006/relationships/tags" Target="../tags/tag1115.xml"/><Relationship Id="rId138" Type="http://schemas.openxmlformats.org/officeDocument/2006/relationships/tags" Target="../tags/tag1169.xml"/><Relationship Id="rId159" Type="http://schemas.openxmlformats.org/officeDocument/2006/relationships/tags" Target="../tags/tag1190.xml"/><Relationship Id="rId324" Type="http://schemas.openxmlformats.org/officeDocument/2006/relationships/tags" Target="../tags/tag1355.xml"/><Relationship Id="rId170" Type="http://schemas.openxmlformats.org/officeDocument/2006/relationships/tags" Target="../tags/tag1201.xml"/><Relationship Id="rId191" Type="http://schemas.openxmlformats.org/officeDocument/2006/relationships/tags" Target="../tags/tag1222.xml"/><Relationship Id="rId205" Type="http://schemas.openxmlformats.org/officeDocument/2006/relationships/tags" Target="../tags/tag1236.xml"/><Relationship Id="rId226" Type="http://schemas.openxmlformats.org/officeDocument/2006/relationships/tags" Target="../tags/tag1257.xml"/><Relationship Id="rId247" Type="http://schemas.openxmlformats.org/officeDocument/2006/relationships/tags" Target="../tags/tag1278.xml"/><Relationship Id="rId107" Type="http://schemas.openxmlformats.org/officeDocument/2006/relationships/tags" Target="../tags/tag1138.xml"/><Relationship Id="rId268" Type="http://schemas.openxmlformats.org/officeDocument/2006/relationships/tags" Target="../tags/tag1299.xml"/><Relationship Id="rId289" Type="http://schemas.openxmlformats.org/officeDocument/2006/relationships/tags" Target="../tags/tag1320.xml"/><Relationship Id="rId11" Type="http://schemas.openxmlformats.org/officeDocument/2006/relationships/tags" Target="../tags/tag1042.xml"/><Relationship Id="rId32" Type="http://schemas.openxmlformats.org/officeDocument/2006/relationships/tags" Target="../tags/tag1063.xml"/><Relationship Id="rId53" Type="http://schemas.openxmlformats.org/officeDocument/2006/relationships/tags" Target="../tags/tag1084.xml"/><Relationship Id="rId74" Type="http://schemas.openxmlformats.org/officeDocument/2006/relationships/tags" Target="../tags/tag1105.xml"/><Relationship Id="rId128" Type="http://schemas.openxmlformats.org/officeDocument/2006/relationships/tags" Target="../tags/tag1159.xml"/><Relationship Id="rId149" Type="http://schemas.openxmlformats.org/officeDocument/2006/relationships/tags" Target="../tags/tag1180.xml"/><Relationship Id="rId314" Type="http://schemas.openxmlformats.org/officeDocument/2006/relationships/tags" Target="../tags/tag1345.xml"/><Relationship Id="rId335" Type="http://schemas.openxmlformats.org/officeDocument/2006/relationships/tags" Target="../tags/tag1366.xml"/><Relationship Id="rId5" Type="http://schemas.openxmlformats.org/officeDocument/2006/relationships/tags" Target="../tags/tag1036.xml"/><Relationship Id="rId95" Type="http://schemas.openxmlformats.org/officeDocument/2006/relationships/tags" Target="../tags/tag1126.xml"/><Relationship Id="rId160" Type="http://schemas.openxmlformats.org/officeDocument/2006/relationships/tags" Target="../tags/tag1191.xml"/><Relationship Id="rId181" Type="http://schemas.openxmlformats.org/officeDocument/2006/relationships/tags" Target="../tags/tag1212.xml"/><Relationship Id="rId216" Type="http://schemas.openxmlformats.org/officeDocument/2006/relationships/tags" Target="../tags/tag1247.xml"/><Relationship Id="rId237" Type="http://schemas.openxmlformats.org/officeDocument/2006/relationships/tags" Target="../tags/tag1268.xml"/><Relationship Id="rId258" Type="http://schemas.openxmlformats.org/officeDocument/2006/relationships/tags" Target="../tags/tag1289.xml"/><Relationship Id="rId279" Type="http://schemas.openxmlformats.org/officeDocument/2006/relationships/tags" Target="../tags/tag1310.xml"/><Relationship Id="rId22" Type="http://schemas.openxmlformats.org/officeDocument/2006/relationships/tags" Target="../tags/tag1053.xml"/><Relationship Id="rId43" Type="http://schemas.openxmlformats.org/officeDocument/2006/relationships/tags" Target="../tags/tag1074.xml"/><Relationship Id="rId64" Type="http://schemas.openxmlformats.org/officeDocument/2006/relationships/tags" Target="../tags/tag1095.xml"/><Relationship Id="rId118" Type="http://schemas.openxmlformats.org/officeDocument/2006/relationships/tags" Target="../tags/tag1149.xml"/><Relationship Id="rId139" Type="http://schemas.openxmlformats.org/officeDocument/2006/relationships/tags" Target="../tags/tag1170.xml"/><Relationship Id="rId290" Type="http://schemas.openxmlformats.org/officeDocument/2006/relationships/tags" Target="../tags/tag1321.xml"/><Relationship Id="rId304" Type="http://schemas.openxmlformats.org/officeDocument/2006/relationships/tags" Target="../tags/tag1335.xml"/><Relationship Id="rId325" Type="http://schemas.openxmlformats.org/officeDocument/2006/relationships/tags" Target="../tags/tag1356.xml"/><Relationship Id="rId85" Type="http://schemas.openxmlformats.org/officeDocument/2006/relationships/tags" Target="../tags/tag1116.xml"/><Relationship Id="rId150" Type="http://schemas.openxmlformats.org/officeDocument/2006/relationships/tags" Target="../tags/tag1181.xml"/><Relationship Id="rId171" Type="http://schemas.openxmlformats.org/officeDocument/2006/relationships/tags" Target="../tags/tag1202.xml"/><Relationship Id="rId192" Type="http://schemas.openxmlformats.org/officeDocument/2006/relationships/tags" Target="../tags/tag1223.xml"/><Relationship Id="rId206" Type="http://schemas.openxmlformats.org/officeDocument/2006/relationships/tags" Target="../tags/tag1237.xml"/><Relationship Id="rId227" Type="http://schemas.openxmlformats.org/officeDocument/2006/relationships/tags" Target="../tags/tag1258.xml"/><Relationship Id="rId248" Type="http://schemas.openxmlformats.org/officeDocument/2006/relationships/tags" Target="../tags/tag1279.xml"/><Relationship Id="rId269" Type="http://schemas.openxmlformats.org/officeDocument/2006/relationships/tags" Target="../tags/tag1300.xml"/><Relationship Id="rId12" Type="http://schemas.openxmlformats.org/officeDocument/2006/relationships/tags" Target="../tags/tag1043.xml"/><Relationship Id="rId33" Type="http://schemas.openxmlformats.org/officeDocument/2006/relationships/tags" Target="../tags/tag1064.xml"/><Relationship Id="rId108" Type="http://schemas.openxmlformats.org/officeDocument/2006/relationships/tags" Target="../tags/tag1139.xml"/><Relationship Id="rId129" Type="http://schemas.openxmlformats.org/officeDocument/2006/relationships/tags" Target="../tags/tag1160.xml"/><Relationship Id="rId280" Type="http://schemas.openxmlformats.org/officeDocument/2006/relationships/tags" Target="../tags/tag1311.xml"/><Relationship Id="rId315" Type="http://schemas.openxmlformats.org/officeDocument/2006/relationships/tags" Target="../tags/tag1346.xml"/><Relationship Id="rId336" Type="http://schemas.openxmlformats.org/officeDocument/2006/relationships/tags" Target="../tags/tag1367.xml"/><Relationship Id="rId54" Type="http://schemas.openxmlformats.org/officeDocument/2006/relationships/tags" Target="../tags/tag1085.xml"/><Relationship Id="rId75" Type="http://schemas.openxmlformats.org/officeDocument/2006/relationships/tags" Target="../tags/tag1106.xml"/><Relationship Id="rId96" Type="http://schemas.openxmlformats.org/officeDocument/2006/relationships/tags" Target="../tags/tag1127.xml"/><Relationship Id="rId140" Type="http://schemas.openxmlformats.org/officeDocument/2006/relationships/tags" Target="../tags/tag1171.xml"/><Relationship Id="rId161" Type="http://schemas.openxmlformats.org/officeDocument/2006/relationships/tags" Target="../tags/tag1192.xml"/><Relationship Id="rId182" Type="http://schemas.openxmlformats.org/officeDocument/2006/relationships/tags" Target="../tags/tag1213.xml"/><Relationship Id="rId217" Type="http://schemas.openxmlformats.org/officeDocument/2006/relationships/tags" Target="../tags/tag1248.xml"/><Relationship Id="rId6" Type="http://schemas.openxmlformats.org/officeDocument/2006/relationships/tags" Target="../tags/tag1037.xml"/><Relationship Id="rId238" Type="http://schemas.openxmlformats.org/officeDocument/2006/relationships/tags" Target="../tags/tag1269.xml"/><Relationship Id="rId259" Type="http://schemas.openxmlformats.org/officeDocument/2006/relationships/tags" Target="../tags/tag1290.xml"/><Relationship Id="rId23" Type="http://schemas.openxmlformats.org/officeDocument/2006/relationships/tags" Target="../tags/tag1054.xml"/><Relationship Id="rId119" Type="http://schemas.openxmlformats.org/officeDocument/2006/relationships/tags" Target="../tags/tag1150.xml"/><Relationship Id="rId270" Type="http://schemas.openxmlformats.org/officeDocument/2006/relationships/tags" Target="../tags/tag1301.xml"/><Relationship Id="rId291" Type="http://schemas.openxmlformats.org/officeDocument/2006/relationships/tags" Target="../tags/tag1322.xml"/><Relationship Id="rId305" Type="http://schemas.openxmlformats.org/officeDocument/2006/relationships/tags" Target="../tags/tag1336.xml"/><Relationship Id="rId326" Type="http://schemas.openxmlformats.org/officeDocument/2006/relationships/tags" Target="../tags/tag1357.xml"/><Relationship Id="rId44" Type="http://schemas.openxmlformats.org/officeDocument/2006/relationships/tags" Target="../tags/tag1075.xml"/><Relationship Id="rId65" Type="http://schemas.openxmlformats.org/officeDocument/2006/relationships/tags" Target="../tags/tag1096.xml"/><Relationship Id="rId86" Type="http://schemas.openxmlformats.org/officeDocument/2006/relationships/tags" Target="../tags/tag1117.xml"/><Relationship Id="rId130" Type="http://schemas.openxmlformats.org/officeDocument/2006/relationships/tags" Target="../tags/tag1161.xml"/><Relationship Id="rId151" Type="http://schemas.openxmlformats.org/officeDocument/2006/relationships/tags" Target="../tags/tag1182.xml"/><Relationship Id="rId172" Type="http://schemas.openxmlformats.org/officeDocument/2006/relationships/tags" Target="../tags/tag1203.xml"/><Relationship Id="rId193" Type="http://schemas.openxmlformats.org/officeDocument/2006/relationships/tags" Target="../tags/tag1224.xml"/><Relationship Id="rId207" Type="http://schemas.openxmlformats.org/officeDocument/2006/relationships/tags" Target="../tags/tag1238.xml"/><Relationship Id="rId228" Type="http://schemas.openxmlformats.org/officeDocument/2006/relationships/tags" Target="../tags/tag1259.xml"/><Relationship Id="rId249" Type="http://schemas.openxmlformats.org/officeDocument/2006/relationships/tags" Target="../tags/tag1280.xml"/><Relationship Id="rId13" Type="http://schemas.openxmlformats.org/officeDocument/2006/relationships/tags" Target="../tags/tag1044.xml"/><Relationship Id="rId109" Type="http://schemas.openxmlformats.org/officeDocument/2006/relationships/tags" Target="../tags/tag1140.xml"/><Relationship Id="rId260" Type="http://schemas.openxmlformats.org/officeDocument/2006/relationships/tags" Target="../tags/tag1291.xml"/><Relationship Id="rId281" Type="http://schemas.openxmlformats.org/officeDocument/2006/relationships/tags" Target="../tags/tag1312.xml"/><Relationship Id="rId316" Type="http://schemas.openxmlformats.org/officeDocument/2006/relationships/tags" Target="../tags/tag1347.xml"/><Relationship Id="rId337" Type="http://schemas.openxmlformats.org/officeDocument/2006/relationships/tags" Target="../tags/tag1368.xml"/><Relationship Id="rId34" Type="http://schemas.openxmlformats.org/officeDocument/2006/relationships/tags" Target="../tags/tag1065.xml"/><Relationship Id="rId55" Type="http://schemas.openxmlformats.org/officeDocument/2006/relationships/tags" Target="../tags/tag1086.xml"/><Relationship Id="rId76" Type="http://schemas.openxmlformats.org/officeDocument/2006/relationships/tags" Target="../tags/tag1107.xml"/><Relationship Id="rId97" Type="http://schemas.openxmlformats.org/officeDocument/2006/relationships/tags" Target="../tags/tag1128.xml"/><Relationship Id="rId120" Type="http://schemas.openxmlformats.org/officeDocument/2006/relationships/tags" Target="../tags/tag1151.xml"/><Relationship Id="rId141" Type="http://schemas.openxmlformats.org/officeDocument/2006/relationships/tags" Target="../tags/tag1172.xml"/><Relationship Id="rId7" Type="http://schemas.openxmlformats.org/officeDocument/2006/relationships/tags" Target="../tags/tag1038.xml"/><Relationship Id="rId162" Type="http://schemas.openxmlformats.org/officeDocument/2006/relationships/tags" Target="../tags/tag1193.xml"/><Relationship Id="rId183" Type="http://schemas.openxmlformats.org/officeDocument/2006/relationships/tags" Target="../tags/tag1214.xml"/><Relationship Id="rId218" Type="http://schemas.openxmlformats.org/officeDocument/2006/relationships/tags" Target="../tags/tag1249.xml"/><Relationship Id="rId239" Type="http://schemas.openxmlformats.org/officeDocument/2006/relationships/tags" Target="../tags/tag1270.xml"/><Relationship Id="rId250" Type="http://schemas.openxmlformats.org/officeDocument/2006/relationships/tags" Target="../tags/tag1281.xml"/><Relationship Id="rId271" Type="http://schemas.openxmlformats.org/officeDocument/2006/relationships/tags" Target="../tags/tag1302.xml"/><Relationship Id="rId292" Type="http://schemas.openxmlformats.org/officeDocument/2006/relationships/tags" Target="../tags/tag1323.xml"/><Relationship Id="rId306" Type="http://schemas.openxmlformats.org/officeDocument/2006/relationships/tags" Target="../tags/tag1337.xml"/><Relationship Id="rId24" Type="http://schemas.openxmlformats.org/officeDocument/2006/relationships/tags" Target="../tags/tag1055.xml"/><Relationship Id="rId45" Type="http://schemas.openxmlformats.org/officeDocument/2006/relationships/tags" Target="../tags/tag1076.xml"/><Relationship Id="rId66" Type="http://schemas.openxmlformats.org/officeDocument/2006/relationships/tags" Target="../tags/tag1097.xml"/><Relationship Id="rId87" Type="http://schemas.openxmlformats.org/officeDocument/2006/relationships/tags" Target="../tags/tag1118.xml"/><Relationship Id="rId110" Type="http://schemas.openxmlformats.org/officeDocument/2006/relationships/tags" Target="../tags/tag1141.xml"/><Relationship Id="rId131" Type="http://schemas.openxmlformats.org/officeDocument/2006/relationships/tags" Target="../tags/tag1162.xml"/><Relationship Id="rId327" Type="http://schemas.openxmlformats.org/officeDocument/2006/relationships/tags" Target="../tags/tag1358.xml"/><Relationship Id="rId152" Type="http://schemas.openxmlformats.org/officeDocument/2006/relationships/tags" Target="../tags/tag1183.xml"/><Relationship Id="rId173" Type="http://schemas.openxmlformats.org/officeDocument/2006/relationships/tags" Target="../tags/tag1204.xml"/><Relationship Id="rId194" Type="http://schemas.openxmlformats.org/officeDocument/2006/relationships/tags" Target="../tags/tag1225.xml"/><Relationship Id="rId208" Type="http://schemas.openxmlformats.org/officeDocument/2006/relationships/tags" Target="../tags/tag1239.xml"/><Relationship Id="rId229" Type="http://schemas.openxmlformats.org/officeDocument/2006/relationships/tags" Target="../tags/tag1260.xml"/><Relationship Id="rId240" Type="http://schemas.openxmlformats.org/officeDocument/2006/relationships/tags" Target="../tags/tag1271.xml"/><Relationship Id="rId261" Type="http://schemas.openxmlformats.org/officeDocument/2006/relationships/tags" Target="../tags/tag1292.xml"/><Relationship Id="rId14" Type="http://schemas.openxmlformats.org/officeDocument/2006/relationships/tags" Target="../tags/tag1045.xml"/><Relationship Id="rId35" Type="http://schemas.openxmlformats.org/officeDocument/2006/relationships/tags" Target="../tags/tag1066.xml"/><Relationship Id="rId56" Type="http://schemas.openxmlformats.org/officeDocument/2006/relationships/tags" Target="../tags/tag1087.xml"/><Relationship Id="rId77" Type="http://schemas.openxmlformats.org/officeDocument/2006/relationships/tags" Target="../tags/tag1108.xml"/><Relationship Id="rId100" Type="http://schemas.openxmlformats.org/officeDocument/2006/relationships/tags" Target="../tags/tag1131.xml"/><Relationship Id="rId282" Type="http://schemas.openxmlformats.org/officeDocument/2006/relationships/tags" Target="../tags/tag1313.xml"/><Relationship Id="rId317" Type="http://schemas.openxmlformats.org/officeDocument/2006/relationships/tags" Target="../tags/tag1348.xml"/><Relationship Id="rId338" Type="http://schemas.openxmlformats.org/officeDocument/2006/relationships/tags" Target="../tags/tag1369.xml"/><Relationship Id="rId8" Type="http://schemas.openxmlformats.org/officeDocument/2006/relationships/tags" Target="../tags/tag1039.xml"/><Relationship Id="rId98" Type="http://schemas.openxmlformats.org/officeDocument/2006/relationships/tags" Target="../tags/tag1129.xml"/><Relationship Id="rId121" Type="http://schemas.openxmlformats.org/officeDocument/2006/relationships/tags" Target="../tags/tag1152.xml"/><Relationship Id="rId142" Type="http://schemas.openxmlformats.org/officeDocument/2006/relationships/tags" Target="../tags/tag1173.xml"/><Relationship Id="rId163" Type="http://schemas.openxmlformats.org/officeDocument/2006/relationships/tags" Target="../tags/tag1194.xml"/><Relationship Id="rId184" Type="http://schemas.openxmlformats.org/officeDocument/2006/relationships/tags" Target="../tags/tag1215.xml"/><Relationship Id="rId219" Type="http://schemas.openxmlformats.org/officeDocument/2006/relationships/tags" Target="../tags/tag1250.xml"/><Relationship Id="rId230" Type="http://schemas.openxmlformats.org/officeDocument/2006/relationships/tags" Target="../tags/tag1261.xml"/><Relationship Id="rId251" Type="http://schemas.openxmlformats.org/officeDocument/2006/relationships/tags" Target="../tags/tag1282.xml"/><Relationship Id="rId25" Type="http://schemas.openxmlformats.org/officeDocument/2006/relationships/tags" Target="../tags/tag1056.xml"/><Relationship Id="rId46" Type="http://schemas.openxmlformats.org/officeDocument/2006/relationships/tags" Target="../tags/tag1077.xml"/><Relationship Id="rId67" Type="http://schemas.openxmlformats.org/officeDocument/2006/relationships/tags" Target="../tags/tag1098.xml"/><Relationship Id="rId116" Type="http://schemas.openxmlformats.org/officeDocument/2006/relationships/tags" Target="../tags/tag1147.xml"/><Relationship Id="rId137" Type="http://schemas.openxmlformats.org/officeDocument/2006/relationships/tags" Target="../tags/tag1168.xml"/><Relationship Id="rId158" Type="http://schemas.openxmlformats.org/officeDocument/2006/relationships/tags" Target="../tags/tag1189.xml"/><Relationship Id="rId272" Type="http://schemas.openxmlformats.org/officeDocument/2006/relationships/tags" Target="../tags/tag1303.xml"/><Relationship Id="rId293" Type="http://schemas.openxmlformats.org/officeDocument/2006/relationships/tags" Target="../tags/tag1324.xml"/><Relationship Id="rId302" Type="http://schemas.openxmlformats.org/officeDocument/2006/relationships/tags" Target="../tags/tag1333.xml"/><Relationship Id="rId307" Type="http://schemas.openxmlformats.org/officeDocument/2006/relationships/tags" Target="../tags/tag1338.xml"/><Relationship Id="rId323" Type="http://schemas.openxmlformats.org/officeDocument/2006/relationships/tags" Target="../tags/tag1354.xml"/><Relationship Id="rId328" Type="http://schemas.openxmlformats.org/officeDocument/2006/relationships/tags" Target="../tags/tag1359.xml"/><Relationship Id="rId20" Type="http://schemas.openxmlformats.org/officeDocument/2006/relationships/tags" Target="../tags/tag1051.xml"/><Relationship Id="rId41" Type="http://schemas.openxmlformats.org/officeDocument/2006/relationships/tags" Target="../tags/tag1072.xml"/><Relationship Id="rId62" Type="http://schemas.openxmlformats.org/officeDocument/2006/relationships/tags" Target="../tags/tag1093.xml"/><Relationship Id="rId83" Type="http://schemas.openxmlformats.org/officeDocument/2006/relationships/tags" Target="../tags/tag1114.xml"/><Relationship Id="rId88" Type="http://schemas.openxmlformats.org/officeDocument/2006/relationships/tags" Target="../tags/tag1119.xml"/><Relationship Id="rId111" Type="http://schemas.openxmlformats.org/officeDocument/2006/relationships/tags" Target="../tags/tag1142.xml"/><Relationship Id="rId132" Type="http://schemas.openxmlformats.org/officeDocument/2006/relationships/tags" Target="../tags/tag1163.xml"/><Relationship Id="rId153" Type="http://schemas.openxmlformats.org/officeDocument/2006/relationships/tags" Target="../tags/tag1184.xml"/><Relationship Id="rId174" Type="http://schemas.openxmlformats.org/officeDocument/2006/relationships/tags" Target="../tags/tag1205.xml"/><Relationship Id="rId179" Type="http://schemas.openxmlformats.org/officeDocument/2006/relationships/tags" Target="../tags/tag1210.xml"/><Relationship Id="rId195" Type="http://schemas.openxmlformats.org/officeDocument/2006/relationships/tags" Target="../tags/tag1226.xml"/><Relationship Id="rId209" Type="http://schemas.openxmlformats.org/officeDocument/2006/relationships/tags" Target="../tags/tag1240.xml"/><Relationship Id="rId190" Type="http://schemas.openxmlformats.org/officeDocument/2006/relationships/tags" Target="../tags/tag1221.xml"/><Relationship Id="rId204" Type="http://schemas.openxmlformats.org/officeDocument/2006/relationships/tags" Target="../tags/tag1235.xml"/><Relationship Id="rId220" Type="http://schemas.openxmlformats.org/officeDocument/2006/relationships/tags" Target="../tags/tag1251.xml"/><Relationship Id="rId225" Type="http://schemas.openxmlformats.org/officeDocument/2006/relationships/tags" Target="../tags/tag1256.xml"/><Relationship Id="rId241" Type="http://schemas.openxmlformats.org/officeDocument/2006/relationships/tags" Target="../tags/tag1272.xml"/><Relationship Id="rId246" Type="http://schemas.openxmlformats.org/officeDocument/2006/relationships/tags" Target="../tags/tag1277.xml"/><Relationship Id="rId267" Type="http://schemas.openxmlformats.org/officeDocument/2006/relationships/tags" Target="../tags/tag1298.xml"/><Relationship Id="rId288" Type="http://schemas.openxmlformats.org/officeDocument/2006/relationships/tags" Target="../tags/tag1319.xml"/><Relationship Id="rId15" Type="http://schemas.openxmlformats.org/officeDocument/2006/relationships/tags" Target="../tags/tag1046.xml"/><Relationship Id="rId36" Type="http://schemas.openxmlformats.org/officeDocument/2006/relationships/tags" Target="../tags/tag1067.xml"/><Relationship Id="rId57" Type="http://schemas.openxmlformats.org/officeDocument/2006/relationships/tags" Target="../tags/tag1088.xml"/><Relationship Id="rId106" Type="http://schemas.openxmlformats.org/officeDocument/2006/relationships/tags" Target="../tags/tag1137.xml"/><Relationship Id="rId127" Type="http://schemas.openxmlformats.org/officeDocument/2006/relationships/tags" Target="../tags/tag1158.xml"/><Relationship Id="rId262" Type="http://schemas.openxmlformats.org/officeDocument/2006/relationships/tags" Target="../tags/tag1293.xml"/><Relationship Id="rId283" Type="http://schemas.openxmlformats.org/officeDocument/2006/relationships/tags" Target="../tags/tag1314.xml"/><Relationship Id="rId313" Type="http://schemas.openxmlformats.org/officeDocument/2006/relationships/tags" Target="../tags/tag1344.xml"/><Relationship Id="rId318" Type="http://schemas.openxmlformats.org/officeDocument/2006/relationships/tags" Target="../tags/tag1349.xml"/><Relationship Id="rId339" Type="http://schemas.openxmlformats.org/officeDocument/2006/relationships/tags" Target="../tags/tag1370.xml"/><Relationship Id="rId10" Type="http://schemas.openxmlformats.org/officeDocument/2006/relationships/tags" Target="../tags/tag1041.xml"/><Relationship Id="rId31" Type="http://schemas.openxmlformats.org/officeDocument/2006/relationships/tags" Target="../tags/tag1062.xml"/><Relationship Id="rId52" Type="http://schemas.openxmlformats.org/officeDocument/2006/relationships/tags" Target="../tags/tag1083.xml"/><Relationship Id="rId73" Type="http://schemas.openxmlformats.org/officeDocument/2006/relationships/tags" Target="../tags/tag1104.xml"/><Relationship Id="rId78" Type="http://schemas.openxmlformats.org/officeDocument/2006/relationships/tags" Target="../tags/tag1109.xml"/><Relationship Id="rId94" Type="http://schemas.openxmlformats.org/officeDocument/2006/relationships/tags" Target="../tags/tag1125.xml"/><Relationship Id="rId99" Type="http://schemas.openxmlformats.org/officeDocument/2006/relationships/tags" Target="../tags/tag1130.xml"/><Relationship Id="rId101" Type="http://schemas.openxmlformats.org/officeDocument/2006/relationships/tags" Target="../tags/tag1132.xml"/><Relationship Id="rId122" Type="http://schemas.openxmlformats.org/officeDocument/2006/relationships/tags" Target="../tags/tag1153.xml"/><Relationship Id="rId143" Type="http://schemas.openxmlformats.org/officeDocument/2006/relationships/tags" Target="../tags/tag1174.xml"/><Relationship Id="rId148" Type="http://schemas.openxmlformats.org/officeDocument/2006/relationships/tags" Target="../tags/tag1179.xml"/><Relationship Id="rId164" Type="http://schemas.openxmlformats.org/officeDocument/2006/relationships/tags" Target="../tags/tag1195.xml"/><Relationship Id="rId169" Type="http://schemas.openxmlformats.org/officeDocument/2006/relationships/tags" Target="../tags/tag1200.xml"/><Relationship Id="rId185" Type="http://schemas.openxmlformats.org/officeDocument/2006/relationships/tags" Target="../tags/tag1216.xml"/><Relationship Id="rId334" Type="http://schemas.openxmlformats.org/officeDocument/2006/relationships/tags" Target="../tags/tag1365.xml"/><Relationship Id="rId4" Type="http://schemas.openxmlformats.org/officeDocument/2006/relationships/tags" Target="../tags/tag1035.xml"/><Relationship Id="rId9" Type="http://schemas.openxmlformats.org/officeDocument/2006/relationships/tags" Target="../tags/tag1040.xml"/><Relationship Id="rId180" Type="http://schemas.openxmlformats.org/officeDocument/2006/relationships/tags" Target="../tags/tag1211.xml"/><Relationship Id="rId210" Type="http://schemas.openxmlformats.org/officeDocument/2006/relationships/tags" Target="../tags/tag1241.xml"/><Relationship Id="rId215" Type="http://schemas.openxmlformats.org/officeDocument/2006/relationships/tags" Target="../tags/tag1246.xml"/><Relationship Id="rId236" Type="http://schemas.openxmlformats.org/officeDocument/2006/relationships/tags" Target="../tags/tag1267.xml"/><Relationship Id="rId257" Type="http://schemas.openxmlformats.org/officeDocument/2006/relationships/tags" Target="../tags/tag1288.xml"/><Relationship Id="rId278" Type="http://schemas.openxmlformats.org/officeDocument/2006/relationships/tags" Target="../tags/tag1309.xml"/><Relationship Id="rId26" Type="http://schemas.openxmlformats.org/officeDocument/2006/relationships/tags" Target="../tags/tag1057.xml"/><Relationship Id="rId231" Type="http://schemas.openxmlformats.org/officeDocument/2006/relationships/tags" Target="../tags/tag1262.xml"/><Relationship Id="rId252" Type="http://schemas.openxmlformats.org/officeDocument/2006/relationships/tags" Target="../tags/tag1283.xml"/><Relationship Id="rId273" Type="http://schemas.openxmlformats.org/officeDocument/2006/relationships/tags" Target="../tags/tag1304.xml"/><Relationship Id="rId294" Type="http://schemas.openxmlformats.org/officeDocument/2006/relationships/tags" Target="../tags/tag1325.xml"/><Relationship Id="rId308" Type="http://schemas.openxmlformats.org/officeDocument/2006/relationships/tags" Target="../tags/tag1339.xml"/><Relationship Id="rId329" Type="http://schemas.openxmlformats.org/officeDocument/2006/relationships/tags" Target="../tags/tag1360.xml"/><Relationship Id="rId47" Type="http://schemas.openxmlformats.org/officeDocument/2006/relationships/tags" Target="../tags/tag1078.xml"/><Relationship Id="rId68" Type="http://schemas.openxmlformats.org/officeDocument/2006/relationships/tags" Target="../tags/tag1099.xml"/><Relationship Id="rId89" Type="http://schemas.openxmlformats.org/officeDocument/2006/relationships/tags" Target="../tags/tag1120.xml"/><Relationship Id="rId112" Type="http://schemas.openxmlformats.org/officeDocument/2006/relationships/tags" Target="../tags/tag1143.xml"/><Relationship Id="rId133" Type="http://schemas.openxmlformats.org/officeDocument/2006/relationships/tags" Target="../tags/tag1164.xml"/><Relationship Id="rId154" Type="http://schemas.openxmlformats.org/officeDocument/2006/relationships/tags" Target="../tags/tag1185.xml"/><Relationship Id="rId175" Type="http://schemas.openxmlformats.org/officeDocument/2006/relationships/tags" Target="../tags/tag1206.xml"/><Relationship Id="rId340" Type="http://schemas.openxmlformats.org/officeDocument/2006/relationships/tags" Target="../tags/tag1371.xml"/><Relationship Id="rId196" Type="http://schemas.openxmlformats.org/officeDocument/2006/relationships/tags" Target="../tags/tag1227.xml"/><Relationship Id="rId200" Type="http://schemas.openxmlformats.org/officeDocument/2006/relationships/tags" Target="../tags/tag1231.xml"/><Relationship Id="rId16" Type="http://schemas.openxmlformats.org/officeDocument/2006/relationships/tags" Target="../tags/tag1047.xml"/><Relationship Id="rId221" Type="http://schemas.openxmlformats.org/officeDocument/2006/relationships/tags" Target="../tags/tag1252.xml"/><Relationship Id="rId242" Type="http://schemas.openxmlformats.org/officeDocument/2006/relationships/tags" Target="../tags/tag1273.xml"/><Relationship Id="rId263" Type="http://schemas.openxmlformats.org/officeDocument/2006/relationships/tags" Target="../tags/tag1294.xml"/><Relationship Id="rId284" Type="http://schemas.openxmlformats.org/officeDocument/2006/relationships/tags" Target="../tags/tag1315.xml"/><Relationship Id="rId319" Type="http://schemas.openxmlformats.org/officeDocument/2006/relationships/tags" Target="../tags/tag1350.xml"/><Relationship Id="rId37" Type="http://schemas.openxmlformats.org/officeDocument/2006/relationships/tags" Target="../tags/tag1068.xml"/><Relationship Id="rId58" Type="http://schemas.openxmlformats.org/officeDocument/2006/relationships/tags" Target="../tags/tag1089.xml"/><Relationship Id="rId79" Type="http://schemas.openxmlformats.org/officeDocument/2006/relationships/tags" Target="../tags/tag1110.xml"/><Relationship Id="rId102" Type="http://schemas.openxmlformats.org/officeDocument/2006/relationships/tags" Target="../tags/tag1133.xml"/><Relationship Id="rId123" Type="http://schemas.openxmlformats.org/officeDocument/2006/relationships/tags" Target="../tags/tag1154.xml"/><Relationship Id="rId144" Type="http://schemas.openxmlformats.org/officeDocument/2006/relationships/tags" Target="../tags/tag1175.xml"/><Relationship Id="rId330" Type="http://schemas.openxmlformats.org/officeDocument/2006/relationships/tags" Target="../tags/tag1361.xml"/><Relationship Id="rId90" Type="http://schemas.openxmlformats.org/officeDocument/2006/relationships/tags" Target="../tags/tag1121.xml"/><Relationship Id="rId165" Type="http://schemas.openxmlformats.org/officeDocument/2006/relationships/tags" Target="../tags/tag1196.xml"/><Relationship Id="rId186" Type="http://schemas.openxmlformats.org/officeDocument/2006/relationships/tags" Target="../tags/tag1217.xml"/><Relationship Id="rId211" Type="http://schemas.openxmlformats.org/officeDocument/2006/relationships/tags" Target="../tags/tag1242.xml"/><Relationship Id="rId232" Type="http://schemas.openxmlformats.org/officeDocument/2006/relationships/tags" Target="../tags/tag1263.xml"/><Relationship Id="rId253" Type="http://schemas.openxmlformats.org/officeDocument/2006/relationships/tags" Target="../tags/tag1284.xml"/><Relationship Id="rId274" Type="http://schemas.openxmlformats.org/officeDocument/2006/relationships/tags" Target="../tags/tag1305.xml"/><Relationship Id="rId295" Type="http://schemas.openxmlformats.org/officeDocument/2006/relationships/tags" Target="../tags/tag1326.xml"/><Relationship Id="rId309" Type="http://schemas.openxmlformats.org/officeDocument/2006/relationships/tags" Target="../tags/tag1340.xml"/><Relationship Id="rId27" Type="http://schemas.openxmlformats.org/officeDocument/2006/relationships/tags" Target="../tags/tag1058.xml"/><Relationship Id="rId48" Type="http://schemas.openxmlformats.org/officeDocument/2006/relationships/tags" Target="../tags/tag1079.xml"/><Relationship Id="rId69" Type="http://schemas.openxmlformats.org/officeDocument/2006/relationships/tags" Target="../tags/tag1100.xml"/><Relationship Id="rId113" Type="http://schemas.openxmlformats.org/officeDocument/2006/relationships/tags" Target="../tags/tag1144.xml"/><Relationship Id="rId134" Type="http://schemas.openxmlformats.org/officeDocument/2006/relationships/tags" Target="../tags/tag1165.xml"/><Relationship Id="rId320" Type="http://schemas.openxmlformats.org/officeDocument/2006/relationships/tags" Target="../tags/tag1351.xml"/><Relationship Id="rId80" Type="http://schemas.openxmlformats.org/officeDocument/2006/relationships/tags" Target="../tags/tag1111.xml"/><Relationship Id="rId155" Type="http://schemas.openxmlformats.org/officeDocument/2006/relationships/tags" Target="../tags/tag1186.xml"/><Relationship Id="rId176" Type="http://schemas.openxmlformats.org/officeDocument/2006/relationships/tags" Target="../tags/tag1207.xml"/><Relationship Id="rId197" Type="http://schemas.openxmlformats.org/officeDocument/2006/relationships/tags" Target="../tags/tag1228.xml"/><Relationship Id="rId341" Type="http://schemas.openxmlformats.org/officeDocument/2006/relationships/tags" Target="../tags/tag1372.xml"/><Relationship Id="rId201" Type="http://schemas.openxmlformats.org/officeDocument/2006/relationships/tags" Target="../tags/tag1232.xml"/><Relationship Id="rId222" Type="http://schemas.openxmlformats.org/officeDocument/2006/relationships/tags" Target="../tags/tag1253.xml"/><Relationship Id="rId243" Type="http://schemas.openxmlformats.org/officeDocument/2006/relationships/tags" Target="../tags/tag1274.xml"/><Relationship Id="rId264" Type="http://schemas.openxmlformats.org/officeDocument/2006/relationships/tags" Target="../tags/tag1295.xml"/><Relationship Id="rId285" Type="http://schemas.openxmlformats.org/officeDocument/2006/relationships/tags" Target="../tags/tag1316.xml"/><Relationship Id="rId17" Type="http://schemas.openxmlformats.org/officeDocument/2006/relationships/tags" Target="../tags/tag1048.xml"/><Relationship Id="rId38" Type="http://schemas.openxmlformats.org/officeDocument/2006/relationships/tags" Target="../tags/tag1069.xml"/><Relationship Id="rId59" Type="http://schemas.openxmlformats.org/officeDocument/2006/relationships/tags" Target="../tags/tag1090.xml"/><Relationship Id="rId103" Type="http://schemas.openxmlformats.org/officeDocument/2006/relationships/tags" Target="../tags/tag1134.xml"/><Relationship Id="rId124" Type="http://schemas.openxmlformats.org/officeDocument/2006/relationships/tags" Target="../tags/tag1155.xml"/><Relationship Id="rId310" Type="http://schemas.openxmlformats.org/officeDocument/2006/relationships/tags" Target="../tags/tag1341.xml"/><Relationship Id="rId70" Type="http://schemas.openxmlformats.org/officeDocument/2006/relationships/tags" Target="../tags/tag1101.xml"/><Relationship Id="rId91" Type="http://schemas.openxmlformats.org/officeDocument/2006/relationships/tags" Target="../tags/tag1122.xml"/><Relationship Id="rId145" Type="http://schemas.openxmlformats.org/officeDocument/2006/relationships/tags" Target="../tags/tag1176.xml"/><Relationship Id="rId166" Type="http://schemas.openxmlformats.org/officeDocument/2006/relationships/tags" Target="../tags/tag1197.xml"/><Relationship Id="rId187" Type="http://schemas.openxmlformats.org/officeDocument/2006/relationships/tags" Target="../tags/tag1218.xml"/><Relationship Id="rId331" Type="http://schemas.openxmlformats.org/officeDocument/2006/relationships/tags" Target="../tags/tag1362.xml"/><Relationship Id="rId1" Type="http://schemas.openxmlformats.org/officeDocument/2006/relationships/tags" Target="../tags/tag1032.xml"/><Relationship Id="rId212" Type="http://schemas.openxmlformats.org/officeDocument/2006/relationships/tags" Target="../tags/tag1243.xml"/><Relationship Id="rId233" Type="http://schemas.openxmlformats.org/officeDocument/2006/relationships/tags" Target="../tags/tag1264.xml"/><Relationship Id="rId254" Type="http://schemas.openxmlformats.org/officeDocument/2006/relationships/tags" Target="../tags/tag1285.xml"/><Relationship Id="rId28" Type="http://schemas.openxmlformats.org/officeDocument/2006/relationships/tags" Target="../tags/tag1059.xml"/><Relationship Id="rId49" Type="http://schemas.openxmlformats.org/officeDocument/2006/relationships/tags" Target="../tags/tag1080.xml"/><Relationship Id="rId114" Type="http://schemas.openxmlformats.org/officeDocument/2006/relationships/tags" Target="../tags/tag1145.xml"/><Relationship Id="rId275" Type="http://schemas.openxmlformats.org/officeDocument/2006/relationships/tags" Target="../tags/tag1306.xml"/><Relationship Id="rId296" Type="http://schemas.openxmlformats.org/officeDocument/2006/relationships/tags" Target="../tags/tag1327.xml"/><Relationship Id="rId300" Type="http://schemas.openxmlformats.org/officeDocument/2006/relationships/tags" Target="../tags/tag1331.xml"/><Relationship Id="rId60" Type="http://schemas.openxmlformats.org/officeDocument/2006/relationships/tags" Target="../tags/tag1091.xml"/><Relationship Id="rId81" Type="http://schemas.openxmlformats.org/officeDocument/2006/relationships/tags" Target="../tags/tag1112.xml"/><Relationship Id="rId135" Type="http://schemas.openxmlformats.org/officeDocument/2006/relationships/tags" Target="../tags/tag1166.xml"/><Relationship Id="rId156" Type="http://schemas.openxmlformats.org/officeDocument/2006/relationships/tags" Target="../tags/tag1187.xml"/><Relationship Id="rId177" Type="http://schemas.openxmlformats.org/officeDocument/2006/relationships/tags" Target="../tags/tag1208.xml"/><Relationship Id="rId198" Type="http://schemas.openxmlformats.org/officeDocument/2006/relationships/tags" Target="../tags/tag1229.xml"/><Relationship Id="rId321" Type="http://schemas.openxmlformats.org/officeDocument/2006/relationships/tags" Target="../tags/tag1352.xml"/><Relationship Id="rId342" Type="http://schemas.openxmlformats.org/officeDocument/2006/relationships/tags" Target="../tags/tag1373.xml"/><Relationship Id="rId202" Type="http://schemas.openxmlformats.org/officeDocument/2006/relationships/tags" Target="../tags/tag1233.xml"/><Relationship Id="rId223" Type="http://schemas.openxmlformats.org/officeDocument/2006/relationships/tags" Target="../tags/tag1254.xml"/><Relationship Id="rId244" Type="http://schemas.openxmlformats.org/officeDocument/2006/relationships/tags" Target="../tags/tag1275.xml"/><Relationship Id="rId18" Type="http://schemas.openxmlformats.org/officeDocument/2006/relationships/tags" Target="../tags/tag1049.xml"/><Relationship Id="rId39" Type="http://schemas.openxmlformats.org/officeDocument/2006/relationships/tags" Target="../tags/tag1070.xml"/><Relationship Id="rId265" Type="http://schemas.openxmlformats.org/officeDocument/2006/relationships/tags" Target="../tags/tag1296.xml"/><Relationship Id="rId286" Type="http://schemas.openxmlformats.org/officeDocument/2006/relationships/tags" Target="../tags/tag1317.xml"/><Relationship Id="rId50" Type="http://schemas.openxmlformats.org/officeDocument/2006/relationships/tags" Target="../tags/tag1081.xml"/><Relationship Id="rId104" Type="http://schemas.openxmlformats.org/officeDocument/2006/relationships/tags" Target="../tags/tag1135.xml"/><Relationship Id="rId125" Type="http://schemas.openxmlformats.org/officeDocument/2006/relationships/tags" Target="../tags/tag1156.xml"/><Relationship Id="rId146" Type="http://schemas.openxmlformats.org/officeDocument/2006/relationships/tags" Target="../tags/tag1177.xml"/><Relationship Id="rId167" Type="http://schemas.openxmlformats.org/officeDocument/2006/relationships/tags" Target="../tags/tag1198.xml"/><Relationship Id="rId188" Type="http://schemas.openxmlformats.org/officeDocument/2006/relationships/tags" Target="../tags/tag1219.xml"/><Relationship Id="rId311" Type="http://schemas.openxmlformats.org/officeDocument/2006/relationships/tags" Target="../tags/tag1342.xml"/><Relationship Id="rId332" Type="http://schemas.openxmlformats.org/officeDocument/2006/relationships/tags" Target="../tags/tag1363.xml"/><Relationship Id="rId71" Type="http://schemas.openxmlformats.org/officeDocument/2006/relationships/tags" Target="../tags/tag1102.xml"/><Relationship Id="rId92" Type="http://schemas.openxmlformats.org/officeDocument/2006/relationships/tags" Target="../tags/tag1123.xml"/><Relationship Id="rId213" Type="http://schemas.openxmlformats.org/officeDocument/2006/relationships/tags" Target="../tags/tag1244.xml"/><Relationship Id="rId234" Type="http://schemas.openxmlformats.org/officeDocument/2006/relationships/tags" Target="../tags/tag1265.xml"/><Relationship Id="rId2" Type="http://schemas.openxmlformats.org/officeDocument/2006/relationships/tags" Target="../tags/tag1033.xml"/><Relationship Id="rId29" Type="http://schemas.openxmlformats.org/officeDocument/2006/relationships/tags" Target="../tags/tag1060.xml"/><Relationship Id="rId255" Type="http://schemas.openxmlformats.org/officeDocument/2006/relationships/tags" Target="../tags/tag1286.xml"/><Relationship Id="rId276" Type="http://schemas.openxmlformats.org/officeDocument/2006/relationships/tags" Target="../tags/tag1307.xml"/><Relationship Id="rId297" Type="http://schemas.openxmlformats.org/officeDocument/2006/relationships/tags" Target="../tags/tag1328.xml"/><Relationship Id="rId40" Type="http://schemas.openxmlformats.org/officeDocument/2006/relationships/tags" Target="../tags/tag1071.xml"/><Relationship Id="rId115" Type="http://schemas.openxmlformats.org/officeDocument/2006/relationships/tags" Target="../tags/tag1146.xml"/><Relationship Id="rId136" Type="http://schemas.openxmlformats.org/officeDocument/2006/relationships/tags" Target="../tags/tag1167.xml"/><Relationship Id="rId157" Type="http://schemas.openxmlformats.org/officeDocument/2006/relationships/tags" Target="../tags/tag1188.xml"/><Relationship Id="rId178" Type="http://schemas.openxmlformats.org/officeDocument/2006/relationships/tags" Target="../tags/tag1209.xml"/><Relationship Id="rId301" Type="http://schemas.openxmlformats.org/officeDocument/2006/relationships/tags" Target="../tags/tag1332.xml"/><Relationship Id="rId322" Type="http://schemas.openxmlformats.org/officeDocument/2006/relationships/tags" Target="../tags/tag1353.xml"/><Relationship Id="rId343" Type="http://schemas.openxmlformats.org/officeDocument/2006/relationships/slideLayout" Target="../slideLayouts/slideLayout2.xml"/><Relationship Id="rId61" Type="http://schemas.openxmlformats.org/officeDocument/2006/relationships/tags" Target="../tags/tag1092.xml"/><Relationship Id="rId82" Type="http://schemas.openxmlformats.org/officeDocument/2006/relationships/tags" Target="../tags/tag1113.xml"/><Relationship Id="rId199" Type="http://schemas.openxmlformats.org/officeDocument/2006/relationships/tags" Target="../tags/tag1230.xml"/><Relationship Id="rId203" Type="http://schemas.openxmlformats.org/officeDocument/2006/relationships/tags" Target="../tags/tag1234.xml"/><Relationship Id="rId19" Type="http://schemas.openxmlformats.org/officeDocument/2006/relationships/tags" Target="../tags/tag1050.xml"/><Relationship Id="rId224" Type="http://schemas.openxmlformats.org/officeDocument/2006/relationships/tags" Target="../tags/tag1255.xml"/><Relationship Id="rId245" Type="http://schemas.openxmlformats.org/officeDocument/2006/relationships/tags" Target="../tags/tag1276.xml"/><Relationship Id="rId266" Type="http://schemas.openxmlformats.org/officeDocument/2006/relationships/tags" Target="../tags/tag1297.xml"/><Relationship Id="rId287" Type="http://schemas.openxmlformats.org/officeDocument/2006/relationships/tags" Target="../tags/tag1318.xml"/><Relationship Id="rId30" Type="http://schemas.openxmlformats.org/officeDocument/2006/relationships/tags" Target="../tags/tag1061.xml"/><Relationship Id="rId105" Type="http://schemas.openxmlformats.org/officeDocument/2006/relationships/tags" Target="../tags/tag1136.xml"/><Relationship Id="rId126" Type="http://schemas.openxmlformats.org/officeDocument/2006/relationships/tags" Target="../tags/tag1157.xml"/><Relationship Id="rId147" Type="http://schemas.openxmlformats.org/officeDocument/2006/relationships/tags" Target="../tags/tag1178.xml"/><Relationship Id="rId168" Type="http://schemas.openxmlformats.org/officeDocument/2006/relationships/tags" Target="../tags/tag1199.xml"/><Relationship Id="rId312" Type="http://schemas.openxmlformats.org/officeDocument/2006/relationships/tags" Target="../tags/tag1343.xml"/><Relationship Id="rId333" Type="http://schemas.openxmlformats.org/officeDocument/2006/relationships/tags" Target="../tags/tag1364.xml"/><Relationship Id="rId51" Type="http://schemas.openxmlformats.org/officeDocument/2006/relationships/tags" Target="../tags/tag1082.xml"/><Relationship Id="rId72" Type="http://schemas.openxmlformats.org/officeDocument/2006/relationships/tags" Target="../tags/tag1103.xml"/><Relationship Id="rId93" Type="http://schemas.openxmlformats.org/officeDocument/2006/relationships/tags" Target="../tags/tag1124.xml"/><Relationship Id="rId189" Type="http://schemas.openxmlformats.org/officeDocument/2006/relationships/tags" Target="../tags/tag1220.xml"/><Relationship Id="rId3" Type="http://schemas.openxmlformats.org/officeDocument/2006/relationships/tags" Target="../tags/tag1034.xml"/><Relationship Id="rId214" Type="http://schemas.openxmlformats.org/officeDocument/2006/relationships/tags" Target="../tags/tag1245.xml"/><Relationship Id="rId235" Type="http://schemas.openxmlformats.org/officeDocument/2006/relationships/tags" Target="../tags/tag1266.xml"/><Relationship Id="rId256" Type="http://schemas.openxmlformats.org/officeDocument/2006/relationships/tags" Target="../tags/tag1287.xml"/><Relationship Id="rId277" Type="http://schemas.openxmlformats.org/officeDocument/2006/relationships/tags" Target="../tags/tag1308.xml"/><Relationship Id="rId298" Type="http://schemas.openxmlformats.org/officeDocument/2006/relationships/tags" Target="../tags/tag13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5.xml"/><Relationship Id="rId1" Type="http://schemas.openxmlformats.org/officeDocument/2006/relationships/tags" Target="../tags/tag1374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tags" Target="../tags/tag1492.xml"/><Relationship Id="rId21" Type="http://schemas.openxmlformats.org/officeDocument/2006/relationships/tags" Target="../tags/tag1396.xml"/><Relationship Id="rId42" Type="http://schemas.openxmlformats.org/officeDocument/2006/relationships/tags" Target="../tags/tag1417.xml"/><Relationship Id="rId63" Type="http://schemas.openxmlformats.org/officeDocument/2006/relationships/tags" Target="../tags/tag1438.xml"/><Relationship Id="rId84" Type="http://schemas.openxmlformats.org/officeDocument/2006/relationships/tags" Target="../tags/tag1459.xml"/><Relationship Id="rId138" Type="http://schemas.openxmlformats.org/officeDocument/2006/relationships/tags" Target="../tags/tag1513.xml"/><Relationship Id="rId159" Type="http://schemas.openxmlformats.org/officeDocument/2006/relationships/tags" Target="../tags/tag1534.xml"/><Relationship Id="rId170" Type="http://schemas.openxmlformats.org/officeDocument/2006/relationships/tags" Target="../tags/tag1545.xml"/><Relationship Id="rId191" Type="http://schemas.openxmlformats.org/officeDocument/2006/relationships/tags" Target="../tags/tag1566.xml"/><Relationship Id="rId205" Type="http://schemas.openxmlformats.org/officeDocument/2006/relationships/tags" Target="../tags/tag1580.xml"/><Relationship Id="rId226" Type="http://schemas.openxmlformats.org/officeDocument/2006/relationships/tags" Target="../tags/tag1601.xml"/><Relationship Id="rId247" Type="http://schemas.openxmlformats.org/officeDocument/2006/relationships/tags" Target="../tags/tag1622.xml"/><Relationship Id="rId107" Type="http://schemas.openxmlformats.org/officeDocument/2006/relationships/tags" Target="../tags/tag1482.xml"/><Relationship Id="rId11" Type="http://schemas.openxmlformats.org/officeDocument/2006/relationships/tags" Target="../tags/tag1386.xml"/><Relationship Id="rId32" Type="http://schemas.openxmlformats.org/officeDocument/2006/relationships/tags" Target="../tags/tag1407.xml"/><Relationship Id="rId53" Type="http://schemas.openxmlformats.org/officeDocument/2006/relationships/tags" Target="../tags/tag1428.xml"/><Relationship Id="rId74" Type="http://schemas.openxmlformats.org/officeDocument/2006/relationships/tags" Target="../tags/tag1449.xml"/><Relationship Id="rId128" Type="http://schemas.openxmlformats.org/officeDocument/2006/relationships/tags" Target="../tags/tag1503.xml"/><Relationship Id="rId149" Type="http://schemas.openxmlformats.org/officeDocument/2006/relationships/tags" Target="../tags/tag1524.xml"/><Relationship Id="rId5" Type="http://schemas.openxmlformats.org/officeDocument/2006/relationships/tags" Target="../tags/tag1380.xml"/><Relationship Id="rId95" Type="http://schemas.openxmlformats.org/officeDocument/2006/relationships/tags" Target="../tags/tag1470.xml"/><Relationship Id="rId160" Type="http://schemas.openxmlformats.org/officeDocument/2006/relationships/tags" Target="../tags/tag1535.xml"/><Relationship Id="rId181" Type="http://schemas.openxmlformats.org/officeDocument/2006/relationships/tags" Target="../tags/tag1556.xml"/><Relationship Id="rId216" Type="http://schemas.openxmlformats.org/officeDocument/2006/relationships/tags" Target="../tags/tag1591.xml"/><Relationship Id="rId237" Type="http://schemas.openxmlformats.org/officeDocument/2006/relationships/tags" Target="../tags/tag1612.xml"/><Relationship Id="rId22" Type="http://schemas.openxmlformats.org/officeDocument/2006/relationships/tags" Target="../tags/tag1397.xml"/><Relationship Id="rId43" Type="http://schemas.openxmlformats.org/officeDocument/2006/relationships/tags" Target="../tags/tag1418.xml"/><Relationship Id="rId64" Type="http://schemas.openxmlformats.org/officeDocument/2006/relationships/tags" Target="../tags/tag1439.xml"/><Relationship Id="rId118" Type="http://schemas.openxmlformats.org/officeDocument/2006/relationships/tags" Target="../tags/tag1493.xml"/><Relationship Id="rId139" Type="http://schemas.openxmlformats.org/officeDocument/2006/relationships/tags" Target="../tags/tag1514.xml"/><Relationship Id="rId85" Type="http://schemas.openxmlformats.org/officeDocument/2006/relationships/tags" Target="../tags/tag1460.xml"/><Relationship Id="rId150" Type="http://schemas.openxmlformats.org/officeDocument/2006/relationships/tags" Target="../tags/tag1525.xml"/><Relationship Id="rId171" Type="http://schemas.openxmlformats.org/officeDocument/2006/relationships/tags" Target="../tags/tag1546.xml"/><Relationship Id="rId192" Type="http://schemas.openxmlformats.org/officeDocument/2006/relationships/tags" Target="../tags/tag1567.xml"/><Relationship Id="rId206" Type="http://schemas.openxmlformats.org/officeDocument/2006/relationships/tags" Target="../tags/tag1581.xml"/><Relationship Id="rId227" Type="http://schemas.openxmlformats.org/officeDocument/2006/relationships/tags" Target="../tags/tag1602.xml"/><Relationship Id="rId248" Type="http://schemas.openxmlformats.org/officeDocument/2006/relationships/tags" Target="../tags/tag1623.xml"/><Relationship Id="rId12" Type="http://schemas.openxmlformats.org/officeDocument/2006/relationships/tags" Target="../tags/tag1387.xml"/><Relationship Id="rId17" Type="http://schemas.openxmlformats.org/officeDocument/2006/relationships/tags" Target="../tags/tag1392.xml"/><Relationship Id="rId33" Type="http://schemas.openxmlformats.org/officeDocument/2006/relationships/tags" Target="../tags/tag1408.xml"/><Relationship Id="rId38" Type="http://schemas.openxmlformats.org/officeDocument/2006/relationships/tags" Target="../tags/tag1413.xml"/><Relationship Id="rId59" Type="http://schemas.openxmlformats.org/officeDocument/2006/relationships/tags" Target="../tags/tag1434.xml"/><Relationship Id="rId103" Type="http://schemas.openxmlformats.org/officeDocument/2006/relationships/tags" Target="../tags/tag1478.xml"/><Relationship Id="rId108" Type="http://schemas.openxmlformats.org/officeDocument/2006/relationships/tags" Target="../tags/tag1483.xml"/><Relationship Id="rId124" Type="http://schemas.openxmlformats.org/officeDocument/2006/relationships/tags" Target="../tags/tag1499.xml"/><Relationship Id="rId129" Type="http://schemas.openxmlformats.org/officeDocument/2006/relationships/tags" Target="../tags/tag1504.xml"/><Relationship Id="rId54" Type="http://schemas.openxmlformats.org/officeDocument/2006/relationships/tags" Target="../tags/tag1429.xml"/><Relationship Id="rId70" Type="http://schemas.openxmlformats.org/officeDocument/2006/relationships/tags" Target="../tags/tag1445.xml"/><Relationship Id="rId75" Type="http://schemas.openxmlformats.org/officeDocument/2006/relationships/tags" Target="../tags/tag1450.xml"/><Relationship Id="rId91" Type="http://schemas.openxmlformats.org/officeDocument/2006/relationships/tags" Target="../tags/tag1466.xml"/><Relationship Id="rId96" Type="http://schemas.openxmlformats.org/officeDocument/2006/relationships/tags" Target="../tags/tag1471.xml"/><Relationship Id="rId140" Type="http://schemas.openxmlformats.org/officeDocument/2006/relationships/tags" Target="../tags/tag1515.xml"/><Relationship Id="rId145" Type="http://schemas.openxmlformats.org/officeDocument/2006/relationships/tags" Target="../tags/tag1520.xml"/><Relationship Id="rId161" Type="http://schemas.openxmlformats.org/officeDocument/2006/relationships/tags" Target="../tags/tag1536.xml"/><Relationship Id="rId166" Type="http://schemas.openxmlformats.org/officeDocument/2006/relationships/tags" Target="../tags/tag1541.xml"/><Relationship Id="rId182" Type="http://schemas.openxmlformats.org/officeDocument/2006/relationships/tags" Target="../tags/tag1557.xml"/><Relationship Id="rId187" Type="http://schemas.openxmlformats.org/officeDocument/2006/relationships/tags" Target="../tags/tag1562.xml"/><Relationship Id="rId217" Type="http://schemas.openxmlformats.org/officeDocument/2006/relationships/tags" Target="../tags/tag1592.xml"/><Relationship Id="rId1" Type="http://schemas.openxmlformats.org/officeDocument/2006/relationships/tags" Target="../tags/tag1376.xml"/><Relationship Id="rId6" Type="http://schemas.openxmlformats.org/officeDocument/2006/relationships/tags" Target="../tags/tag1381.xml"/><Relationship Id="rId212" Type="http://schemas.openxmlformats.org/officeDocument/2006/relationships/tags" Target="../tags/tag1587.xml"/><Relationship Id="rId233" Type="http://schemas.openxmlformats.org/officeDocument/2006/relationships/tags" Target="../tags/tag1608.xml"/><Relationship Id="rId238" Type="http://schemas.openxmlformats.org/officeDocument/2006/relationships/tags" Target="../tags/tag1613.xml"/><Relationship Id="rId23" Type="http://schemas.openxmlformats.org/officeDocument/2006/relationships/tags" Target="../tags/tag1398.xml"/><Relationship Id="rId28" Type="http://schemas.openxmlformats.org/officeDocument/2006/relationships/tags" Target="../tags/tag1403.xml"/><Relationship Id="rId49" Type="http://schemas.openxmlformats.org/officeDocument/2006/relationships/tags" Target="../tags/tag1424.xml"/><Relationship Id="rId114" Type="http://schemas.openxmlformats.org/officeDocument/2006/relationships/tags" Target="../tags/tag1489.xml"/><Relationship Id="rId119" Type="http://schemas.openxmlformats.org/officeDocument/2006/relationships/tags" Target="../tags/tag1494.xml"/><Relationship Id="rId44" Type="http://schemas.openxmlformats.org/officeDocument/2006/relationships/tags" Target="../tags/tag1419.xml"/><Relationship Id="rId60" Type="http://schemas.openxmlformats.org/officeDocument/2006/relationships/tags" Target="../tags/tag1435.xml"/><Relationship Id="rId65" Type="http://schemas.openxmlformats.org/officeDocument/2006/relationships/tags" Target="../tags/tag1440.xml"/><Relationship Id="rId81" Type="http://schemas.openxmlformats.org/officeDocument/2006/relationships/tags" Target="../tags/tag1456.xml"/><Relationship Id="rId86" Type="http://schemas.openxmlformats.org/officeDocument/2006/relationships/tags" Target="../tags/tag1461.xml"/><Relationship Id="rId130" Type="http://schemas.openxmlformats.org/officeDocument/2006/relationships/tags" Target="../tags/tag1505.xml"/><Relationship Id="rId135" Type="http://schemas.openxmlformats.org/officeDocument/2006/relationships/tags" Target="../tags/tag1510.xml"/><Relationship Id="rId151" Type="http://schemas.openxmlformats.org/officeDocument/2006/relationships/tags" Target="../tags/tag1526.xml"/><Relationship Id="rId156" Type="http://schemas.openxmlformats.org/officeDocument/2006/relationships/tags" Target="../tags/tag1531.xml"/><Relationship Id="rId177" Type="http://schemas.openxmlformats.org/officeDocument/2006/relationships/tags" Target="../tags/tag1552.xml"/><Relationship Id="rId198" Type="http://schemas.openxmlformats.org/officeDocument/2006/relationships/tags" Target="../tags/tag1573.xml"/><Relationship Id="rId172" Type="http://schemas.openxmlformats.org/officeDocument/2006/relationships/tags" Target="../tags/tag1547.xml"/><Relationship Id="rId193" Type="http://schemas.openxmlformats.org/officeDocument/2006/relationships/tags" Target="../tags/tag1568.xml"/><Relationship Id="rId202" Type="http://schemas.openxmlformats.org/officeDocument/2006/relationships/tags" Target="../tags/tag1577.xml"/><Relationship Id="rId207" Type="http://schemas.openxmlformats.org/officeDocument/2006/relationships/tags" Target="../tags/tag1582.xml"/><Relationship Id="rId223" Type="http://schemas.openxmlformats.org/officeDocument/2006/relationships/tags" Target="../tags/tag1598.xml"/><Relationship Id="rId228" Type="http://schemas.openxmlformats.org/officeDocument/2006/relationships/tags" Target="../tags/tag1603.xml"/><Relationship Id="rId244" Type="http://schemas.openxmlformats.org/officeDocument/2006/relationships/tags" Target="../tags/tag1619.xml"/><Relationship Id="rId249" Type="http://schemas.openxmlformats.org/officeDocument/2006/relationships/tags" Target="../tags/tag1624.xml"/><Relationship Id="rId13" Type="http://schemas.openxmlformats.org/officeDocument/2006/relationships/tags" Target="../tags/tag1388.xml"/><Relationship Id="rId18" Type="http://schemas.openxmlformats.org/officeDocument/2006/relationships/tags" Target="../tags/tag1393.xml"/><Relationship Id="rId39" Type="http://schemas.openxmlformats.org/officeDocument/2006/relationships/tags" Target="../tags/tag1414.xml"/><Relationship Id="rId109" Type="http://schemas.openxmlformats.org/officeDocument/2006/relationships/tags" Target="../tags/tag1484.xml"/><Relationship Id="rId34" Type="http://schemas.openxmlformats.org/officeDocument/2006/relationships/tags" Target="../tags/tag1409.xml"/><Relationship Id="rId50" Type="http://schemas.openxmlformats.org/officeDocument/2006/relationships/tags" Target="../tags/tag1425.xml"/><Relationship Id="rId55" Type="http://schemas.openxmlformats.org/officeDocument/2006/relationships/tags" Target="../tags/tag1430.xml"/><Relationship Id="rId76" Type="http://schemas.openxmlformats.org/officeDocument/2006/relationships/tags" Target="../tags/tag1451.xml"/><Relationship Id="rId97" Type="http://schemas.openxmlformats.org/officeDocument/2006/relationships/tags" Target="../tags/tag1472.xml"/><Relationship Id="rId104" Type="http://schemas.openxmlformats.org/officeDocument/2006/relationships/tags" Target="../tags/tag1479.xml"/><Relationship Id="rId120" Type="http://schemas.openxmlformats.org/officeDocument/2006/relationships/tags" Target="../tags/tag1495.xml"/><Relationship Id="rId125" Type="http://schemas.openxmlformats.org/officeDocument/2006/relationships/tags" Target="../tags/tag1500.xml"/><Relationship Id="rId141" Type="http://schemas.openxmlformats.org/officeDocument/2006/relationships/tags" Target="../tags/tag1516.xml"/><Relationship Id="rId146" Type="http://schemas.openxmlformats.org/officeDocument/2006/relationships/tags" Target="../tags/tag1521.xml"/><Relationship Id="rId167" Type="http://schemas.openxmlformats.org/officeDocument/2006/relationships/tags" Target="../tags/tag1542.xml"/><Relationship Id="rId188" Type="http://schemas.openxmlformats.org/officeDocument/2006/relationships/tags" Target="../tags/tag1563.xml"/><Relationship Id="rId7" Type="http://schemas.openxmlformats.org/officeDocument/2006/relationships/tags" Target="../tags/tag1382.xml"/><Relationship Id="rId71" Type="http://schemas.openxmlformats.org/officeDocument/2006/relationships/tags" Target="../tags/tag1446.xml"/><Relationship Id="rId92" Type="http://schemas.openxmlformats.org/officeDocument/2006/relationships/tags" Target="../tags/tag1467.xml"/><Relationship Id="rId162" Type="http://schemas.openxmlformats.org/officeDocument/2006/relationships/tags" Target="../tags/tag1537.xml"/><Relationship Id="rId183" Type="http://schemas.openxmlformats.org/officeDocument/2006/relationships/tags" Target="../tags/tag1558.xml"/><Relationship Id="rId213" Type="http://schemas.openxmlformats.org/officeDocument/2006/relationships/tags" Target="../tags/tag1588.xml"/><Relationship Id="rId218" Type="http://schemas.openxmlformats.org/officeDocument/2006/relationships/tags" Target="../tags/tag1593.xml"/><Relationship Id="rId234" Type="http://schemas.openxmlformats.org/officeDocument/2006/relationships/tags" Target="../tags/tag1609.xml"/><Relationship Id="rId239" Type="http://schemas.openxmlformats.org/officeDocument/2006/relationships/tags" Target="../tags/tag1614.xml"/><Relationship Id="rId2" Type="http://schemas.openxmlformats.org/officeDocument/2006/relationships/tags" Target="../tags/tag1377.xml"/><Relationship Id="rId29" Type="http://schemas.openxmlformats.org/officeDocument/2006/relationships/tags" Target="../tags/tag1404.xml"/><Relationship Id="rId250" Type="http://schemas.openxmlformats.org/officeDocument/2006/relationships/tags" Target="../tags/tag1625.xml"/><Relationship Id="rId24" Type="http://schemas.openxmlformats.org/officeDocument/2006/relationships/tags" Target="../tags/tag1399.xml"/><Relationship Id="rId40" Type="http://schemas.openxmlformats.org/officeDocument/2006/relationships/tags" Target="../tags/tag1415.xml"/><Relationship Id="rId45" Type="http://schemas.openxmlformats.org/officeDocument/2006/relationships/tags" Target="../tags/tag1420.xml"/><Relationship Id="rId66" Type="http://schemas.openxmlformats.org/officeDocument/2006/relationships/tags" Target="../tags/tag1441.xml"/><Relationship Id="rId87" Type="http://schemas.openxmlformats.org/officeDocument/2006/relationships/tags" Target="../tags/tag1462.xml"/><Relationship Id="rId110" Type="http://schemas.openxmlformats.org/officeDocument/2006/relationships/tags" Target="../tags/tag1485.xml"/><Relationship Id="rId115" Type="http://schemas.openxmlformats.org/officeDocument/2006/relationships/tags" Target="../tags/tag1490.xml"/><Relationship Id="rId131" Type="http://schemas.openxmlformats.org/officeDocument/2006/relationships/tags" Target="../tags/tag1506.xml"/><Relationship Id="rId136" Type="http://schemas.openxmlformats.org/officeDocument/2006/relationships/tags" Target="../tags/tag1511.xml"/><Relationship Id="rId157" Type="http://schemas.openxmlformats.org/officeDocument/2006/relationships/tags" Target="../tags/tag1532.xml"/><Relationship Id="rId178" Type="http://schemas.openxmlformats.org/officeDocument/2006/relationships/tags" Target="../tags/tag1553.xml"/><Relationship Id="rId61" Type="http://schemas.openxmlformats.org/officeDocument/2006/relationships/tags" Target="../tags/tag1436.xml"/><Relationship Id="rId82" Type="http://schemas.openxmlformats.org/officeDocument/2006/relationships/tags" Target="../tags/tag1457.xml"/><Relationship Id="rId152" Type="http://schemas.openxmlformats.org/officeDocument/2006/relationships/tags" Target="../tags/tag1527.xml"/><Relationship Id="rId173" Type="http://schemas.openxmlformats.org/officeDocument/2006/relationships/tags" Target="../tags/tag1548.xml"/><Relationship Id="rId194" Type="http://schemas.openxmlformats.org/officeDocument/2006/relationships/tags" Target="../tags/tag1569.xml"/><Relationship Id="rId199" Type="http://schemas.openxmlformats.org/officeDocument/2006/relationships/tags" Target="../tags/tag1574.xml"/><Relationship Id="rId203" Type="http://schemas.openxmlformats.org/officeDocument/2006/relationships/tags" Target="../tags/tag1578.xml"/><Relationship Id="rId208" Type="http://schemas.openxmlformats.org/officeDocument/2006/relationships/tags" Target="../tags/tag1583.xml"/><Relationship Id="rId229" Type="http://schemas.openxmlformats.org/officeDocument/2006/relationships/tags" Target="../tags/tag1604.xml"/><Relationship Id="rId19" Type="http://schemas.openxmlformats.org/officeDocument/2006/relationships/tags" Target="../tags/tag1394.xml"/><Relationship Id="rId224" Type="http://schemas.openxmlformats.org/officeDocument/2006/relationships/tags" Target="../tags/tag1599.xml"/><Relationship Id="rId240" Type="http://schemas.openxmlformats.org/officeDocument/2006/relationships/tags" Target="../tags/tag1615.xml"/><Relationship Id="rId245" Type="http://schemas.openxmlformats.org/officeDocument/2006/relationships/tags" Target="../tags/tag1620.xml"/><Relationship Id="rId14" Type="http://schemas.openxmlformats.org/officeDocument/2006/relationships/tags" Target="../tags/tag1389.xml"/><Relationship Id="rId30" Type="http://schemas.openxmlformats.org/officeDocument/2006/relationships/tags" Target="../tags/tag1405.xml"/><Relationship Id="rId35" Type="http://schemas.openxmlformats.org/officeDocument/2006/relationships/tags" Target="../tags/tag1410.xml"/><Relationship Id="rId56" Type="http://schemas.openxmlformats.org/officeDocument/2006/relationships/tags" Target="../tags/tag1431.xml"/><Relationship Id="rId77" Type="http://schemas.openxmlformats.org/officeDocument/2006/relationships/tags" Target="../tags/tag1452.xml"/><Relationship Id="rId100" Type="http://schemas.openxmlformats.org/officeDocument/2006/relationships/tags" Target="../tags/tag1475.xml"/><Relationship Id="rId105" Type="http://schemas.openxmlformats.org/officeDocument/2006/relationships/tags" Target="../tags/tag1480.xml"/><Relationship Id="rId126" Type="http://schemas.openxmlformats.org/officeDocument/2006/relationships/tags" Target="../tags/tag1501.xml"/><Relationship Id="rId147" Type="http://schemas.openxmlformats.org/officeDocument/2006/relationships/tags" Target="../tags/tag1522.xml"/><Relationship Id="rId168" Type="http://schemas.openxmlformats.org/officeDocument/2006/relationships/tags" Target="../tags/tag1543.xml"/><Relationship Id="rId8" Type="http://schemas.openxmlformats.org/officeDocument/2006/relationships/tags" Target="../tags/tag1383.xml"/><Relationship Id="rId51" Type="http://schemas.openxmlformats.org/officeDocument/2006/relationships/tags" Target="../tags/tag1426.xml"/><Relationship Id="rId72" Type="http://schemas.openxmlformats.org/officeDocument/2006/relationships/tags" Target="../tags/tag1447.xml"/><Relationship Id="rId93" Type="http://schemas.openxmlformats.org/officeDocument/2006/relationships/tags" Target="../tags/tag1468.xml"/><Relationship Id="rId98" Type="http://schemas.openxmlformats.org/officeDocument/2006/relationships/tags" Target="../tags/tag1473.xml"/><Relationship Id="rId121" Type="http://schemas.openxmlformats.org/officeDocument/2006/relationships/tags" Target="../tags/tag1496.xml"/><Relationship Id="rId142" Type="http://schemas.openxmlformats.org/officeDocument/2006/relationships/tags" Target="../tags/tag1517.xml"/><Relationship Id="rId163" Type="http://schemas.openxmlformats.org/officeDocument/2006/relationships/tags" Target="../tags/tag1538.xml"/><Relationship Id="rId184" Type="http://schemas.openxmlformats.org/officeDocument/2006/relationships/tags" Target="../tags/tag1559.xml"/><Relationship Id="rId189" Type="http://schemas.openxmlformats.org/officeDocument/2006/relationships/tags" Target="../tags/tag1564.xml"/><Relationship Id="rId219" Type="http://schemas.openxmlformats.org/officeDocument/2006/relationships/tags" Target="../tags/tag1594.xml"/><Relationship Id="rId3" Type="http://schemas.openxmlformats.org/officeDocument/2006/relationships/tags" Target="../tags/tag1378.xml"/><Relationship Id="rId214" Type="http://schemas.openxmlformats.org/officeDocument/2006/relationships/tags" Target="../tags/tag1589.xml"/><Relationship Id="rId230" Type="http://schemas.openxmlformats.org/officeDocument/2006/relationships/tags" Target="../tags/tag1605.xml"/><Relationship Id="rId235" Type="http://schemas.openxmlformats.org/officeDocument/2006/relationships/tags" Target="../tags/tag1610.xml"/><Relationship Id="rId251" Type="http://schemas.openxmlformats.org/officeDocument/2006/relationships/tags" Target="../tags/tag1626.xml"/><Relationship Id="rId25" Type="http://schemas.openxmlformats.org/officeDocument/2006/relationships/tags" Target="../tags/tag1400.xml"/><Relationship Id="rId46" Type="http://schemas.openxmlformats.org/officeDocument/2006/relationships/tags" Target="../tags/tag1421.xml"/><Relationship Id="rId67" Type="http://schemas.openxmlformats.org/officeDocument/2006/relationships/tags" Target="../tags/tag1442.xml"/><Relationship Id="rId116" Type="http://schemas.openxmlformats.org/officeDocument/2006/relationships/tags" Target="../tags/tag1491.xml"/><Relationship Id="rId137" Type="http://schemas.openxmlformats.org/officeDocument/2006/relationships/tags" Target="../tags/tag1512.xml"/><Relationship Id="rId158" Type="http://schemas.openxmlformats.org/officeDocument/2006/relationships/tags" Target="../tags/tag1533.xml"/><Relationship Id="rId20" Type="http://schemas.openxmlformats.org/officeDocument/2006/relationships/tags" Target="../tags/tag1395.xml"/><Relationship Id="rId41" Type="http://schemas.openxmlformats.org/officeDocument/2006/relationships/tags" Target="../tags/tag1416.xml"/><Relationship Id="rId62" Type="http://schemas.openxmlformats.org/officeDocument/2006/relationships/tags" Target="../tags/tag1437.xml"/><Relationship Id="rId83" Type="http://schemas.openxmlformats.org/officeDocument/2006/relationships/tags" Target="../tags/tag1458.xml"/><Relationship Id="rId88" Type="http://schemas.openxmlformats.org/officeDocument/2006/relationships/tags" Target="../tags/tag1463.xml"/><Relationship Id="rId111" Type="http://schemas.openxmlformats.org/officeDocument/2006/relationships/tags" Target="../tags/tag1486.xml"/><Relationship Id="rId132" Type="http://schemas.openxmlformats.org/officeDocument/2006/relationships/tags" Target="../tags/tag1507.xml"/><Relationship Id="rId153" Type="http://schemas.openxmlformats.org/officeDocument/2006/relationships/tags" Target="../tags/tag1528.xml"/><Relationship Id="rId174" Type="http://schemas.openxmlformats.org/officeDocument/2006/relationships/tags" Target="../tags/tag1549.xml"/><Relationship Id="rId179" Type="http://schemas.openxmlformats.org/officeDocument/2006/relationships/tags" Target="../tags/tag1554.xml"/><Relationship Id="rId195" Type="http://schemas.openxmlformats.org/officeDocument/2006/relationships/tags" Target="../tags/tag1570.xml"/><Relationship Id="rId209" Type="http://schemas.openxmlformats.org/officeDocument/2006/relationships/tags" Target="../tags/tag1584.xml"/><Relationship Id="rId190" Type="http://schemas.openxmlformats.org/officeDocument/2006/relationships/tags" Target="../tags/tag1565.xml"/><Relationship Id="rId204" Type="http://schemas.openxmlformats.org/officeDocument/2006/relationships/tags" Target="../tags/tag1579.xml"/><Relationship Id="rId220" Type="http://schemas.openxmlformats.org/officeDocument/2006/relationships/tags" Target="../tags/tag1595.xml"/><Relationship Id="rId225" Type="http://schemas.openxmlformats.org/officeDocument/2006/relationships/tags" Target="../tags/tag1600.xml"/><Relationship Id="rId241" Type="http://schemas.openxmlformats.org/officeDocument/2006/relationships/tags" Target="../tags/tag1616.xml"/><Relationship Id="rId246" Type="http://schemas.openxmlformats.org/officeDocument/2006/relationships/tags" Target="../tags/tag1621.xml"/><Relationship Id="rId15" Type="http://schemas.openxmlformats.org/officeDocument/2006/relationships/tags" Target="../tags/tag1390.xml"/><Relationship Id="rId36" Type="http://schemas.openxmlformats.org/officeDocument/2006/relationships/tags" Target="../tags/tag1411.xml"/><Relationship Id="rId57" Type="http://schemas.openxmlformats.org/officeDocument/2006/relationships/tags" Target="../tags/tag1432.xml"/><Relationship Id="rId106" Type="http://schemas.openxmlformats.org/officeDocument/2006/relationships/tags" Target="../tags/tag1481.xml"/><Relationship Id="rId127" Type="http://schemas.openxmlformats.org/officeDocument/2006/relationships/tags" Target="../tags/tag1502.xml"/><Relationship Id="rId10" Type="http://schemas.openxmlformats.org/officeDocument/2006/relationships/tags" Target="../tags/tag1385.xml"/><Relationship Id="rId31" Type="http://schemas.openxmlformats.org/officeDocument/2006/relationships/tags" Target="../tags/tag1406.xml"/><Relationship Id="rId52" Type="http://schemas.openxmlformats.org/officeDocument/2006/relationships/tags" Target="../tags/tag1427.xml"/><Relationship Id="rId73" Type="http://schemas.openxmlformats.org/officeDocument/2006/relationships/tags" Target="../tags/tag1448.xml"/><Relationship Id="rId78" Type="http://schemas.openxmlformats.org/officeDocument/2006/relationships/tags" Target="../tags/tag1453.xml"/><Relationship Id="rId94" Type="http://schemas.openxmlformats.org/officeDocument/2006/relationships/tags" Target="../tags/tag1469.xml"/><Relationship Id="rId99" Type="http://schemas.openxmlformats.org/officeDocument/2006/relationships/tags" Target="../tags/tag1474.xml"/><Relationship Id="rId101" Type="http://schemas.openxmlformats.org/officeDocument/2006/relationships/tags" Target="../tags/tag1476.xml"/><Relationship Id="rId122" Type="http://schemas.openxmlformats.org/officeDocument/2006/relationships/tags" Target="../tags/tag1497.xml"/><Relationship Id="rId143" Type="http://schemas.openxmlformats.org/officeDocument/2006/relationships/tags" Target="../tags/tag1518.xml"/><Relationship Id="rId148" Type="http://schemas.openxmlformats.org/officeDocument/2006/relationships/tags" Target="../tags/tag1523.xml"/><Relationship Id="rId164" Type="http://schemas.openxmlformats.org/officeDocument/2006/relationships/tags" Target="../tags/tag1539.xml"/><Relationship Id="rId169" Type="http://schemas.openxmlformats.org/officeDocument/2006/relationships/tags" Target="../tags/tag1544.xml"/><Relationship Id="rId185" Type="http://schemas.openxmlformats.org/officeDocument/2006/relationships/tags" Target="../tags/tag1560.xml"/><Relationship Id="rId4" Type="http://schemas.openxmlformats.org/officeDocument/2006/relationships/tags" Target="../tags/tag1379.xml"/><Relationship Id="rId9" Type="http://schemas.openxmlformats.org/officeDocument/2006/relationships/tags" Target="../tags/tag1384.xml"/><Relationship Id="rId180" Type="http://schemas.openxmlformats.org/officeDocument/2006/relationships/tags" Target="../tags/tag1555.xml"/><Relationship Id="rId210" Type="http://schemas.openxmlformats.org/officeDocument/2006/relationships/tags" Target="../tags/tag1585.xml"/><Relationship Id="rId215" Type="http://schemas.openxmlformats.org/officeDocument/2006/relationships/tags" Target="../tags/tag1590.xml"/><Relationship Id="rId236" Type="http://schemas.openxmlformats.org/officeDocument/2006/relationships/tags" Target="../tags/tag1611.xml"/><Relationship Id="rId26" Type="http://schemas.openxmlformats.org/officeDocument/2006/relationships/tags" Target="../tags/tag1401.xml"/><Relationship Id="rId231" Type="http://schemas.openxmlformats.org/officeDocument/2006/relationships/tags" Target="../tags/tag1606.xml"/><Relationship Id="rId252" Type="http://schemas.openxmlformats.org/officeDocument/2006/relationships/slideLayout" Target="../slideLayouts/slideLayout2.xml"/><Relationship Id="rId47" Type="http://schemas.openxmlformats.org/officeDocument/2006/relationships/tags" Target="../tags/tag1422.xml"/><Relationship Id="rId68" Type="http://schemas.openxmlformats.org/officeDocument/2006/relationships/tags" Target="../tags/tag1443.xml"/><Relationship Id="rId89" Type="http://schemas.openxmlformats.org/officeDocument/2006/relationships/tags" Target="../tags/tag1464.xml"/><Relationship Id="rId112" Type="http://schemas.openxmlformats.org/officeDocument/2006/relationships/tags" Target="../tags/tag1487.xml"/><Relationship Id="rId133" Type="http://schemas.openxmlformats.org/officeDocument/2006/relationships/tags" Target="../tags/tag1508.xml"/><Relationship Id="rId154" Type="http://schemas.openxmlformats.org/officeDocument/2006/relationships/tags" Target="../tags/tag1529.xml"/><Relationship Id="rId175" Type="http://schemas.openxmlformats.org/officeDocument/2006/relationships/tags" Target="../tags/tag1550.xml"/><Relationship Id="rId196" Type="http://schemas.openxmlformats.org/officeDocument/2006/relationships/tags" Target="../tags/tag1571.xml"/><Relationship Id="rId200" Type="http://schemas.openxmlformats.org/officeDocument/2006/relationships/tags" Target="../tags/tag1575.xml"/><Relationship Id="rId16" Type="http://schemas.openxmlformats.org/officeDocument/2006/relationships/tags" Target="../tags/tag1391.xml"/><Relationship Id="rId221" Type="http://schemas.openxmlformats.org/officeDocument/2006/relationships/tags" Target="../tags/tag1596.xml"/><Relationship Id="rId242" Type="http://schemas.openxmlformats.org/officeDocument/2006/relationships/tags" Target="../tags/tag1617.xml"/><Relationship Id="rId37" Type="http://schemas.openxmlformats.org/officeDocument/2006/relationships/tags" Target="../tags/tag1412.xml"/><Relationship Id="rId58" Type="http://schemas.openxmlformats.org/officeDocument/2006/relationships/tags" Target="../tags/tag1433.xml"/><Relationship Id="rId79" Type="http://schemas.openxmlformats.org/officeDocument/2006/relationships/tags" Target="../tags/tag1454.xml"/><Relationship Id="rId102" Type="http://schemas.openxmlformats.org/officeDocument/2006/relationships/tags" Target="../tags/tag1477.xml"/><Relationship Id="rId123" Type="http://schemas.openxmlformats.org/officeDocument/2006/relationships/tags" Target="../tags/tag1498.xml"/><Relationship Id="rId144" Type="http://schemas.openxmlformats.org/officeDocument/2006/relationships/tags" Target="../tags/tag1519.xml"/><Relationship Id="rId90" Type="http://schemas.openxmlformats.org/officeDocument/2006/relationships/tags" Target="../tags/tag1465.xml"/><Relationship Id="rId165" Type="http://schemas.openxmlformats.org/officeDocument/2006/relationships/tags" Target="../tags/tag1540.xml"/><Relationship Id="rId186" Type="http://schemas.openxmlformats.org/officeDocument/2006/relationships/tags" Target="../tags/tag1561.xml"/><Relationship Id="rId211" Type="http://schemas.openxmlformats.org/officeDocument/2006/relationships/tags" Target="../tags/tag1586.xml"/><Relationship Id="rId232" Type="http://schemas.openxmlformats.org/officeDocument/2006/relationships/tags" Target="../tags/tag1607.xml"/><Relationship Id="rId27" Type="http://schemas.openxmlformats.org/officeDocument/2006/relationships/tags" Target="../tags/tag1402.xml"/><Relationship Id="rId48" Type="http://schemas.openxmlformats.org/officeDocument/2006/relationships/tags" Target="../tags/tag1423.xml"/><Relationship Id="rId69" Type="http://schemas.openxmlformats.org/officeDocument/2006/relationships/tags" Target="../tags/tag1444.xml"/><Relationship Id="rId113" Type="http://schemas.openxmlformats.org/officeDocument/2006/relationships/tags" Target="../tags/tag1488.xml"/><Relationship Id="rId134" Type="http://schemas.openxmlformats.org/officeDocument/2006/relationships/tags" Target="../tags/tag1509.xml"/><Relationship Id="rId80" Type="http://schemas.openxmlformats.org/officeDocument/2006/relationships/tags" Target="../tags/tag1455.xml"/><Relationship Id="rId155" Type="http://schemas.openxmlformats.org/officeDocument/2006/relationships/tags" Target="../tags/tag1530.xml"/><Relationship Id="rId176" Type="http://schemas.openxmlformats.org/officeDocument/2006/relationships/tags" Target="../tags/tag1551.xml"/><Relationship Id="rId197" Type="http://schemas.openxmlformats.org/officeDocument/2006/relationships/tags" Target="../tags/tag1572.xml"/><Relationship Id="rId201" Type="http://schemas.openxmlformats.org/officeDocument/2006/relationships/tags" Target="../tags/tag1576.xml"/><Relationship Id="rId222" Type="http://schemas.openxmlformats.org/officeDocument/2006/relationships/tags" Target="../tags/tag1597.xml"/><Relationship Id="rId243" Type="http://schemas.openxmlformats.org/officeDocument/2006/relationships/tags" Target="../tags/tag16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634.xml"/><Relationship Id="rId13" Type="http://schemas.openxmlformats.org/officeDocument/2006/relationships/tags" Target="../tags/tag1639.xml"/><Relationship Id="rId18" Type="http://schemas.openxmlformats.org/officeDocument/2006/relationships/tags" Target="../tags/tag1644.xml"/><Relationship Id="rId26" Type="http://schemas.openxmlformats.org/officeDocument/2006/relationships/tags" Target="../tags/tag1652.xml"/><Relationship Id="rId3" Type="http://schemas.openxmlformats.org/officeDocument/2006/relationships/tags" Target="../tags/tag1629.xml"/><Relationship Id="rId21" Type="http://schemas.openxmlformats.org/officeDocument/2006/relationships/tags" Target="../tags/tag1647.xml"/><Relationship Id="rId34" Type="http://schemas.openxmlformats.org/officeDocument/2006/relationships/tags" Target="../tags/tag1660.xml"/><Relationship Id="rId7" Type="http://schemas.openxmlformats.org/officeDocument/2006/relationships/tags" Target="../tags/tag1633.xml"/><Relationship Id="rId12" Type="http://schemas.openxmlformats.org/officeDocument/2006/relationships/tags" Target="../tags/tag1638.xml"/><Relationship Id="rId17" Type="http://schemas.openxmlformats.org/officeDocument/2006/relationships/tags" Target="../tags/tag1643.xml"/><Relationship Id="rId25" Type="http://schemas.openxmlformats.org/officeDocument/2006/relationships/tags" Target="../tags/tag1651.xml"/><Relationship Id="rId33" Type="http://schemas.openxmlformats.org/officeDocument/2006/relationships/tags" Target="../tags/tag1659.xml"/><Relationship Id="rId2" Type="http://schemas.openxmlformats.org/officeDocument/2006/relationships/tags" Target="../tags/tag1628.xml"/><Relationship Id="rId16" Type="http://schemas.openxmlformats.org/officeDocument/2006/relationships/tags" Target="../tags/tag1642.xml"/><Relationship Id="rId20" Type="http://schemas.openxmlformats.org/officeDocument/2006/relationships/tags" Target="../tags/tag1646.xml"/><Relationship Id="rId29" Type="http://schemas.openxmlformats.org/officeDocument/2006/relationships/tags" Target="../tags/tag1655.xml"/><Relationship Id="rId1" Type="http://schemas.openxmlformats.org/officeDocument/2006/relationships/tags" Target="../tags/tag1627.xml"/><Relationship Id="rId6" Type="http://schemas.openxmlformats.org/officeDocument/2006/relationships/tags" Target="../tags/tag1632.xml"/><Relationship Id="rId11" Type="http://schemas.openxmlformats.org/officeDocument/2006/relationships/tags" Target="../tags/tag1637.xml"/><Relationship Id="rId24" Type="http://schemas.openxmlformats.org/officeDocument/2006/relationships/tags" Target="../tags/tag1650.xml"/><Relationship Id="rId32" Type="http://schemas.openxmlformats.org/officeDocument/2006/relationships/tags" Target="../tags/tag1658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1631.xml"/><Relationship Id="rId15" Type="http://schemas.openxmlformats.org/officeDocument/2006/relationships/tags" Target="../tags/tag1641.xml"/><Relationship Id="rId23" Type="http://schemas.openxmlformats.org/officeDocument/2006/relationships/tags" Target="../tags/tag1649.xml"/><Relationship Id="rId28" Type="http://schemas.openxmlformats.org/officeDocument/2006/relationships/tags" Target="../tags/tag1654.xml"/><Relationship Id="rId36" Type="http://schemas.openxmlformats.org/officeDocument/2006/relationships/tags" Target="../tags/tag1662.xml"/><Relationship Id="rId10" Type="http://schemas.openxmlformats.org/officeDocument/2006/relationships/tags" Target="../tags/tag1636.xml"/><Relationship Id="rId19" Type="http://schemas.openxmlformats.org/officeDocument/2006/relationships/tags" Target="../tags/tag1645.xml"/><Relationship Id="rId31" Type="http://schemas.openxmlformats.org/officeDocument/2006/relationships/tags" Target="../tags/tag1657.xml"/><Relationship Id="rId4" Type="http://schemas.openxmlformats.org/officeDocument/2006/relationships/tags" Target="../tags/tag1630.xml"/><Relationship Id="rId9" Type="http://schemas.openxmlformats.org/officeDocument/2006/relationships/tags" Target="../tags/tag1635.xml"/><Relationship Id="rId14" Type="http://schemas.openxmlformats.org/officeDocument/2006/relationships/tags" Target="../tags/tag1640.xml"/><Relationship Id="rId22" Type="http://schemas.openxmlformats.org/officeDocument/2006/relationships/tags" Target="../tags/tag1648.xml"/><Relationship Id="rId27" Type="http://schemas.openxmlformats.org/officeDocument/2006/relationships/tags" Target="../tags/tag1653.xml"/><Relationship Id="rId30" Type="http://schemas.openxmlformats.org/officeDocument/2006/relationships/tags" Target="../tags/tag1656.xml"/><Relationship Id="rId35" Type="http://schemas.openxmlformats.org/officeDocument/2006/relationships/tags" Target="../tags/tag166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670.xml"/><Relationship Id="rId3" Type="http://schemas.openxmlformats.org/officeDocument/2006/relationships/tags" Target="../tags/tag1665.xml"/><Relationship Id="rId7" Type="http://schemas.openxmlformats.org/officeDocument/2006/relationships/tags" Target="../tags/tag1669.xml"/><Relationship Id="rId2" Type="http://schemas.openxmlformats.org/officeDocument/2006/relationships/tags" Target="../tags/tag1664.xml"/><Relationship Id="rId1" Type="http://schemas.openxmlformats.org/officeDocument/2006/relationships/tags" Target="../tags/tag1663.xml"/><Relationship Id="rId6" Type="http://schemas.openxmlformats.org/officeDocument/2006/relationships/tags" Target="../tags/tag166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667.xml"/><Relationship Id="rId10" Type="http://schemas.openxmlformats.org/officeDocument/2006/relationships/tags" Target="../tags/tag1672.xml"/><Relationship Id="rId4" Type="http://schemas.openxmlformats.org/officeDocument/2006/relationships/tags" Target="../tags/tag1666.xml"/><Relationship Id="rId9" Type="http://schemas.openxmlformats.org/officeDocument/2006/relationships/tags" Target="../tags/tag16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tags" Target="../tags/tag1698.xml"/><Relationship Id="rId117" Type="http://schemas.openxmlformats.org/officeDocument/2006/relationships/tags" Target="../tags/tag1789.xml"/><Relationship Id="rId21" Type="http://schemas.openxmlformats.org/officeDocument/2006/relationships/tags" Target="../tags/tag1693.xml"/><Relationship Id="rId42" Type="http://schemas.openxmlformats.org/officeDocument/2006/relationships/tags" Target="../tags/tag1714.xml"/><Relationship Id="rId47" Type="http://schemas.openxmlformats.org/officeDocument/2006/relationships/tags" Target="../tags/tag1719.xml"/><Relationship Id="rId63" Type="http://schemas.openxmlformats.org/officeDocument/2006/relationships/tags" Target="../tags/tag1735.xml"/><Relationship Id="rId68" Type="http://schemas.openxmlformats.org/officeDocument/2006/relationships/tags" Target="../tags/tag1740.xml"/><Relationship Id="rId84" Type="http://schemas.openxmlformats.org/officeDocument/2006/relationships/tags" Target="../tags/tag1756.xml"/><Relationship Id="rId89" Type="http://schemas.openxmlformats.org/officeDocument/2006/relationships/tags" Target="../tags/tag1761.xml"/><Relationship Id="rId112" Type="http://schemas.openxmlformats.org/officeDocument/2006/relationships/tags" Target="../tags/tag1784.xml"/><Relationship Id="rId133" Type="http://schemas.openxmlformats.org/officeDocument/2006/relationships/tags" Target="../tags/tag1805.xml"/><Relationship Id="rId16" Type="http://schemas.openxmlformats.org/officeDocument/2006/relationships/tags" Target="../tags/tag1688.xml"/><Relationship Id="rId107" Type="http://schemas.openxmlformats.org/officeDocument/2006/relationships/tags" Target="../tags/tag1779.xml"/><Relationship Id="rId11" Type="http://schemas.openxmlformats.org/officeDocument/2006/relationships/tags" Target="../tags/tag1683.xml"/><Relationship Id="rId32" Type="http://schemas.openxmlformats.org/officeDocument/2006/relationships/tags" Target="../tags/tag1704.xml"/><Relationship Id="rId37" Type="http://schemas.openxmlformats.org/officeDocument/2006/relationships/tags" Target="../tags/tag1709.xml"/><Relationship Id="rId53" Type="http://schemas.openxmlformats.org/officeDocument/2006/relationships/tags" Target="../tags/tag1725.xml"/><Relationship Id="rId58" Type="http://schemas.openxmlformats.org/officeDocument/2006/relationships/tags" Target="../tags/tag1730.xml"/><Relationship Id="rId74" Type="http://schemas.openxmlformats.org/officeDocument/2006/relationships/tags" Target="../tags/tag1746.xml"/><Relationship Id="rId79" Type="http://schemas.openxmlformats.org/officeDocument/2006/relationships/tags" Target="../tags/tag1751.xml"/><Relationship Id="rId102" Type="http://schemas.openxmlformats.org/officeDocument/2006/relationships/tags" Target="../tags/tag1774.xml"/><Relationship Id="rId123" Type="http://schemas.openxmlformats.org/officeDocument/2006/relationships/tags" Target="../tags/tag1795.xml"/><Relationship Id="rId128" Type="http://schemas.openxmlformats.org/officeDocument/2006/relationships/tags" Target="../tags/tag1800.xml"/><Relationship Id="rId5" Type="http://schemas.openxmlformats.org/officeDocument/2006/relationships/tags" Target="../tags/tag1677.xml"/><Relationship Id="rId90" Type="http://schemas.openxmlformats.org/officeDocument/2006/relationships/tags" Target="../tags/tag1762.xml"/><Relationship Id="rId95" Type="http://schemas.openxmlformats.org/officeDocument/2006/relationships/tags" Target="../tags/tag1767.xml"/><Relationship Id="rId14" Type="http://schemas.openxmlformats.org/officeDocument/2006/relationships/tags" Target="../tags/tag1686.xml"/><Relationship Id="rId22" Type="http://schemas.openxmlformats.org/officeDocument/2006/relationships/tags" Target="../tags/tag1694.xml"/><Relationship Id="rId27" Type="http://schemas.openxmlformats.org/officeDocument/2006/relationships/tags" Target="../tags/tag1699.xml"/><Relationship Id="rId30" Type="http://schemas.openxmlformats.org/officeDocument/2006/relationships/tags" Target="../tags/tag1702.xml"/><Relationship Id="rId35" Type="http://schemas.openxmlformats.org/officeDocument/2006/relationships/tags" Target="../tags/tag1707.xml"/><Relationship Id="rId43" Type="http://schemas.openxmlformats.org/officeDocument/2006/relationships/tags" Target="../tags/tag1715.xml"/><Relationship Id="rId48" Type="http://schemas.openxmlformats.org/officeDocument/2006/relationships/tags" Target="../tags/tag1720.xml"/><Relationship Id="rId56" Type="http://schemas.openxmlformats.org/officeDocument/2006/relationships/tags" Target="../tags/tag1728.xml"/><Relationship Id="rId64" Type="http://schemas.openxmlformats.org/officeDocument/2006/relationships/tags" Target="../tags/tag1736.xml"/><Relationship Id="rId69" Type="http://schemas.openxmlformats.org/officeDocument/2006/relationships/tags" Target="../tags/tag1741.xml"/><Relationship Id="rId77" Type="http://schemas.openxmlformats.org/officeDocument/2006/relationships/tags" Target="../tags/tag1749.xml"/><Relationship Id="rId100" Type="http://schemas.openxmlformats.org/officeDocument/2006/relationships/tags" Target="../tags/tag1772.xml"/><Relationship Id="rId105" Type="http://schemas.openxmlformats.org/officeDocument/2006/relationships/tags" Target="../tags/tag1777.xml"/><Relationship Id="rId113" Type="http://schemas.openxmlformats.org/officeDocument/2006/relationships/tags" Target="../tags/tag1785.xml"/><Relationship Id="rId118" Type="http://schemas.openxmlformats.org/officeDocument/2006/relationships/tags" Target="../tags/tag1790.xml"/><Relationship Id="rId126" Type="http://schemas.openxmlformats.org/officeDocument/2006/relationships/tags" Target="../tags/tag1798.xml"/><Relationship Id="rId134" Type="http://schemas.openxmlformats.org/officeDocument/2006/relationships/tags" Target="../tags/tag1806.xml"/><Relationship Id="rId8" Type="http://schemas.openxmlformats.org/officeDocument/2006/relationships/tags" Target="../tags/tag1680.xml"/><Relationship Id="rId51" Type="http://schemas.openxmlformats.org/officeDocument/2006/relationships/tags" Target="../tags/tag1723.xml"/><Relationship Id="rId72" Type="http://schemas.openxmlformats.org/officeDocument/2006/relationships/tags" Target="../tags/tag1744.xml"/><Relationship Id="rId80" Type="http://schemas.openxmlformats.org/officeDocument/2006/relationships/tags" Target="../tags/tag1752.xml"/><Relationship Id="rId85" Type="http://schemas.openxmlformats.org/officeDocument/2006/relationships/tags" Target="../tags/tag1757.xml"/><Relationship Id="rId93" Type="http://schemas.openxmlformats.org/officeDocument/2006/relationships/tags" Target="../tags/tag1765.xml"/><Relationship Id="rId98" Type="http://schemas.openxmlformats.org/officeDocument/2006/relationships/tags" Target="../tags/tag1770.xml"/><Relationship Id="rId121" Type="http://schemas.openxmlformats.org/officeDocument/2006/relationships/tags" Target="../tags/tag1793.xml"/><Relationship Id="rId3" Type="http://schemas.openxmlformats.org/officeDocument/2006/relationships/tags" Target="../tags/tag1675.xml"/><Relationship Id="rId12" Type="http://schemas.openxmlformats.org/officeDocument/2006/relationships/tags" Target="../tags/tag1684.xml"/><Relationship Id="rId17" Type="http://schemas.openxmlformats.org/officeDocument/2006/relationships/tags" Target="../tags/tag1689.xml"/><Relationship Id="rId25" Type="http://schemas.openxmlformats.org/officeDocument/2006/relationships/tags" Target="../tags/tag1697.xml"/><Relationship Id="rId33" Type="http://schemas.openxmlformats.org/officeDocument/2006/relationships/tags" Target="../tags/tag1705.xml"/><Relationship Id="rId38" Type="http://schemas.openxmlformats.org/officeDocument/2006/relationships/tags" Target="../tags/tag1710.xml"/><Relationship Id="rId46" Type="http://schemas.openxmlformats.org/officeDocument/2006/relationships/tags" Target="../tags/tag1718.xml"/><Relationship Id="rId59" Type="http://schemas.openxmlformats.org/officeDocument/2006/relationships/tags" Target="../tags/tag1731.xml"/><Relationship Id="rId67" Type="http://schemas.openxmlformats.org/officeDocument/2006/relationships/tags" Target="../tags/tag1739.xml"/><Relationship Id="rId103" Type="http://schemas.openxmlformats.org/officeDocument/2006/relationships/tags" Target="../tags/tag1775.xml"/><Relationship Id="rId108" Type="http://schemas.openxmlformats.org/officeDocument/2006/relationships/tags" Target="../tags/tag1780.xml"/><Relationship Id="rId116" Type="http://schemas.openxmlformats.org/officeDocument/2006/relationships/tags" Target="../tags/tag1788.xml"/><Relationship Id="rId124" Type="http://schemas.openxmlformats.org/officeDocument/2006/relationships/tags" Target="../tags/tag1796.xml"/><Relationship Id="rId129" Type="http://schemas.openxmlformats.org/officeDocument/2006/relationships/tags" Target="../tags/tag1801.xml"/><Relationship Id="rId20" Type="http://schemas.openxmlformats.org/officeDocument/2006/relationships/tags" Target="../tags/tag1692.xml"/><Relationship Id="rId41" Type="http://schemas.openxmlformats.org/officeDocument/2006/relationships/tags" Target="../tags/tag1713.xml"/><Relationship Id="rId54" Type="http://schemas.openxmlformats.org/officeDocument/2006/relationships/tags" Target="../tags/tag1726.xml"/><Relationship Id="rId62" Type="http://schemas.openxmlformats.org/officeDocument/2006/relationships/tags" Target="../tags/tag1734.xml"/><Relationship Id="rId70" Type="http://schemas.openxmlformats.org/officeDocument/2006/relationships/tags" Target="../tags/tag1742.xml"/><Relationship Id="rId75" Type="http://schemas.openxmlformats.org/officeDocument/2006/relationships/tags" Target="../tags/tag1747.xml"/><Relationship Id="rId83" Type="http://schemas.openxmlformats.org/officeDocument/2006/relationships/tags" Target="../tags/tag1755.xml"/><Relationship Id="rId88" Type="http://schemas.openxmlformats.org/officeDocument/2006/relationships/tags" Target="../tags/tag1760.xml"/><Relationship Id="rId91" Type="http://schemas.openxmlformats.org/officeDocument/2006/relationships/tags" Target="../tags/tag1763.xml"/><Relationship Id="rId96" Type="http://schemas.openxmlformats.org/officeDocument/2006/relationships/tags" Target="../tags/tag1768.xml"/><Relationship Id="rId111" Type="http://schemas.openxmlformats.org/officeDocument/2006/relationships/tags" Target="../tags/tag1783.xml"/><Relationship Id="rId132" Type="http://schemas.openxmlformats.org/officeDocument/2006/relationships/tags" Target="../tags/tag1804.xml"/><Relationship Id="rId1" Type="http://schemas.openxmlformats.org/officeDocument/2006/relationships/tags" Target="../tags/tag1673.xml"/><Relationship Id="rId6" Type="http://schemas.openxmlformats.org/officeDocument/2006/relationships/tags" Target="../tags/tag1678.xml"/><Relationship Id="rId15" Type="http://schemas.openxmlformats.org/officeDocument/2006/relationships/tags" Target="../tags/tag1687.xml"/><Relationship Id="rId23" Type="http://schemas.openxmlformats.org/officeDocument/2006/relationships/tags" Target="../tags/tag1695.xml"/><Relationship Id="rId28" Type="http://schemas.openxmlformats.org/officeDocument/2006/relationships/tags" Target="../tags/tag1700.xml"/><Relationship Id="rId36" Type="http://schemas.openxmlformats.org/officeDocument/2006/relationships/tags" Target="../tags/tag1708.xml"/><Relationship Id="rId49" Type="http://schemas.openxmlformats.org/officeDocument/2006/relationships/tags" Target="../tags/tag1721.xml"/><Relationship Id="rId57" Type="http://schemas.openxmlformats.org/officeDocument/2006/relationships/tags" Target="../tags/tag1729.xml"/><Relationship Id="rId106" Type="http://schemas.openxmlformats.org/officeDocument/2006/relationships/tags" Target="../tags/tag1778.xml"/><Relationship Id="rId114" Type="http://schemas.openxmlformats.org/officeDocument/2006/relationships/tags" Target="../tags/tag1786.xml"/><Relationship Id="rId119" Type="http://schemas.openxmlformats.org/officeDocument/2006/relationships/tags" Target="../tags/tag1791.xml"/><Relationship Id="rId127" Type="http://schemas.openxmlformats.org/officeDocument/2006/relationships/tags" Target="../tags/tag1799.xml"/><Relationship Id="rId10" Type="http://schemas.openxmlformats.org/officeDocument/2006/relationships/tags" Target="../tags/tag1682.xml"/><Relationship Id="rId31" Type="http://schemas.openxmlformats.org/officeDocument/2006/relationships/tags" Target="../tags/tag1703.xml"/><Relationship Id="rId44" Type="http://schemas.openxmlformats.org/officeDocument/2006/relationships/tags" Target="../tags/tag1716.xml"/><Relationship Id="rId52" Type="http://schemas.openxmlformats.org/officeDocument/2006/relationships/tags" Target="../tags/tag1724.xml"/><Relationship Id="rId60" Type="http://schemas.openxmlformats.org/officeDocument/2006/relationships/tags" Target="../tags/tag1732.xml"/><Relationship Id="rId65" Type="http://schemas.openxmlformats.org/officeDocument/2006/relationships/tags" Target="../tags/tag1737.xml"/><Relationship Id="rId73" Type="http://schemas.openxmlformats.org/officeDocument/2006/relationships/tags" Target="../tags/tag1745.xml"/><Relationship Id="rId78" Type="http://schemas.openxmlformats.org/officeDocument/2006/relationships/tags" Target="../tags/tag1750.xml"/><Relationship Id="rId81" Type="http://schemas.openxmlformats.org/officeDocument/2006/relationships/tags" Target="../tags/tag1753.xml"/><Relationship Id="rId86" Type="http://schemas.openxmlformats.org/officeDocument/2006/relationships/tags" Target="../tags/tag1758.xml"/><Relationship Id="rId94" Type="http://schemas.openxmlformats.org/officeDocument/2006/relationships/tags" Target="../tags/tag1766.xml"/><Relationship Id="rId99" Type="http://schemas.openxmlformats.org/officeDocument/2006/relationships/tags" Target="../tags/tag1771.xml"/><Relationship Id="rId101" Type="http://schemas.openxmlformats.org/officeDocument/2006/relationships/tags" Target="../tags/tag1773.xml"/><Relationship Id="rId122" Type="http://schemas.openxmlformats.org/officeDocument/2006/relationships/tags" Target="../tags/tag1794.xml"/><Relationship Id="rId130" Type="http://schemas.openxmlformats.org/officeDocument/2006/relationships/tags" Target="../tags/tag1802.xml"/><Relationship Id="rId135" Type="http://schemas.openxmlformats.org/officeDocument/2006/relationships/tags" Target="../tags/tag1807.xml"/><Relationship Id="rId4" Type="http://schemas.openxmlformats.org/officeDocument/2006/relationships/tags" Target="../tags/tag1676.xml"/><Relationship Id="rId9" Type="http://schemas.openxmlformats.org/officeDocument/2006/relationships/tags" Target="../tags/tag1681.xml"/><Relationship Id="rId13" Type="http://schemas.openxmlformats.org/officeDocument/2006/relationships/tags" Target="../tags/tag1685.xml"/><Relationship Id="rId18" Type="http://schemas.openxmlformats.org/officeDocument/2006/relationships/tags" Target="../tags/tag1690.xml"/><Relationship Id="rId39" Type="http://schemas.openxmlformats.org/officeDocument/2006/relationships/tags" Target="../tags/tag1711.xml"/><Relationship Id="rId109" Type="http://schemas.openxmlformats.org/officeDocument/2006/relationships/tags" Target="../tags/tag1781.xml"/><Relationship Id="rId34" Type="http://schemas.openxmlformats.org/officeDocument/2006/relationships/tags" Target="../tags/tag1706.xml"/><Relationship Id="rId50" Type="http://schemas.openxmlformats.org/officeDocument/2006/relationships/tags" Target="../tags/tag1722.xml"/><Relationship Id="rId55" Type="http://schemas.openxmlformats.org/officeDocument/2006/relationships/tags" Target="../tags/tag1727.xml"/><Relationship Id="rId76" Type="http://schemas.openxmlformats.org/officeDocument/2006/relationships/tags" Target="../tags/tag1748.xml"/><Relationship Id="rId97" Type="http://schemas.openxmlformats.org/officeDocument/2006/relationships/tags" Target="../tags/tag1769.xml"/><Relationship Id="rId104" Type="http://schemas.openxmlformats.org/officeDocument/2006/relationships/tags" Target="../tags/tag1776.xml"/><Relationship Id="rId120" Type="http://schemas.openxmlformats.org/officeDocument/2006/relationships/tags" Target="../tags/tag1792.xml"/><Relationship Id="rId125" Type="http://schemas.openxmlformats.org/officeDocument/2006/relationships/tags" Target="../tags/tag1797.xml"/><Relationship Id="rId7" Type="http://schemas.openxmlformats.org/officeDocument/2006/relationships/tags" Target="../tags/tag1679.xml"/><Relationship Id="rId71" Type="http://schemas.openxmlformats.org/officeDocument/2006/relationships/tags" Target="../tags/tag1743.xml"/><Relationship Id="rId92" Type="http://schemas.openxmlformats.org/officeDocument/2006/relationships/tags" Target="../tags/tag1764.xml"/><Relationship Id="rId2" Type="http://schemas.openxmlformats.org/officeDocument/2006/relationships/tags" Target="../tags/tag1674.xml"/><Relationship Id="rId29" Type="http://schemas.openxmlformats.org/officeDocument/2006/relationships/tags" Target="../tags/tag1701.xml"/><Relationship Id="rId24" Type="http://schemas.openxmlformats.org/officeDocument/2006/relationships/tags" Target="../tags/tag1696.xml"/><Relationship Id="rId40" Type="http://schemas.openxmlformats.org/officeDocument/2006/relationships/tags" Target="../tags/tag1712.xml"/><Relationship Id="rId45" Type="http://schemas.openxmlformats.org/officeDocument/2006/relationships/tags" Target="../tags/tag1717.xml"/><Relationship Id="rId66" Type="http://schemas.openxmlformats.org/officeDocument/2006/relationships/tags" Target="../tags/tag1738.xml"/><Relationship Id="rId87" Type="http://schemas.openxmlformats.org/officeDocument/2006/relationships/tags" Target="../tags/tag1759.xml"/><Relationship Id="rId110" Type="http://schemas.openxmlformats.org/officeDocument/2006/relationships/tags" Target="../tags/tag1782.xml"/><Relationship Id="rId115" Type="http://schemas.openxmlformats.org/officeDocument/2006/relationships/tags" Target="../tags/tag1787.xml"/><Relationship Id="rId131" Type="http://schemas.openxmlformats.org/officeDocument/2006/relationships/tags" Target="../tags/tag1803.xml"/><Relationship Id="rId136" Type="http://schemas.openxmlformats.org/officeDocument/2006/relationships/slideLayout" Target="../slideLayouts/slideLayout2.xml"/><Relationship Id="rId61" Type="http://schemas.openxmlformats.org/officeDocument/2006/relationships/tags" Target="../tags/tag1733.xml"/><Relationship Id="rId82" Type="http://schemas.openxmlformats.org/officeDocument/2006/relationships/tags" Target="../tags/tag1754.xml"/><Relationship Id="rId19" Type="http://schemas.openxmlformats.org/officeDocument/2006/relationships/tags" Target="../tags/tag169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tags" Target="../tags/tag1924.xml"/><Relationship Id="rId21" Type="http://schemas.openxmlformats.org/officeDocument/2006/relationships/tags" Target="../tags/tag1828.xml"/><Relationship Id="rId42" Type="http://schemas.openxmlformats.org/officeDocument/2006/relationships/tags" Target="../tags/tag1849.xml"/><Relationship Id="rId63" Type="http://schemas.openxmlformats.org/officeDocument/2006/relationships/tags" Target="../tags/tag1870.xml"/><Relationship Id="rId84" Type="http://schemas.openxmlformats.org/officeDocument/2006/relationships/tags" Target="../tags/tag1891.xml"/><Relationship Id="rId138" Type="http://schemas.openxmlformats.org/officeDocument/2006/relationships/tags" Target="../tags/tag1945.xml"/><Relationship Id="rId159" Type="http://schemas.openxmlformats.org/officeDocument/2006/relationships/tags" Target="../tags/tag1966.xml"/><Relationship Id="rId170" Type="http://schemas.openxmlformats.org/officeDocument/2006/relationships/tags" Target="../tags/tag1977.xml"/><Relationship Id="rId191" Type="http://schemas.openxmlformats.org/officeDocument/2006/relationships/tags" Target="../tags/tag1998.xml"/><Relationship Id="rId205" Type="http://schemas.openxmlformats.org/officeDocument/2006/relationships/tags" Target="../tags/tag2012.xml"/><Relationship Id="rId226" Type="http://schemas.openxmlformats.org/officeDocument/2006/relationships/tags" Target="../tags/tag2033.xml"/><Relationship Id="rId247" Type="http://schemas.openxmlformats.org/officeDocument/2006/relationships/tags" Target="../tags/tag2054.xml"/><Relationship Id="rId107" Type="http://schemas.openxmlformats.org/officeDocument/2006/relationships/tags" Target="../tags/tag1914.xml"/><Relationship Id="rId11" Type="http://schemas.openxmlformats.org/officeDocument/2006/relationships/tags" Target="../tags/tag1818.xml"/><Relationship Id="rId32" Type="http://schemas.openxmlformats.org/officeDocument/2006/relationships/tags" Target="../tags/tag1839.xml"/><Relationship Id="rId53" Type="http://schemas.openxmlformats.org/officeDocument/2006/relationships/tags" Target="../tags/tag1860.xml"/><Relationship Id="rId74" Type="http://schemas.openxmlformats.org/officeDocument/2006/relationships/tags" Target="../tags/tag1881.xml"/><Relationship Id="rId128" Type="http://schemas.openxmlformats.org/officeDocument/2006/relationships/tags" Target="../tags/tag1935.xml"/><Relationship Id="rId149" Type="http://schemas.openxmlformats.org/officeDocument/2006/relationships/tags" Target="../tags/tag1956.xml"/><Relationship Id="rId5" Type="http://schemas.openxmlformats.org/officeDocument/2006/relationships/tags" Target="../tags/tag1812.xml"/><Relationship Id="rId95" Type="http://schemas.openxmlformats.org/officeDocument/2006/relationships/tags" Target="../tags/tag1902.xml"/><Relationship Id="rId160" Type="http://schemas.openxmlformats.org/officeDocument/2006/relationships/tags" Target="../tags/tag1967.xml"/><Relationship Id="rId181" Type="http://schemas.openxmlformats.org/officeDocument/2006/relationships/tags" Target="../tags/tag1988.xml"/><Relationship Id="rId216" Type="http://schemas.openxmlformats.org/officeDocument/2006/relationships/tags" Target="../tags/tag2023.xml"/><Relationship Id="rId237" Type="http://schemas.openxmlformats.org/officeDocument/2006/relationships/tags" Target="../tags/tag2044.xml"/><Relationship Id="rId22" Type="http://schemas.openxmlformats.org/officeDocument/2006/relationships/tags" Target="../tags/tag1829.xml"/><Relationship Id="rId43" Type="http://schemas.openxmlformats.org/officeDocument/2006/relationships/tags" Target="../tags/tag1850.xml"/><Relationship Id="rId64" Type="http://schemas.openxmlformats.org/officeDocument/2006/relationships/tags" Target="../tags/tag1871.xml"/><Relationship Id="rId118" Type="http://schemas.openxmlformats.org/officeDocument/2006/relationships/tags" Target="../tags/tag1925.xml"/><Relationship Id="rId139" Type="http://schemas.openxmlformats.org/officeDocument/2006/relationships/tags" Target="../tags/tag1946.xml"/><Relationship Id="rId85" Type="http://schemas.openxmlformats.org/officeDocument/2006/relationships/tags" Target="../tags/tag1892.xml"/><Relationship Id="rId150" Type="http://schemas.openxmlformats.org/officeDocument/2006/relationships/tags" Target="../tags/tag1957.xml"/><Relationship Id="rId171" Type="http://schemas.openxmlformats.org/officeDocument/2006/relationships/tags" Target="../tags/tag1978.xml"/><Relationship Id="rId192" Type="http://schemas.openxmlformats.org/officeDocument/2006/relationships/tags" Target="../tags/tag1999.xml"/><Relationship Id="rId206" Type="http://schemas.openxmlformats.org/officeDocument/2006/relationships/tags" Target="../tags/tag2013.xml"/><Relationship Id="rId227" Type="http://schemas.openxmlformats.org/officeDocument/2006/relationships/tags" Target="../tags/tag2034.xml"/><Relationship Id="rId248" Type="http://schemas.openxmlformats.org/officeDocument/2006/relationships/tags" Target="../tags/tag2055.xml"/><Relationship Id="rId12" Type="http://schemas.openxmlformats.org/officeDocument/2006/relationships/tags" Target="../tags/tag1819.xml"/><Relationship Id="rId33" Type="http://schemas.openxmlformats.org/officeDocument/2006/relationships/tags" Target="../tags/tag1840.xml"/><Relationship Id="rId108" Type="http://schemas.openxmlformats.org/officeDocument/2006/relationships/tags" Target="../tags/tag1915.xml"/><Relationship Id="rId129" Type="http://schemas.openxmlformats.org/officeDocument/2006/relationships/tags" Target="../tags/tag1936.xml"/><Relationship Id="rId54" Type="http://schemas.openxmlformats.org/officeDocument/2006/relationships/tags" Target="../tags/tag1861.xml"/><Relationship Id="rId70" Type="http://schemas.openxmlformats.org/officeDocument/2006/relationships/tags" Target="../tags/tag1877.xml"/><Relationship Id="rId75" Type="http://schemas.openxmlformats.org/officeDocument/2006/relationships/tags" Target="../tags/tag1882.xml"/><Relationship Id="rId91" Type="http://schemas.openxmlformats.org/officeDocument/2006/relationships/tags" Target="../tags/tag1898.xml"/><Relationship Id="rId96" Type="http://schemas.openxmlformats.org/officeDocument/2006/relationships/tags" Target="../tags/tag1903.xml"/><Relationship Id="rId140" Type="http://schemas.openxmlformats.org/officeDocument/2006/relationships/tags" Target="../tags/tag1947.xml"/><Relationship Id="rId145" Type="http://schemas.openxmlformats.org/officeDocument/2006/relationships/tags" Target="../tags/tag1952.xml"/><Relationship Id="rId161" Type="http://schemas.openxmlformats.org/officeDocument/2006/relationships/tags" Target="../tags/tag1968.xml"/><Relationship Id="rId166" Type="http://schemas.openxmlformats.org/officeDocument/2006/relationships/tags" Target="../tags/tag1973.xml"/><Relationship Id="rId182" Type="http://schemas.openxmlformats.org/officeDocument/2006/relationships/tags" Target="../tags/tag1989.xml"/><Relationship Id="rId187" Type="http://schemas.openxmlformats.org/officeDocument/2006/relationships/tags" Target="../tags/tag1994.xml"/><Relationship Id="rId217" Type="http://schemas.openxmlformats.org/officeDocument/2006/relationships/tags" Target="../tags/tag2024.xml"/><Relationship Id="rId1" Type="http://schemas.openxmlformats.org/officeDocument/2006/relationships/tags" Target="../tags/tag1808.xml"/><Relationship Id="rId6" Type="http://schemas.openxmlformats.org/officeDocument/2006/relationships/tags" Target="../tags/tag1813.xml"/><Relationship Id="rId212" Type="http://schemas.openxmlformats.org/officeDocument/2006/relationships/tags" Target="../tags/tag2019.xml"/><Relationship Id="rId233" Type="http://schemas.openxmlformats.org/officeDocument/2006/relationships/tags" Target="../tags/tag2040.xml"/><Relationship Id="rId238" Type="http://schemas.openxmlformats.org/officeDocument/2006/relationships/tags" Target="../tags/tag2045.xml"/><Relationship Id="rId254" Type="http://schemas.openxmlformats.org/officeDocument/2006/relationships/tags" Target="../tags/tag2061.xml"/><Relationship Id="rId23" Type="http://schemas.openxmlformats.org/officeDocument/2006/relationships/tags" Target="../tags/tag1830.xml"/><Relationship Id="rId28" Type="http://schemas.openxmlformats.org/officeDocument/2006/relationships/tags" Target="../tags/tag1835.xml"/><Relationship Id="rId49" Type="http://schemas.openxmlformats.org/officeDocument/2006/relationships/tags" Target="../tags/tag1856.xml"/><Relationship Id="rId114" Type="http://schemas.openxmlformats.org/officeDocument/2006/relationships/tags" Target="../tags/tag1921.xml"/><Relationship Id="rId119" Type="http://schemas.openxmlformats.org/officeDocument/2006/relationships/tags" Target="../tags/tag1926.xml"/><Relationship Id="rId44" Type="http://schemas.openxmlformats.org/officeDocument/2006/relationships/tags" Target="../tags/tag1851.xml"/><Relationship Id="rId60" Type="http://schemas.openxmlformats.org/officeDocument/2006/relationships/tags" Target="../tags/tag1867.xml"/><Relationship Id="rId65" Type="http://schemas.openxmlformats.org/officeDocument/2006/relationships/tags" Target="../tags/tag1872.xml"/><Relationship Id="rId81" Type="http://schemas.openxmlformats.org/officeDocument/2006/relationships/tags" Target="../tags/tag1888.xml"/><Relationship Id="rId86" Type="http://schemas.openxmlformats.org/officeDocument/2006/relationships/tags" Target="../tags/tag1893.xml"/><Relationship Id="rId130" Type="http://schemas.openxmlformats.org/officeDocument/2006/relationships/tags" Target="../tags/tag1937.xml"/><Relationship Id="rId135" Type="http://schemas.openxmlformats.org/officeDocument/2006/relationships/tags" Target="../tags/tag1942.xml"/><Relationship Id="rId151" Type="http://schemas.openxmlformats.org/officeDocument/2006/relationships/tags" Target="../tags/tag1958.xml"/><Relationship Id="rId156" Type="http://schemas.openxmlformats.org/officeDocument/2006/relationships/tags" Target="../tags/tag1963.xml"/><Relationship Id="rId177" Type="http://schemas.openxmlformats.org/officeDocument/2006/relationships/tags" Target="../tags/tag1984.xml"/><Relationship Id="rId198" Type="http://schemas.openxmlformats.org/officeDocument/2006/relationships/tags" Target="../tags/tag2005.xml"/><Relationship Id="rId172" Type="http://schemas.openxmlformats.org/officeDocument/2006/relationships/tags" Target="../tags/tag1979.xml"/><Relationship Id="rId193" Type="http://schemas.openxmlformats.org/officeDocument/2006/relationships/tags" Target="../tags/tag2000.xml"/><Relationship Id="rId202" Type="http://schemas.openxmlformats.org/officeDocument/2006/relationships/tags" Target="../tags/tag2009.xml"/><Relationship Id="rId207" Type="http://schemas.openxmlformats.org/officeDocument/2006/relationships/tags" Target="../tags/tag2014.xml"/><Relationship Id="rId223" Type="http://schemas.openxmlformats.org/officeDocument/2006/relationships/tags" Target="../tags/tag2030.xml"/><Relationship Id="rId228" Type="http://schemas.openxmlformats.org/officeDocument/2006/relationships/tags" Target="../tags/tag2035.xml"/><Relationship Id="rId244" Type="http://schemas.openxmlformats.org/officeDocument/2006/relationships/tags" Target="../tags/tag2051.xml"/><Relationship Id="rId249" Type="http://schemas.openxmlformats.org/officeDocument/2006/relationships/tags" Target="../tags/tag2056.xml"/><Relationship Id="rId13" Type="http://schemas.openxmlformats.org/officeDocument/2006/relationships/tags" Target="../tags/tag1820.xml"/><Relationship Id="rId18" Type="http://schemas.openxmlformats.org/officeDocument/2006/relationships/tags" Target="../tags/tag1825.xml"/><Relationship Id="rId39" Type="http://schemas.openxmlformats.org/officeDocument/2006/relationships/tags" Target="../tags/tag1846.xml"/><Relationship Id="rId109" Type="http://schemas.openxmlformats.org/officeDocument/2006/relationships/tags" Target="../tags/tag1916.xml"/><Relationship Id="rId34" Type="http://schemas.openxmlformats.org/officeDocument/2006/relationships/tags" Target="../tags/tag1841.xml"/><Relationship Id="rId50" Type="http://schemas.openxmlformats.org/officeDocument/2006/relationships/tags" Target="../tags/tag1857.xml"/><Relationship Id="rId55" Type="http://schemas.openxmlformats.org/officeDocument/2006/relationships/tags" Target="../tags/tag1862.xml"/><Relationship Id="rId76" Type="http://schemas.openxmlformats.org/officeDocument/2006/relationships/tags" Target="../tags/tag1883.xml"/><Relationship Id="rId97" Type="http://schemas.openxmlformats.org/officeDocument/2006/relationships/tags" Target="../tags/tag1904.xml"/><Relationship Id="rId104" Type="http://schemas.openxmlformats.org/officeDocument/2006/relationships/tags" Target="../tags/tag1911.xml"/><Relationship Id="rId120" Type="http://schemas.openxmlformats.org/officeDocument/2006/relationships/tags" Target="../tags/tag1927.xml"/><Relationship Id="rId125" Type="http://schemas.openxmlformats.org/officeDocument/2006/relationships/tags" Target="../tags/tag1932.xml"/><Relationship Id="rId141" Type="http://schemas.openxmlformats.org/officeDocument/2006/relationships/tags" Target="../tags/tag1948.xml"/><Relationship Id="rId146" Type="http://schemas.openxmlformats.org/officeDocument/2006/relationships/tags" Target="../tags/tag1953.xml"/><Relationship Id="rId167" Type="http://schemas.openxmlformats.org/officeDocument/2006/relationships/tags" Target="../tags/tag1974.xml"/><Relationship Id="rId188" Type="http://schemas.openxmlformats.org/officeDocument/2006/relationships/tags" Target="../tags/tag1995.xml"/><Relationship Id="rId7" Type="http://schemas.openxmlformats.org/officeDocument/2006/relationships/tags" Target="../tags/tag1814.xml"/><Relationship Id="rId71" Type="http://schemas.openxmlformats.org/officeDocument/2006/relationships/tags" Target="../tags/tag1878.xml"/><Relationship Id="rId92" Type="http://schemas.openxmlformats.org/officeDocument/2006/relationships/tags" Target="../tags/tag1899.xml"/><Relationship Id="rId162" Type="http://schemas.openxmlformats.org/officeDocument/2006/relationships/tags" Target="../tags/tag1969.xml"/><Relationship Id="rId183" Type="http://schemas.openxmlformats.org/officeDocument/2006/relationships/tags" Target="../tags/tag1990.xml"/><Relationship Id="rId213" Type="http://schemas.openxmlformats.org/officeDocument/2006/relationships/tags" Target="../tags/tag2020.xml"/><Relationship Id="rId218" Type="http://schemas.openxmlformats.org/officeDocument/2006/relationships/tags" Target="../tags/tag2025.xml"/><Relationship Id="rId234" Type="http://schemas.openxmlformats.org/officeDocument/2006/relationships/tags" Target="../tags/tag2041.xml"/><Relationship Id="rId239" Type="http://schemas.openxmlformats.org/officeDocument/2006/relationships/tags" Target="../tags/tag2046.xml"/><Relationship Id="rId2" Type="http://schemas.openxmlformats.org/officeDocument/2006/relationships/tags" Target="../tags/tag1809.xml"/><Relationship Id="rId29" Type="http://schemas.openxmlformats.org/officeDocument/2006/relationships/tags" Target="../tags/tag1836.xml"/><Relationship Id="rId250" Type="http://schemas.openxmlformats.org/officeDocument/2006/relationships/tags" Target="../tags/tag2057.xml"/><Relationship Id="rId255" Type="http://schemas.openxmlformats.org/officeDocument/2006/relationships/slideLayout" Target="../slideLayouts/slideLayout2.xml"/><Relationship Id="rId24" Type="http://schemas.openxmlformats.org/officeDocument/2006/relationships/tags" Target="../tags/tag1831.xml"/><Relationship Id="rId40" Type="http://schemas.openxmlformats.org/officeDocument/2006/relationships/tags" Target="../tags/tag1847.xml"/><Relationship Id="rId45" Type="http://schemas.openxmlformats.org/officeDocument/2006/relationships/tags" Target="../tags/tag1852.xml"/><Relationship Id="rId66" Type="http://schemas.openxmlformats.org/officeDocument/2006/relationships/tags" Target="../tags/tag1873.xml"/><Relationship Id="rId87" Type="http://schemas.openxmlformats.org/officeDocument/2006/relationships/tags" Target="../tags/tag1894.xml"/><Relationship Id="rId110" Type="http://schemas.openxmlformats.org/officeDocument/2006/relationships/tags" Target="../tags/tag1917.xml"/><Relationship Id="rId115" Type="http://schemas.openxmlformats.org/officeDocument/2006/relationships/tags" Target="../tags/tag1922.xml"/><Relationship Id="rId131" Type="http://schemas.openxmlformats.org/officeDocument/2006/relationships/tags" Target="../tags/tag1938.xml"/><Relationship Id="rId136" Type="http://schemas.openxmlformats.org/officeDocument/2006/relationships/tags" Target="../tags/tag1943.xml"/><Relationship Id="rId157" Type="http://schemas.openxmlformats.org/officeDocument/2006/relationships/tags" Target="../tags/tag1964.xml"/><Relationship Id="rId178" Type="http://schemas.openxmlformats.org/officeDocument/2006/relationships/tags" Target="../tags/tag1985.xml"/><Relationship Id="rId61" Type="http://schemas.openxmlformats.org/officeDocument/2006/relationships/tags" Target="../tags/tag1868.xml"/><Relationship Id="rId82" Type="http://schemas.openxmlformats.org/officeDocument/2006/relationships/tags" Target="../tags/tag1889.xml"/><Relationship Id="rId152" Type="http://schemas.openxmlformats.org/officeDocument/2006/relationships/tags" Target="../tags/tag1959.xml"/><Relationship Id="rId173" Type="http://schemas.openxmlformats.org/officeDocument/2006/relationships/tags" Target="../tags/tag1980.xml"/><Relationship Id="rId194" Type="http://schemas.openxmlformats.org/officeDocument/2006/relationships/tags" Target="../tags/tag2001.xml"/><Relationship Id="rId199" Type="http://schemas.openxmlformats.org/officeDocument/2006/relationships/tags" Target="../tags/tag2006.xml"/><Relationship Id="rId203" Type="http://schemas.openxmlformats.org/officeDocument/2006/relationships/tags" Target="../tags/tag2010.xml"/><Relationship Id="rId208" Type="http://schemas.openxmlformats.org/officeDocument/2006/relationships/tags" Target="../tags/tag2015.xml"/><Relationship Id="rId229" Type="http://schemas.openxmlformats.org/officeDocument/2006/relationships/tags" Target="../tags/tag2036.xml"/><Relationship Id="rId19" Type="http://schemas.openxmlformats.org/officeDocument/2006/relationships/tags" Target="../tags/tag1826.xml"/><Relationship Id="rId224" Type="http://schemas.openxmlformats.org/officeDocument/2006/relationships/tags" Target="../tags/tag2031.xml"/><Relationship Id="rId240" Type="http://schemas.openxmlformats.org/officeDocument/2006/relationships/tags" Target="../tags/tag2047.xml"/><Relationship Id="rId245" Type="http://schemas.openxmlformats.org/officeDocument/2006/relationships/tags" Target="../tags/tag2052.xml"/><Relationship Id="rId14" Type="http://schemas.openxmlformats.org/officeDocument/2006/relationships/tags" Target="../tags/tag1821.xml"/><Relationship Id="rId30" Type="http://schemas.openxmlformats.org/officeDocument/2006/relationships/tags" Target="../tags/tag1837.xml"/><Relationship Id="rId35" Type="http://schemas.openxmlformats.org/officeDocument/2006/relationships/tags" Target="../tags/tag1842.xml"/><Relationship Id="rId56" Type="http://schemas.openxmlformats.org/officeDocument/2006/relationships/tags" Target="../tags/tag1863.xml"/><Relationship Id="rId77" Type="http://schemas.openxmlformats.org/officeDocument/2006/relationships/tags" Target="../tags/tag1884.xml"/><Relationship Id="rId100" Type="http://schemas.openxmlformats.org/officeDocument/2006/relationships/tags" Target="../tags/tag1907.xml"/><Relationship Id="rId105" Type="http://schemas.openxmlformats.org/officeDocument/2006/relationships/tags" Target="../tags/tag1912.xml"/><Relationship Id="rId126" Type="http://schemas.openxmlformats.org/officeDocument/2006/relationships/tags" Target="../tags/tag1933.xml"/><Relationship Id="rId147" Type="http://schemas.openxmlformats.org/officeDocument/2006/relationships/tags" Target="../tags/tag1954.xml"/><Relationship Id="rId168" Type="http://schemas.openxmlformats.org/officeDocument/2006/relationships/tags" Target="../tags/tag1975.xml"/><Relationship Id="rId8" Type="http://schemas.openxmlformats.org/officeDocument/2006/relationships/tags" Target="../tags/tag1815.xml"/><Relationship Id="rId51" Type="http://schemas.openxmlformats.org/officeDocument/2006/relationships/tags" Target="../tags/tag1858.xml"/><Relationship Id="rId72" Type="http://schemas.openxmlformats.org/officeDocument/2006/relationships/tags" Target="../tags/tag1879.xml"/><Relationship Id="rId93" Type="http://schemas.openxmlformats.org/officeDocument/2006/relationships/tags" Target="../tags/tag1900.xml"/><Relationship Id="rId98" Type="http://schemas.openxmlformats.org/officeDocument/2006/relationships/tags" Target="../tags/tag1905.xml"/><Relationship Id="rId121" Type="http://schemas.openxmlformats.org/officeDocument/2006/relationships/tags" Target="../tags/tag1928.xml"/><Relationship Id="rId142" Type="http://schemas.openxmlformats.org/officeDocument/2006/relationships/tags" Target="../tags/tag1949.xml"/><Relationship Id="rId163" Type="http://schemas.openxmlformats.org/officeDocument/2006/relationships/tags" Target="../tags/tag1970.xml"/><Relationship Id="rId184" Type="http://schemas.openxmlformats.org/officeDocument/2006/relationships/tags" Target="../tags/tag1991.xml"/><Relationship Id="rId189" Type="http://schemas.openxmlformats.org/officeDocument/2006/relationships/tags" Target="../tags/tag1996.xml"/><Relationship Id="rId219" Type="http://schemas.openxmlformats.org/officeDocument/2006/relationships/tags" Target="../tags/tag2026.xml"/><Relationship Id="rId3" Type="http://schemas.openxmlformats.org/officeDocument/2006/relationships/tags" Target="../tags/tag1810.xml"/><Relationship Id="rId214" Type="http://schemas.openxmlformats.org/officeDocument/2006/relationships/tags" Target="../tags/tag2021.xml"/><Relationship Id="rId230" Type="http://schemas.openxmlformats.org/officeDocument/2006/relationships/tags" Target="../tags/tag2037.xml"/><Relationship Id="rId235" Type="http://schemas.openxmlformats.org/officeDocument/2006/relationships/tags" Target="../tags/tag2042.xml"/><Relationship Id="rId251" Type="http://schemas.openxmlformats.org/officeDocument/2006/relationships/tags" Target="../tags/tag2058.xml"/><Relationship Id="rId25" Type="http://schemas.openxmlformats.org/officeDocument/2006/relationships/tags" Target="../tags/tag1832.xml"/><Relationship Id="rId46" Type="http://schemas.openxmlformats.org/officeDocument/2006/relationships/tags" Target="../tags/tag1853.xml"/><Relationship Id="rId67" Type="http://schemas.openxmlformats.org/officeDocument/2006/relationships/tags" Target="../tags/tag1874.xml"/><Relationship Id="rId116" Type="http://schemas.openxmlformats.org/officeDocument/2006/relationships/tags" Target="../tags/tag1923.xml"/><Relationship Id="rId137" Type="http://schemas.openxmlformats.org/officeDocument/2006/relationships/tags" Target="../tags/tag1944.xml"/><Relationship Id="rId158" Type="http://schemas.openxmlformats.org/officeDocument/2006/relationships/tags" Target="../tags/tag1965.xml"/><Relationship Id="rId20" Type="http://schemas.openxmlformats.org/officeDocument/2006/relationships/tags" Target="../tags/tag1827.xml"/><Relationship Id="rId41" Type="http://schemas.openxmlformats.org/officeDocument/2006/relationships/tags" Target="../tags/tag1848.xml"/><Relationship Id="rId62" Type="http://schemas.openxmlformats.org/officeDocument/2006/relationships/tags" Target="../tags/tag1869.xml"/><Relationship Id="rId83" Type="http://schemas.openxmlformats.org/officeDocument/2006/relationships/tags" Target="../tags/tag1890.xml"/><Relationship Id="rId88" Type="http://schemas.openxmlformats.org/officeDocument/2006/relationships/tags" Target="../tags/tag1895.xml"/><Relationship Id="rId111" Type="http://schemas.openxmlformats.org/officeDocument/2006/relationships/tags" Target="../tags/tag1918.xml"/><Relationship Id="rId132" Type="http://schemas.openxmlformats.org/officeDocument/2006/relationships/tags" Target="../tags/tag1939.xml"/><Relationship Id="rId153" Type="http://schemas.openxmlformats.org/officeDocument/2006/relationships/tags" Target="../tags/tag1960.xml"/><Relationship Id="rId174" Type="http://schemas.openxmlformats.org/officeDocument/2006/relationships/tags" Target="../tags/tag1981.xml"/><Relationship Id="rId179" Type="http://schemas.openxmlformats.org/officeDocument/2006/relationships/tags" Target="../tags/tag1986.xml"/><Relationship Id="rId195" Type="http://schemas.openxmlformats.org/officeDocument/2006/relationships/tags" Target="../tags/tag2002.xml"/><Relationship Id="rId209" Type="http://schemas.openxmlformats.org/officeDocument/2006/relationships/tags" Target="../tags/tag2016.xml"/><Relationship Id="rId190" Type="http://schemas.openxmlformats.org/officeDocument/2006/relationships/tags" Target="../tags/tag1997.xml"/><Relationship Id="rId204" Type="http://schemas.openxmlformats.org/officeDocument/2006/relationships/tags" Target="../tags/tag2011.xml"/><Relationship Id="rId220" Type="http://schemas.openxmlformats.org/officeDocument/2006/relationships/tags" Target="../tags/tag2027.xml"/><Relationship Id="rId225" Type="http://schemas.openxmlformats.org/officeDocument/2006/relationships/tags" Target="../tags/tag2032.xml"/><Relationship Id="rId241" Type="http://schemas.openxmlformats.org/officeDocument/2006/relationships/tags" Target="../tags/tag2048.xml"/><Relationship Id="rId246" Type="http://schemas.openxmlformats.org/officeDocument/2006/relationships/tags" Target="../tags/tag2053.xml"/><Relationship Id="rId15" Type="http://schemas.openxmlformats.org/officeDocument/2006/relationships/tags" Target="../tags/tag1822.xml"/><Relationship Id="rId36" Type="http://schemas.openxmlformats.org/officeDocument/2006/relationships/tags" Target="../tags/tag1843.xml"/><Relationship Id="rId57" Type="http://schemas.openxmlformats.org/officeDocument/2006/relationships/tags" Target="../tags/tag1864.xml"/><Relationship Id="rId106" Type="http://schemas.openxmlformats.org/officeDocument/2006/relationships/tags" Target="../tags/tag1913.xml"/><Relationship Id="rId127" Type="http://schemas.openxmlformats.org/officeDocument/2006/relationships/tags" Target="../tags/tag1934.xml"/><Relationship Id="rId10" Type="http://schemas.openxmlformats.org/officeDocument/2006/relationships/tags" Target="../tags/tag1817.xml"/><Relationship Id="rId31" Type="http://schemas.openxmlformats.org/officeDocument/2006/relationships/tags" Target="../tags/tag1838.xml"/><Relationship Id="rId52" Type="http://schemas.openxmlformats.org/officeDocument/2006/relationships/tags" Target="../tags/tag1859.xml"/><Relationship Id="rId73" Type="http://schemas.openxmlformats.org/officeDocument/2006/relationships/tags" Target="../tags/tag1880.xml"/><Relationship Id="rId78" Type="http://schemas.openxmlformats.org/officeDocument/2006/relationships/tags" Target="../tags/tag1885.xml"/><Relationship Id="rId94" Type="http://schemas.openxmlformats.org/officeDocument/2006/relationships/tags" Target="../tags/tag1901.xml"/><Relationship Id="rId99" Type="http://schemas.openxmlformats.org/officeDocument/2006/relationships/tags" Target="../tags/tag1906.xml"/><Relationship Id="rId101" Type="http://schemas.openxmlformats.org/officeDocument/2006/relationships/tags" Target="../tags/tag1908.xml"/><Relationship Id="rId122" Type="http://schemas.openxmlformats.org/officeDocument/2006/relationships/tags" Target="../tags/tag1929.xml"/><Relationship Id="rId143" Type="http://schemas.openxmlformats.org/officeDocument/2006/relationships/tags" Target="../tags/tag1950.xml"/><Relationship Id="rId148" Type="http://schemas.openxmlformats.org/officeDocument/2006/relationships/tags" Target="../tags/tag1955.xml"/><Relationship Id="rId164" Type="http://schemas.openxmlformats.org/officeDocument/2006/relationships/tags" Target="../tags/tag1971.xml"/><Relationship Id="rId169" Type="http://schemas.openxmlformats.org/officeDocument/2006/relationships/tags" Target="../tags/tag1976.xml"/><Relationship Id="rId185" Type="http://schemas.openxmlformats.org/officeDocument/2006/relationships/tags" Target="../tags/tag1992.xml"/><Relationship Id="rId4" Type="http://schemas.openxmlformats.org/officeDocument/2006/relationships/tags" Target="../tags/tag1811.xml"/><Relationship Id="rId9" Type="http://schemas.openxmlformats.org/officeDocument/2006/relationships/tags" Target="../tags/tag1816.xml"/><Relationship Id="rId180" Type="http://schemas.openxmlformats.org/officeDocument/2006/relationships/tags" Target="../tags/tag1987.xml"/><Relationship Id="rId210" Type="http://schemas.openxmlformats.org/officeDocument/2006/relationships/tags" Target="../tags/tag2017.xml"/><Relationship Id="rId215" Type="http://schemas.openxmlformats.org/officeDocument/2006/relationships/tags" Target="../tags/tag2022.xml"/><Relationship Id="rId236" Type="http://schemas.openxmlformats.org/officeDocument/2006/relationships/tags" Target="../tags/tag2043.xml"/><Relationship Id="rId26" Type="http://schemas.openxmlformats.org/officeDocument/2006/relationships/tags" Target="../tags/tag1833.xml"/><Relationship Id="rId231" Type="http://schemas.openxmlformats.org/officeDocument/2006/relationships/tags" Target="../tags/tag2038.xml"/><Relationship Id="rId252" Type="http://schemas.openxmlformats.org/officeDocument/2006/relationships/tags" Target="../tags/tag2059.xml"/><Relationship Id="rId47" Type="http://schemas.openxmlformats.org/officeDocument/2006/relationships/tags" Target="../tags/tag1854.xml"/><Relationship Id="rId68" Type="http://schemas.openxmlformats.org/officeDocument/2006/relationships/tags" Target="../tags/tag1875.xml"/><Relationship Id="rId89" Type="http://schemas.openxmlformats.org/officeDocument/2006/relationships/tags" Target="../tags/tag1896.xml"/><Relationship Id="rId112" Type="http://schemas.openxmlformats.org/officeDocument/2006/relationships/tags" Target="../tags/tag1919.xml"/><Relationship Id="rId133" Type="http://schemas.openxmlformats.org/officeDocument/2006/relationships/tags" Target="../tags/tag1940.xml"/><Relationship Id="rId154" Type="http://schemas.openxmlformats.org/officeDocument/2006/relationships/tags" Target="../tags/tag1961.xml"/><Relationship Id="rId175" Type="http://schemas.openxmlformats.org/officeDocument/2006/relationships/tags" Target="../tags/tag1982.xml"/><Relationship Id="rId196" Type="http://schemas.openxmlformats.org/officeDocument/2006/relationships/tags" Target="../tags/tag2003.xml"/><Relationship Id="rId200" Type="http://schemas.openxmlformats.org/officeDocument/2006/relationships/tags" Target="../tags/tag2007.xml"/><Relationship Id="rId16" Type="http://schemas.openxmlformats.org/officeDocument/2006/relationships/tags" Target="../tags/tag1823.xml"/><Relationship Id="rId221" Type="http://schemas.openxmlformats.org/officeDocument/2006/relationships/tags" Target="../tags/tag2028.xml"/><Relationship Id="rId242" Type="http://schemas.openxmlformats.org/officeDocument/2006/relationships/tags" Target="../tags/tag2049.xml"/><Relationship Id="rId37" Type="http://schemas.openxmlformats.org/officeDocument/2006/relationships/tags" Target="../tags/tag1844.xml"/><Relationship Id="rId58" Type="http://schemas.openxmlformats.org/officeDocument/2006/relationships/tags" Target="../tags/tag1865.xml"/><Relationship Id="rId79" Type="http://schemas.openxmlformats.org/officeDocument/2006/relationships/tags" Target="../tags/tag1886.xml"/><Relationship Id="rId102" Type="http://schemas.openxmlformats.org/officeDocument/2006/relationships/tags" Target="../tags/tag1909.xml"/><Relationship Id="rId123" Type="http://schemas.openxmlformats.org/officeDocument/2006/relationships/tags" Target="../tags/tag1930.xml"/><Relationship Id="rId144" Type="http://schemas.openxmlformats.org/officeDocument/2006/relationships/tags" Target="../tags/tag1951.xml"/><Relationship Id="rId90" Type="http://schemas.openxmlformats.org/officeDocument/2006/relationships/tags" Target="../tags/tag1897.xml"/><Relationship Id="rId165" Type="http://schemas.openxmlformats.org/officeDocument/2006/relationships/tags" Target="../tags/tag1972.xml"/><Relationship Id="rId186" Type="http://schemas.openxmlformats.org/officeDocument/2006/relationships/tags" Target="../tags/tag1993.xml"/><Relationship Id="rId211" Type="http://schemas.openxmlformats.org/officeDocument/2006/relationships/tags" Target="../tags/tag2018.xml"/><Relationship Id="rId232" Type="http://schemas.openxmlformats.org/officeDocument/2006/relationships/tags" Target="../tags/tag2039.xml"/><Relationship Id="rId253" Type="http://schemas.openxmlformats.org/officeDocument/2006/relationships/tags" Target="../tags/tag2060.xml"/><Relationship Id="rId27" Type="http://schemas.openxmlformats.org/officeDocument/2006/relationships/tags" Target="../tags/tag1834.xml"/><Relationship Id="rId48" Type="http://schemas.openxmlformats.org/officeDocument/2006/relationships/tags" Target="../tags/tag1855.xml"/><Relationship Id="rId69" Type="http://schemas.openxmlformats.org/officeDocument/2006/relationships/tags" Target="../tags/tag1876.xml"/><Relationship Id="rId113" Type="http://schemas.openxmlformats.org/officeDocument/2006/relationships/tags" Target="../tags/tag1920.xml"/><Relationship Id="rId134" Type="http://schemas.openxmlformats.org/officeDocument/2006/relationships/tags" Target="../tags/tag1941.xml"/><Relationship Id="rId80" Type="http://schemas.openxmlformats.org/officeDocument/2006/relationships/tags" Target="../tags/tag1887.xml"/><Relationship Id="rId155" Type="http://schemas.openxmlformats.org/officeDocument/2006/relationships/tags" Target="../tags/tag1962.xml"/><Relationship Id="rId176" Type="http://schemas.openxmlformats.org/officeDocument/2006/relationships/tags" Target="../tags/tag1983.xml"/><Relationship Id="rId197" Type="http://schemas.openxmlformats.org/officeDocument/2006/relationships/tags" Target="../tags/tag2004.xml"/><Relationship Id="rId201" Type="http://schemas.openxmlformats.org/officeDocument/2006/relationships/tags" Target="../tags/tag2008.xml"/><Relationship Id="rId222" Type="http://schemas.openxmlformats.org/officeDocument/2006/relationships/tags" Target="../tags/tag2029.xml"/><Relationship Id="rId243" Type="http://schemas.openxmlformats.org/officeDocument/2006/relationships/tags" Target="../tags/tag2050.xml"/><Relationship Id="rId17" Type="http://schemas.openxmlformats.org/officeDocument/2006/relationships/tags" Target="../tags/tag1824.xml"/><Relationship Id="rId38" Type="http://schemas.openxmlformats.org/officeDocument/2006/relationships/tags" Target="../tags/tag1845.xml"/><Relationship Id="rId59" Type="http://schemas.openxmlformats.org/officeDocument/2006/relationships/tags" Target="../tags/tag1866.xml"/><Relationship Id="rId103" Type="http://schemas.openxmlformats.org/officeDocument/2006/relationships/tags" Target="../tags/tag1910.xml"/><Relationship Id="rId124" Type="http://schemas.openxmlformats.org/officeDocument/2006/relationships/tags" Target="../tags/tag19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64.xml"/><Relationship Id="rId1" Type="http://schemas.openxmlformats.org/officeDocument/2006/relationships/tags" Target="../tags/tag2063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tags" Target="../tags/tag2090.xml"/><Relationship Id="rId117" Type="http://schemas.openxmlformats.org/officeDocument/2006/relationships/tags" Target="../tags/tag2181.xml"/><Relationship Id="rId21" Type="http://schemas.openxmlformats.org/officeDocument/2006/relationships/tags" Target="../tags/tag2085.xml"/><Relationship Id="rId42" Type="http://schemas.openxmlformats.org/officeDocument/2006/relationships/tags" Target="../tags/tag2106.xml"/><Relationship Id="rId47" Type="http://schemas.openxmlformats.org/officeDocument/2006/relationships/tags" Target="../tags/tag2111.xml"/><Relationship Id="rId63" Type="http://schemas.openxmlformats.org/officeDocument/2006/relationships/tags" Target="../tags/tag2127.xml"/><Relationship Id="rId68" Type="http://schemas.openxmlformats.org/officeDocument/2006/relationships/tags" Target="../tags/tag2132.xml"/><Relationship Id="rId84" Type="http://schemas.openxmlformats.org/officeDocument/2006/relationships/tags" Target="../tags/tag2148.xml"/><Relationship Id="rId89" Type="http://schemas.openxmlformats.org/officeDocument/2006/relationships/tags" Target="../tags/tag2153.xml"/><Relationship Id="rId112" Type="http://schemas.openxmlformats.org/officeDocument/2006/relationships/tags" Target="../tags/tag2176.xml"/><Relationship Id="rId133" Type="http://schemas.openxmlformats.org/officeDocument/2006/relationships/tags" Target="../tags/tag2197.xml"/><Relationship Id="rId138" Type="http://schemas.openxmlformats.org/officeDocument/2006/relationships/tags" Target="../tags/tag2202.xml"/><Relationship Id="rId154" Type="http://schemas.openxmlformats.org/officeDocument/2006/relationships/tags" Target="../tags/tag2218.xml"/><Relationship Id="rId159" Type="http://schemas.openxmlformats.org/officeDocument/2006/relationships/tags" Target="../tags/tag2223.xml"/><Relationship Id="rId170" Type="http://schemas.openxmlformats.org/officeDocument/2006/relationships/image" Target="../media/image5.jpeg"/><Relationship Id="rId16" Type="http://schemas.openxmlformats.org/officeDocument/2006/relationships/tags" Target="../tags/tag2080.xml"/><Relationship Id="rId107" Type="http://schemas.openxmlformats.org/officeDocument/2006/relationships/tags" Target="../tags/tag2171.xml"/><Relationship Id="rId11" Type="http://schemas.openxmlformats.org/officeDocument/2006/relationships/tags" Target="../tags/tag2075.xml"/><Relationship Id="rId32" Type="http://schemas.openxmlformats.org/officeDocument/2006/relationships/tags" Target="../tags/tag2096.xml"/><Relationship Id="rId37" Type="http://schemas.openxmlformats.org/officeDocument/2006/relationships/tags" Target="../tags/tag2101.xml"/><Relationship Id="rId53" Type="http://schemas.openxmlformats.org/officeDocument/2006/relationships/tags" Target="../tags/tag2117.xml"/><Relationship Id="rId58" Type="http://schemas.openxmlformats.org/officeDocument/2006/relationships/tags" Target="../tags/tag2122.xml"/><Relationship Id="rId74" Type="http://schemas.openxmlformats.org/officeDocument/2006/relationships/tags" Target="../tags/tag2138.xml"/><Relationship Id="rId79" Type="http://schemas.openxmlformats.org/officeDocument/2006/relationships/tags" Target="../tags/tag2143.xml"/><Relationship Id="rId102" Type="http://schemas.openxmlformats.org/officeDocument/2006/relationships/tags" Target="../tags/tag2166.xml"/><Relationship Id="rId123" Type="http://schemas.openxmlformats.org/officeDocument/2006/relationships/tags" Target="../tags/tag2187.xml"/><Relationship Id="rId128" Type="http://schemas.openxmlformats.org/officeDocument/2006/relationships/tags" Target="../tags/tag2192.xml"/><Relationship Id="rId144" Type="http://schemas.openxmlformats.org/officeDocument/2006/relationships/tags" Target="../tags/tag2208.xml"/><Relationship Id="rId149" Type="http://schemas.openxmlformats.org/officeDocument/2006/relationships/tags" Target="../tags/tag2213.xml"/><Relationship Id="rId5" Type="http://schemas.openxmlformats.org/officeDocument/2006/relationships/tags" Target="../tags/tag2069.xml"/><Relationship Id="rId90" Type="http://schemas.openxmlformats.org/officeDocument/2006/relationships/tags" Target="../tags/tag2154.xml"/><Relationship Id="rId95" Type="http://schemas.openxmlformats.org/officeDocument/2006/relationships/tags" Target="../tags/tag2159.xml"/><Relationship Id="rId160" Type="http://schemas.openxmlformats.org/officeDocument/2006/relationships/tags" Target="../tags/tag2224.xml"/><Relationship Id="rId165" Type="http://schemas.openxmlformats.org/officeDocument/2006/relationships/tags" Target="../tags/tag2229.xml"/><Relationship Id="rId22" Type="http://schemas.openxmlformats.org/officeDocument/2006/relationships/tags" Target="../tags/tag2086.xml"/><Relationship Id="rId27" Type="http://schemas.openxmlformats.org/officeDocument/2006/relationships/tags" Target="../tags/tag2091.xml"/><Relationship Id="rId43" Type="http://schemas.openxmlformats.org/officeDocument/2006/relationships/tags" Target="../tags/tag2107.xml"/><Relationship Id="rId48" Type="http://schemas.openxmlformats.org/officeDocument/2006/relationships/tags" Target="../tags/tag2112.xml"/><Relationship Id="rId64" Type="http://schemas.openxmlformats.org/officeDocument/2006/relationships/tags" Target="../tags/tag2128.xml"/><Relationship Id="rId69" Type="http://schemas.openxmlformats.org/officeDocument/2006/relationships/tags" Target="../tags/tag2133.xml"/><Relationship Id="rId113" Type="http://schemas.openxmlformats.org/officeDocument/2006/relationships/tags" Target="../tags/tag2177.xml"/><Relationship Id="rId118" Type="http://schemas.openxmlformats.org/officeDocument/2006/relationships/tags" Target="../tags/tag2182.xml"/><Relationship Id="rId134" Type="http://schemas.openxmlformats.org/officeDocument/2006/relationships/tags" Target="../tags/tag2198.xml"/><Relationship Id="rId139" Type="http://schemas.openxmlformats.org/officeDocument/2006/relationships/tags" Target="../tags/tag2203.xml"/><Relationship Id="rId80" Type="http://schemas.openxmlformats.org/officeDocument/2006/relationships/tags" Target="../tags/tag2144.xml"/><Relationship Id="rId85" Type="http://schemas.openxmlformats.org/officeDocument/2006/relationships/tags" Target="../tags/tag2149.xml"/><Relationship Id="rId150" Type="http://schemas.openxmlformats.org/officeDocument/2006/relationships/tags" Target="../tags/tag2214.xml"/><Relationship Id="rId155" Type="http://schemas.openxmlformats.org/officeDocument/2006/relationships/tags" Target="../tags/tag2219.xml"/><Relationship Id="rId171" Type="http://schemas.openxmlformats.org/officeDocument/2006/relationships/image" Target="../media/image6.jpeg"/><Relationship Id="rId12" Type="http://schemas.openxmlformats.org/officeDocument/2006/relationships/tags" Target="../tags/tag2076.xml"/><Relationship Id="rId17" Type="http://schemas.openxmlformats.org/officeDocument/2006/relationships/tags" Target="../tags/tag2081.xml"/><Relationship Id="rId33" Type="http://schemas.openxmlformats.org/officeDocument/2006/relationships/tags" Target="../tags/tag2097.xml"/><Relationship Id="rId38" Type="http://schemas.openxmlformats.org/officeDocument/2006/relationships/tags" Target="../tags/tag2102.xml"/><Relationship Id="rId59" Type="http://schemas.openxmlformats.org/officeDocument/2006/relationships/tags" Target="../tags/tag2123.xml"/><Relationship Id="rId103" Type="http://schemas.openxmlformats.org/officeDocument/2006/relationships/tags" Target="../tags/tag2167.xml"/><Relationship Id="rId108" Type="http://schemas.openxmlformats.org/officeDocument/2006/relationships/tags" Target="../tags/tag2172.xml"/><Relationship Id="rId124" Type="http://schemas.openxmlformats.org/officeDocument/2006/relationships/tags" Target="../tags/tag2188.xml"/><Relationship Id="rId129" Type="http://schemas.openxmlformats.org/officeDocument/2006/relationships/tags" Target="../tags/tag2193.xml"/><Relationship Id="rId54" Type="http://schemas.openxmlformats.org/officeDocument/2006/relationships/tags" Target="../tags/tag2118.xml"/><Relationship Id="rId70" Type="http://schemas.openxmlformats.org/officeDocument/2006/relationships/tags" Target="../tags/tag2134.xml"/><Relationship Id="rId75" Type="http://schemas.openxmlformats.org/officeDocument/2006/relationships/tags" Target="../tags/tag2139.xml"/><Relationship Id="rId91" Type="http://schemas.openxmlformats.org/officeDocument/2006/relationships/tags" Target="../tags/tag2155.xml"/><Relationship Id="rId96" Type="http://schemas.openxmlformats.org/officeDocument/2006/relationships/tags" Target="../tags/tag2160.xml"/><Relationship Id="rId140" Type="http://schemas.openxmlformats.org/officeDocument/2006/relationships/tags" Target="../tags/tag2204.xml"/><Relationship Id="rId145" Type="http://schemas.openxmlformats.org/officeDocument/2006/relationships/tags" Target="../tags/tag2209.xml"/><Relationship Id="rId161" Type="http://schemas.openxmlformats.org/officeDocument/2006/relationships/tags" Target="../tags/tag2225.xml"/><Relationship Id="rId166" Type="http://schemas.openxmlformats.org/officeDocument/2006/relationships/tags" Target="../tags/tag2230.xml"/><Relationship Id="rId1" Type="http://schemas.openxmlformats.org/officeDocument/2006/relationships/tags" Target="../tags/tag2065.xml"/><Relationship Id="rId6" Type="http://schemas.openxmlformats.org/officeDocument/2006/relationships/tags" Target="../tags/tag2070.xml"/><Relationship Id="rId15" Type="http://schemas.openxmlformats.org/officeDocument/2006/relationships/tags" Target="../tags/tag2079.xml"/><Relationship Id="rId23" Type="http://schemas.openxmlformats.org/officeDocument/2006/relationships/tags" Target="../tags/tag2087.xml"/><Relationship Id="rId28" Type="http://schemas.openxmlformats.org/officeDocument/2006/relationships/tags" Target="../tags/tag2092.xml"/><Relationship Id="rId36" Type="http://schemas.openxmlformats.org/officeDocument/2006/relationships/tags" Target="../tags/tag2100.xml"/><Relationship Id="rId49" Type="http://schemas.openxmlformats.org/officeDocument/2006/relationships/tags" Target="../tags/tag2113.xml"/><Relationship Id="rId57" Type="http://schemas.openxmlformats.org/officeDocument/2006/relationships/tags" Target="../tags/tag2121.xml"/><Relationship Id="rId106" Type="http://schemas.openxmlformats.org/officeDocument/2006/relationships/tags" Target="../tags/tag2170.xml"/><Relationship Id="rId114" Type="http://schemas.openxmlformats.org/officeDocument/2006/relationships/tags" Target="../tags/tag2178.xml"/><Relationship Id="rId119" Type="http://schemas.openxmlformats.org/officeDocument/2006/relationships/tags" Target="../tags/tag2183.xml"/><Relationship Id="rId127" Type="http://schemas.openxmlformats.org/officeDocument/2006/relationships/tags" Target="../tags/tag2191.xml"/><Relationship Id="rId10" Type="http://schemas.openxmlformats.org/officeDocument/2006/relationships/tags" Target="../tags/tag2074.xml"/><Relationship Id="rId31" Type="http://schemas.openxmlformats.org/officeDocument/2006/relationships/tags" Target="../tags/tag2095.xml"/><Relationship Id="rId44" Type="http://schemas.openxmlformats.org/officeDocument/2006/relationships/tags" Target="../tags/tag2108.xml"/><Relationship Id="rId52" Type="http://schemas.openxmlformats.org/officeDocument/2006/relationships/tags" Target="../tags/tag2116.xml"/><Relationship Id="rId60" Type="http://schemas.openxmlformats.org/officeDocument/2006/relationships/tags" Target="../tags/tag2124.xml"/><Relationship Id="rId65" Type="http://schemas.openxmlformats.org/officeDocument/2006/relationships/tags" Target="../tags/tag2129.xml"/><Relationship Id="rId73" Type="http://schemas.openxmlformats.org/officeDocument/2006/relationships/tags" Target="../tags/tag2137.xml"/><Relationship Id="rId78" Type="http://schemas.openxmlformats.org/officeDocument/2006/relationships/tags" Target="../tags/tag2142.xml"/><Relationship Id="rId81" Type="http://schemas.openxmlformats.org/officeDocument/2006/relationships/tags" Target="../tags/tag2145.xml"/><Relationship Id="rId86" Type="http://schemas.openxmlformats.org/officeDocument/2006/relationships/tags" Target="../tags/tag2150.xml"/><Relationship Id="rId94" Type="http://schemas.openxmlformats.org/officeDocument/2006/relationships/tags" Target="../tags/tag2158.xml"/><Relationship Id="rId99" Type="http://schemas.openxmlformats.org/officeDocument/2006/relationships/tags" Target="../tags/tag2163.xml"/><Relationship Id="rId101" Type="http://schemas.openxmlformats.org/officeDocument/2006/relationships/tags" Target="../tags/tag2165.xml"/><Relationship Id="rId122" Type="http://schemas.openxmlformats.org/officeDocument/2006/relationships/tags" Target="../tags/tag2186.xml"/><Relationship Id="rId130" Type="http://schemas.openxmlformats.org/officeDocument/2006/relationships/tags" Target="../tags/tag2194.xml"/><Relationship Id="rId135" Type="http://schemas.openxmlformats.org/officeDocument/2006/relationships/tags" Target="../tags/tag2199.xml"/><Relationship Id="rId143" Type="http://schemas.openxmlformats.org/officeDocument/2006/relationships/tags" Target="../tags/tag2207.xml"/><Relationship Id="rId148" Type="http://schemas.openxmlformats.org/officeDocument/2006/relationships/tags" Target="../tags/tag2212.xml"/><Relationship Id="rId151" Type="http://schemas.openxmlformats.org/officeDocument/2006/relationships/tags" Target="../tags/tag2215.xml"/><Relationship Id="rId156" Type="http://schemas.openxmlformats.org/officeDocument/2006/relationships/tags" Target="../tags/tag2220.xml"/><Relationship Id="rId164" Type="http://schemas.openxmlformats.org/officeDocument/2006/relationships/tags" Target="../tags/tag2228.xml"/><Relationship Id="rId169" Type="http://schemas.openxmlformats.org/officeDocument/2006/relationships/notesSlide" Target="../notesSlides/notesSlide2.xml"/><Relationship Id="rId4" Type="http://schemas.openxmlformats.org/officeDocument/2006/relationships/tags" Target="../tags/tag2068.xml"/><Relationship Id="rId9" Type="http://schemas.openxmlformats.org/officeDocument/2006/relationships/tags" Target="../tags/tag2073.xml"/><Relationship Id="rId172" Type="http://schemas.openxmlformats.org/officeDocument/2006/relationships/image" Target="../media/image7.jpeg"/><Relationship Id="rId13" Type="http://schemas.openxmlformats.org/officeDocument/2006/relationships/tags" Target="../tags/tag2077.xml"/><Relationship Id="rId18" Type="http://schemas.openxmlformats.org/officeDocument/2006/relationships/tags" Target="../tags/tag2082.xml"/><Relationship Id="rId39" Type="http://schemas.openxmlformats.org/officeDocument/2006/relationships/tags" Target="../tags/tag2103.xml"/><Relationship Id="rId109" Type="http://schemas.openxmlformats.org/officeDocument/2006/relationships/tags" Target="../tags/tag2173.xml"/><Relationship Id="rId34" Type="http://schemas.openxmlformats.org/officeDocument/2006/relationships/tags" Target="../tags/tag2098.xml"/><Relationship Id="rId50" Type="http://schemas.openxmlformats.org/officeDocument/2006/relationships/tags" Target="../tags/tag2114.xml"/><Relationship Id="rId55" Type="http://schemas.openxmlformats.org/officeDocument/2006/relationships/tags" Target="../tags/tag2119.xml"/><Relationship Id="rId76" Type="http://schemas.openxmlformats.org/officeDocument/2006/relationships/tags" Target="../tags/tag2140.xml"/><Relationship Id="rId97" Type="http://schemas.openxmlformats.org/officeDocument/2006/relationships/tags" Target="../tags/tag2161.xml"/><Relationship Id="rId104" Type="http://schemas.openxmlformats.org/officeDocument/2006/relationships/tags" Target="../tags/tag2168.xml"/><Relationship Id="rId120" Type="http://schemas.openxmlformats.org/officeDocument/2006/relationships/tags" Target="../tags/tag2184.xml"/><Relationship Id="rId125" Type="http://schemas.openxmlformats.org/officeDocument/2006/relationships/tags" Target="../tags/tag2189.xml"/><Relationship Id="rId141" Type="http://schemas.openxmlformats.org/officeDocument/2006/relationships/tags" Target="../tags/tag2205.xml"/><Relationship Id="rId146" Type="http://schemas.openxmlformats.org/officeDocument/2006/relationships/tags" Target="../tags/tag2210.xml"/><Relationship Id="rId167" Type="http://schemas.openxmlformats.org/officeDocument/2006/relationships/tags" Target="../tags/tag2231.xml"/><Relationship Id="rId7" Type="http://schemas.openxmlformats.org/officeDocument/2006/relationships/tags" Target="../tags/tag2071.xml"/><Relationship Id="rId71" Type="http://schemas.openxmlformats.org/officeDocument/2006/relationships/tags" Target="../tags/tag2135.xml"/><Relationship Id="rId92" Type="http://schemas.openxmlformats.org/officeDocument/2006/relationships/tags" Target="../tags/tag2156.xml"/><Relationship Id="rId162" Type="http://schemas.openxmlformats.org/officeDocument/2006/relationships/tags" Target="../tags/tag2226.xml"/><Relationship Id="rId2" Type="http://schemas.openxmlformats.org/officeDocument/2006/relationships/tags" Target="../tags/tag2066.xml"/><Relationship Id="rId29" Type="http://schemas.openxmlformats.org/officeDocument/2006/relationships/tags" Target="../tags/tag2093.xml"/><Relationship Id="rId24" Type="http://schemas.openxmlformats.org/officeDocument/2006/relationships/tags" Target="../tags/tag2088.xml"/><Relationship Id="rId40" Type="http://schemas.openxmlformats.org/officeDocument/2006/relationships/tags" Target="../tags/tag2104.xml"/><Relationship Id="rId45" Type="http://schemas.openxmlformats.org/officeDocument/2006/relationships/tags" Target="../tags/tag2109.xml"/><Relationship Id="rId66" Type="http://schemas.openxmlformats.org/officeDocument/2006/relationships/tags" Target="../tags/tag2130.xml"/><Relationship Id="rId87" Type="http://schemas.openxmlformats.org/officeDocument/2006/relationships/tags" Target="../tags/tag2151.xml"/><Relationship Id="rId110" Type="http://schemas.openxmlformats.org/officeDocument/2006/relationships/tags" Target="../tags/tag2174.xml"/><Relationship Id="rId115" Type="http://schemas.openxmlformats.org/officeDocument/2006/relationships/tags" Target="../tags/tag2179.xml"/><Relationship Id="rId131" Type="http://schemas.openxmlformats.org/officeDocument/2006/relationships/tags" Target="../tags/tag2195.xml"/><Relationship Id="rId136" Type="http://schemas.openxmlformats.org/officeDocument/2006/relationships/tags" Target="../tags/tag2200.xml"/><Relationship Id="rId157" Type="http://schemas.openxmlformats.org/officeDocument/2006/relationships/tags" Target="../tags/tag2221.xml"/><Relationship Id="rId61" Type="http://schemas.openxmlformats.org/officeDocument/2006/relationships/tags" Target="../tags/tag2125.xml"/><Relationship Id="rId82" Type="http://schemas.openxmlformats.org/officeDocument/2006/relationships/tags" Target="../tags/tag2146.xml"/><Relationship Id="rId152" Type="http://schemas.openxmlformats.org/officeDocument/2006/relationships/tags" Target="../tags/tag2216.xml"/><Relationship Id="rId19" Type="http://schemas.openxmlformats.org/officeDocument/2006/relationships/tags" Target="../tags/tag2083.xml"/><Relationship Id="rId14" Type="http://schemas.openxmlformats.org/officeDocument/2006/relationships/tags" Target="../tags/tag2078.xml"/><Relationship Id="rId30" Type="http://schemas.openxmlformats.org/officeDocument/2006/relationships/tags" Target="../tags/tag2094.xml"/><Relationship Id="rId35" Type="http://schemas.openxmlformats.org/officeDocument/2006/relationships/tags" Target="../tags/tag2099.xml"/><Relationship Id="rId56" Type="http://schemas.openxmlformats.org/officeDocument/2006/relationships/tags" Target="../tags/tag2120.xml"/><Relationship Id="rId77" Type="http://schemas.openxmlformats.org/officeDocument/2006/relationships/tags" Target="../tags/tag2141.xml"/><Relationship Id="rId100" Type="http://schemas.openxmlformats.org/officeDocument/2006/relationships/tags" Target="../tags/tag2164.xml"/><Relationship Id="rId105" Type="http://schemas.openxmlformats.org/officeDocument/2006/relationships/tags" Target="../tags/tag2169.xml"/><Relationship Id="rId126" Type="http://schemas.openxmlformats.org/officeDocument/2006/relationships/tags" Target="../tags/tag2190.xml"/><Relationship Id="rId147" Type="http://schemas.openxmlformats.org/officeDocument/2006/relationships/tags" Target="../tags/tag2211.xml"/><Relationship Id="rId168" Type="http://schemas.openxmlformats.org/officeDocument/2006/relationships/slideLayout" Target="../slideLayouts/slideLayout2.xml"/><Relationship Id="rId8" Type="http://schemas.openxmlformats.org/officeDocument/2006/relationships/tags" Target="../tags/tag2072.xml"/><Relationship Id="rId51" Type="http://schemas.openxmlformats.org/officeDocument/2006/relationships/tags" Target="../tags/tag2115.xml"/><Relationship Id="rId72" Type="http://schemas.openxmlformats.org/officeDocument/2006/relationships/tags" Target="../tags/tag2136.xml"/><Relationship Id="rId93" Type="http://schemas.openxmlformats.org/officeDocument/2006/relationships/tags" Target="../tags/tag2157.xml"/><Relationship Id="rId98" Type="http://schemas.openxmlformats.org/officeDocument/2006/relationships/tags" Target="../tags/tag2162.xml"/><Relationship Id="rId121" Type="http://schemas.openxmlformats.org/officeDocument/2006/relationships/tags" Target="../tags/tag2185.xml"/><Relationship Id="rId142" Type="http://schemas.openxmlformats.org/officeDocument/2006/relationships/tags" Target="../tags/tag2206.xml"/><Relationship Id="rId163" Type="http://schemas.openxmlformats.org/officeDocument/2006/relationships/tags" Target="../tags/tag2227.xml"/><Relationship Id="rId3" Type="http://schemas.openxmlformats.org/officeDocument/2006/relationships/tags" Target="../tags/tag2067.xml"/><Relationship Id="rId25" Type="http://schemas.openxmlformats.org/officeDocument/2006/relationships/tags" Target="../tags/tag2089.xml"/><Relationship Id="rId46" Type="http://schemas.openxmlformats.org/officeDocument/2006/relationships/tags" Target="../tags/tag2110.xml"/><Relationship Id="rId67" Type="http://schemas.openxmlformats.org/officeDocument/2006/relationships/tags" Target="../tags/tag2131.xml"/><Relationship Id="rId116" Type="http://schemas.openxmlformats.org/officeDocument/2006/relationships/tags" Target="../tags/tag2180.xml"/><Relationship Id="rId137" Type="http://schemas.openxmlformats.org/officeDocument/2006/relationships/tags" Target="../tags/tag2201.xml"/><Relationship Id="rId158" Type="http://schemas.openxmlformats.org/officeDocument/2006/relationships/tags" Target="../tags/tag2222.xml"/><Relationship Id="rId20" Type="http://schemas.openxmlformats.org/officeDocument/2006/relationships/tags" Target="../tags/tag2084.xml"/><Relationship Id="rId41" Type="http://schemas.openxmlformats.org/officeDocument/2006/relationships/tags" Target="../tags/tag2105.xml"/><Relationship Id="rId62" Type="http://schemas.openxmlformats.org/officeDocument/2006/relationships/tags" Target="../tags/tag2126.xml"/><Relationship Id="rId83" Type="http://schemas.openxmlformats.org/officeDocument/2006/relationships/tags" Target="../tags/tag2147.xml"/><Relationship Id="rId88" Type="http://schemas.openxmlformats.org/officeDocument/2006/relationships/tags" Target="../tags/tag2152.xml"/><Relationship Id="rId111" Type="http://schemas.openxmlformats.org/officeDocument/2006/relationships/tags" Target="../tags/tag2175.xml"/><Relationship Id="rId132" Type="http://schemas.openxmlformats.org/officeDocument/2006/relationships/tags" Target="../tags/tag2196.xml"/><Relationship Id="rId153" Type="http://schemas.openxmlformats.org/officeDocument/2006/relationships/tags" Target="../tags/tag22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3.xml"/><Relationship Id="rId1" Type="http://schemas.openxmlformats.org/officeDocument/2006/relationships/tags" Target="../tags/tag2232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tags" Target="../tags/tag2350.xml"/><Relationship Id="rId21" Type="http://schemas.openxmlformats.org/officeDocument/2006/relationships/tags" Target="../tags/tag2254.xml"/><Relationship Id="rId42" Type="http://schemas.openxmlformats.org/officeDocument/2006/relationships/tags" Target="../tags/tag2275.xml"/><Relationship Id="rId63" Type="http://schemas.openxmlformats.org/officeDocument/2006/relationships/tags" Target="../tags/tag2296.xml"/><Relationship Id="rId84" Type="http://schemas.openxmlformats.org/officeDocument/2006/relationships/tags" Target="../tags/tag2317.xml"/><Relationship Id="rId138" Type="http://schemas.openxmlformats.org/officeDocument/2006/relationships/tags" Target="../tags/tag2371.xml"/><Relationship Id="rId159" Type="http://schemas.openxmlformats.org/officeDocument/2006/relationships/tags" Target="../tags/tag2392.xml"/><Relationship Id="rId170" Type="http://schemas.openxmlformats.org/officeDocument/2006/relationships/tags" Target="../tags/tag2403.xml"/><Relationship Id="rId191" Type="http://schemas.openxmlformats.org/officeDocument/2006/relationships/tags" Target="../tags/tag2424.xml"/><Relationship Id="rId205" Type="http://schemas.openxmlformats.org/officeDocument/2006/relationships/tags" Target="../tags/tag2438.xml"/><Relationship Id="rId226" Type="http://schemas.openxmlformats.org/officeDocument/2006/relationships/tags" Target="../tags/tag2459.xml"/><Relationship Id="rId107" Type="http://schemas.openxmlformats.org/officeDocument/2006/relationships/tags" Target="../tags/tag2340.xml"/><Relationship Id="rId11" Type="http://schemas.openxmlformats.org/officeDocument/2006/relationships/tags" Target="../tags/tag2244.xml"/><Relationship Id="rId32" Type="http://schemas.openxmlformats.org/officeDocument/2006/relationships/tags" Target="../tags/tag2265.xml"/><Relationship Id="rId53" Type="http://schemas.openxmlformats.org/officeDocument/2006/relationships/tags" Target="../tags/tag2286.xml"/><Relationship Id="rId74" Type="http://schemas.openxmlformats.org/officeDocument/2006/relationships/tags" Target="../tags/tag2307.xml"/><Relationship Id="rId128" Type="http://schemas.openxmlformats.org/officeDocument/2006/relationships/tags" Target="../tags/tag2361.xml"/><Relationship Id="rId149" Type="http://schemas.openxmlformats.org/officeDocument/2006/relationships/tags" Target="../tags/tag2382.xml"/><Relationship Id="rId5" Type="http://schemas.openxmlformats.org/officeDocument/2006/relationships/tags" Target="../tags/tag2238.xml"/><Relationship Id="rId95" Type="http://schemas.openxmlformats.org/officeDocument/2006/relationships/tags" Target="../tags/tag2328.xml"/><Relationship Id="rId160" Type="http://schemas.openxmlformats.org/officeDocument/2006/relationships/tags" Target="../tags/tag2393.xml"/><Relationship Id="rId181" Type="http://schemas.openxmlformats.org/officeDocument/2006/relationships/tags" Target="../tags/tag2414.xml"/><Relationship Id="rId216" Type="http://schemas.openxmlformats.org/officeDocument/2006/relationships/tags" Target="../tags/tag2449.xml"/><Relationship Id="rId237" Type="http://schemas.openxmlformats.org/officeDocument/2006/relationships/tags" Target="../tags/tag2470.xml"/><Relationship Id="rId22" Type="http://schemas.openxmlformats.org/officeDocument/2006/relationships/tags" Target="../tags/tag2255.xml"/><Relationship Id="rId43" Type="http://schemas.openxmlformats.org/officeDocument/2006/relationships/tags" Target="../tags/tag2276.xml"/><Relationship Id="rId64" Type="http://schemas.openxmlformats.org/officeDocument/2006/relationships/tags" Target="../tags/tag2297.xml"/><Relationship Id="rId118" Type="http://schemas.openxmlformats.org/officeDocument/2006/relationships/tags" Target="../tags/tag2351.xml"/><Relationship Id="rId139" Type="http://schemas.openxmlformats.org/officeDocument/2006/relationships/tags" Target="../tags/tag2372.xml"/><Relationship Id="rId85" Type="http://schemas.openxmlformats.org/officeDocument/2006/relationships/tags" Target="../tags/tag2318.xml"/><Relationship Id="rId150" Type="http://schemas.openxmlformats.org/officeDocument/2006/relationships/tags" Target="../tags/tag2383.xml"/><Relationship Id="rId171" Type="http://schemas.openxmlformats.org/officeDocument/2006/relationships/tags" Target="../tags/tag2404.xml"/><Relationship Id="rId192" Type="http://schemas.openxmlformats.org/officeDocument/2006/relationships/tags" Target="../tags/tag2425.xml"/><Relationship Id="rId206" Type="http://schemas.openxmlformats.org/officeDocument/2006/relationships/tags" Target="../tags/tag2439.xml"/><Relationship Id="rId227" Type="http://schemas.openxmlformats.org/officeDocument/2006/relationships/tags" Target="../tags/tag2460.xml"/><Relationship Id="rId201" Type="http://schemas.openxmlformats.org/officeDocument/2006/relationships/tags" Target="../tags/tag2434.xml"/><Relationship Id="rId222" Type="http://schemas.openxmlformats.org/officeDocument/2006/relationships/tags" Target="../tags/tag2455.xml"/><Relationship Id="rId243" Type="http://schemas.openxmlformats.org/officeDocument/2006/relationships/slideLayout" Target="../slideLayouts/slideLayout2.xml"/><Relationship Id="rId12" Type="http://schemas.openxmlformats.org/officeDocument/2006/relationships/tags" Target="../tags/tag2245.xml"/><Relationship Id="rId17" Type="http://schemas.openxmlformats.org/officeDocument/2006/relationships/tags" Target="../tags/tag2250.xml"/><Relationship Id="rId33" Type="http://schemas.openxmlformats.org/officeDocument/2006/relationships/tags" Target="../tags/tag2266.xml"/><Relationship Id="rId38" Type="http://schemas.openxmlformats.org/officeDocument/2006/relationships/tags" Target="../tags/tag2271.xml"/><Relationship Id="rId59" Type="http://schemas.openxmlformats.org/officeDocument/2006/relationships/tags" Target="../tags/tag2292.xml"/><Relationship Id="rId103" Type="http://schemas.openxmlformats.org/officeDocument/2006/relationships/tags" Target="../tags/tag2336.xml"/><Relationship Id="rId108" Type="http://schemas.openxmlformats.org/officeDocument/2006/relationships/tags" Target="../tags/tag2341.xml"/><Relationship Id="rId124" Type="http://schemas.openxmlformats.org/officeDocument/2006/relationships/tags" Target="../tags/tag2357.xml"/><Relationship Id="rId129" Type="http://schemas.openxmlformats.org/officeDocument/2006/relationships/tags" Target="../tags/tag2362.xml"/><Relationship Id="rId54" Type="http://schemas.openxmlformats.org/officeDocument/2006/relationships/tags" Target="../tags/tag2287.xml"/><Relationship Id="rId70" Type="http://schemas.openxmlformats.org/officeDocument/2006/relationships/tags" Target="../tags/tag2303.xml"/><Relationship Id="rId75" Type="http://schemas.openxmlformats.org/officeDocument/2006/relationships/tags" Target="../tags/tag2308.xml"/><Relationship Id="rId91" Type="http://schemas.openxmlformats.org/officeDocument/2006/relationships/tags" Target="../tags/tag2324.xml"/><Relationship Id="rId96" Type="http://schemas.openxmlformats.org/officeDocument/2006/relationships/tags" Target="../tags/tag2329.xml"/><Relationship Id="rId140" Type="http://schemas.openxmlformats.org/officeDocument/2006/relationships/tags" Target="../tags/tag2373.xml"/><Relationship Id="rId145" Type="http://schemas.openxmlformats.org/officeDocument/2006/relationships/tags" Target="../tags/tag2378.xml"/><Relationship Id="rId161" Type="http://schemas.openxmlformats.org/officeDocument/2006/relationships/tags" Target="../tags/tag2394.xml"/><Relationship Id="rId166" Type="http://schemas.openxmlformats.org/officeDocument/2006/relationships/tags" Target="../tags/tag2399.xml"/><Relationship Id="rId182" Type="http://schemas.openxmlformats.org/officeDocument/2006/relationships/tags" Target="../tags/tag2415.xml"/><Relationship Id="rId187" Type="http://schemas.openxmlformats.org/officeDocument/2006/relationships/tags" Target="../tags/tag2420.xml"/><Relationship Id="rId217" Type="http://schemas.openxmlformats.org/officeDocument/2006/relationships/tags" Target="../tags/tag2450.xml"/><Relationship Id="rId1" Type="http://schemas.openxmlformats.org/officeDocument/2006/relationships/tags" Target="../tags/tag2234.xml"/><Relationship Id="rId6" Type="http://schemas.openxmlformats.org/officeDocument/2006/relationships/tags" Target="../tags/tag2239.xml"/><Relationship Id="rId212" Type="http://schemas.openxmlformats.org/officeDocument/2006/relationships/tags" Target="../tags/tag2445.xml"/><Relationship Id="rId233" Type="http://schemas.openxmlformats.org/officeDocument/2006/relationships/tags" Target="../tags/tag2466.xml"/><Relationship Id="rId238" Type="http://schemas.openxmlformats.org/officeDocument/2006/relationships/tags" Target="../tags/tag2471.xml"/><Relationship Id="rId23" Type="http://schemas.openxmlformats.org/officeDocument/2006/relationships/tags" Target="../tags/tag2256.xml"/><Relationship Id="rId28" Type="http://schemas.openxmlformats.org/officeDocument/2006/relationships/tags" Target="../tags/tag2261.xml"/><Relationship Id="rId49" Type="http://schemas.openxmlformats.org/officeDocument/2006/relationships/tags" Target="../tags/tag2282.xml"/><Relationship Id="rId114" Type="http://schemas.openxmlformats.org/officeDocument/2006/relationships/tags" Target="../tags/tag2347.xml"/><Relationship Id="rId119" Type="http://schemas.openxmlformats.org/officeDocument/2006/relationships/tags" Target="../tags/tag2352.xml"/><Relationship Id="rId44" Type="http://schemas.openxmlformats.org/officeDocument/2006/relationships/tags" Target="../tags/tag2277.xml"/><Relationship Id="rId60" Type="http://schemas.openxmlformats.org/officeDocument/2006/relationships/tags" Target="../tags/tag2293.xml"/><Relationship Id="rId65" Type="http://schemas.openxmlformats.org/officeDocument/2006/relationships/tags" Target="../tags/tag2298.xml"/><Relationship Id="rId81" Type="http://schemas.openxmlformats.org/officeDocument/2006/relationships/tags" Target="../tags/tag2314.xml"/><Relationship Id="rId86" Type="http://schemas.openxmlformats.org/officeDocument/2006/relationships/tags" Target="../tags/tag2319.xml"/><Relationship Id="rId130" Type="http://schemas.openxmlformats.org/officeDocument/2006/relationships/tags" Target="../tags/tag2363.xml"/><Relationship Id="rId135" Type="http://schemas.openxmlformats.org/officeDocument/2006/relationships/tags" Target="../tags/tag2368.xml"/><Relationship Id="rId151" Type="http://schemas.openxmlformats.org/officeDocument/2006/relationships/tags" Target="../tags/tag2384.xml"/><Relationship Id="rId156" Type="http://schemas.openxmlformats.org/officeDocument/2006/relationships/tags" Target="../tags/tag2389.xml"/><Relationship Id="rId177" Type="http://schemas.openxmlformats.org/officeDocument/2006/relationships/tags" Target="../tags/tag2410.xml"/><Relationship Id="rId198" Type="http://schemas.openxmlformats.org/officeDocument/2006/relationships/tags" Target="../tags/tag2431.xml"/><Relationship Id="rId172" Type="http://schemas.openxmlformats.org/officeDocument/2006/relationships/tags" Target="../tags/tag2405.xml"/><Relationship Id="rId193" Type="http://schemas.openxmlformats.org/officeDocument/2006/relationships/tags" Target="../tags/tag2426.xml"/><Relationship Id="rId202" Type="http://schemas.openxmlformats.org/officeDocument/2006/relationships/tags" Target="../tags/tag2435.xml"/><Relationship Id="rId207" Type="http://schemas.openxmlformats.org/officeDocument/2006/relationships/tags" Target="../tags/tag2440.xml"/><Relationship Id="rId223" Type="http://schemas.openxmlformats.org/officeDocument/2006/relationships/tags" Target="../tags/tag2456.xml"/><Relationship Id="rId228" Type="http://schemas.openxmlformats.org/officeDocument/2006/relationships/tags" Target="../tags/tag2461.xml"/><Relationship Id="rId13" Type="http://schemas.openxmlformats.org/officeDocument/2006/relationships/tags" Target="../tags/tag2246.xml"/><Relationship Id="rId18" Type="http://schemas.openxmlformats.org/officeDocument/2006/relationships/tags" Target="../tags/tag2251.xml"/><Relationship Id="rId39" Type="http://schemas.openxmlformats.org/officeDocument/2006/relationships/tags" Target="../tags/tag2272.xml"/><Relationship Id="rId109" Type="http://schemas.openxmlformats.org/officeDocument/2006/relationships/tags" Target="../tags/tag2342.xml"/><Relationship Id="rId34" Type="http://schemas.openxmlformats.org/officeDocument/2006/relationships/tags" Target="../tags/tag2267.xml"/><Relationship Id="rId50" Type="http://schemas.openxmlformats.org/officeDocument/2006/relationships/tags" Target="../tags/tag2283.xml"/><Relationship Id="rId55" Type="http://schemas.openxmlformats.org/officeDocument/2006/relationships/tags" Target="../tags/tag2288.xml"/><Relationship Id="rId76" Type="http://schemas.openxmlformats.org/officeDocument/2006/relationships/tags" Target="../tags/tag2309.xml"/><Relationship Id="rId97" Type="http://schemas.openxmlformats.org/officeDocument/2006/relationships/tags" Target="../tags/tag2330.xml"/><Relationship Id="rId104" Type="http://schemas.openxmlformats.org/officeDocument/2006/relationships/tags" Target="../tags/tag2337.xml"/><Relationship Id="rId120" Type="http://schemas.openxmlformats.org/officeDocument/2006/relationships/tags" Target="../tags/tag2353.xml"/><Relationship Id="rId125" Type="http://schemas.openxmlformats.org/officeDocument/2006/relationships/tags" Target="../tags/tag2358.xml"/><Relationship Id="rId141" Type="http://schemas.openxmlformats.org/officeDocument/2006/relationships/tags" Target="../tags/tag2374.xml"/><Relationship Id="rId146" Type="http://schemas.openxmlformats.org/officeDocument/2006/relationships/tags" Target="../tags/tag2379.xml"/><Relationship Id="rId167" Type="http://schemas.openxmlformats.org/officeDocument/2006/relationships/tags" Target="../tags/tag2400.xml"/><Relationship Id="rId188" Type="http://schemas.openxmlformats.org/officeDocument/2006/relationships/tags" Target="../tags/tag2421.xml"/><Relationship Id="rId7" Type="http://schemas.openxmlformats.org/officeDocument/2006/relationships/tags" Target="../tags/tag2240.xml"/><Relationship Id="rId71" Type="http://schemas.openxmlformats.org/officeDocument/2006/relationships/tags" Target="../tags/tag2304.xml"/><Relationship Id="rId92" Type="http://schemas.openxmlformats.org/officeDocument/2006/relationships/tags" Target="../tags/tag2325.xml"/><Relationship Id="rId162" Type="http://schemas.openxmlformats.org/officeDocument/2006/relationships/tags" Target="../tags/tag2395.xml"/><Relationship Id="rId183" Type="http://schemas.openxmlformats.org/officeDocument/2006/relationships/tags" Target="../tags/tag2416.xml"/><Relationship Id="rId213" Type="http://schemas.openxmlformats.org/officeDocument/2006/relationships/tags" Target="../tags/tag2446.xml"/><Relationship Id="rId218" Type="http://schemas.openxmlformats.org/officeDocument/2006/relationships/tags" Target="../tags/tag2451.xml"/><Relationship Id="rId234" Type="http://schemas.openxmlformats.org/officeDocument/2006/relationships/tags" Target="../tags/tag2467.xml"/><Relationship Id="rId239" Type="http://schemas.openxmlformats.org/officeDocument/2006/relationships/tags" Target="../tags/tag2472.xml"/><Relationship Id="rId2" Type="http://schemas.openxmlformats.org/officeDocument/2006/relationships/tags" Target="../tags/tag2235.xml"/><Relationship Id="rId29" Type="http://schemas.openxmlformats.org/officeDocument/2006/relationships/tags" Target="../tags/tag2262.xml"/><Relationship Id="rId24" Type="http://schemas.openxmlformats.org/officeDocument/2006/relationships/tags" Target="../tags/tag2257.xml"/><Relationship Id="rId40" Type="http://schemas.openxmlformats.org/officeDocument/2006/relationships/tags" Target="../tags/tag2273.xml"/><Relationship Id="rId45" Type="http://schemas.openxmlformats.org/officeDocument/2006/relationships/tags" Target="../tags/tag2278.xml"/><Relationship Id="rId66" Type="http://schemas.openxmlformats.org/officeDocument/2006/relationships/tags" Target="../tags/tag2299.xml"/><Relationship Id="rId87" Type="http://schemas.openxmlformats.org/officeDocument/2006/relationships/tags" Target="../tags/tag2320.xml"/><Relationship Id="rId110" Type="http://schemas.openxmlformats.org/officeDocument/2006/relationships/tags" Target="../tags/tag2343.xml"/><Relationship Id="rId115" Type="http://schemas.openxmlformats.org/officeDocument/2006/relationships/tags" Target="../tags/tag2348.xml"/><Relationship Id="rId131" Type="http://schemas.openxmlformats.org/officeDocument/2006/relationships/tags" Target="../tags/tag2364.xml"/><Relationship Id="rId136" Type="http://schemas.openxmlformats.org/officeDocument/2006/relationships/tags" Target="../tags/tag2369.xml"/><Relationship Id="rId157" Type="http://schemas.openxmlformats.org/officeDocument/2006/relationships/tags" Target="../tags/tag2390.xml"/><Relationship Id="rId178" Type="http://schemas.openxmlformats.org/officeDocument/2006/relationships/tags" Target="../tags/tag2411.xml"/><Relationship Id="rId61" Type="http://schemas.openxmlformats.org/officeDocument/2006/relationships/tags" Target="../tags/tag2294.xml"/><Relationship Id="rId82" Type="http://schemas.openxmlformats.org/officeDocument/2006/relationships/tags" Target="../tags/tag2315.xml"/><Relationship Id="rId152" Type="http://schemas.openxmlformats.org/officeDocument/2006/relationships/tags" Target="../tags/tag2385.xml"/><Relationship Id="rId173" Type="http://schemas.openxmlformats.org/officeDocument/2006/relationships/tags" Target="../tags/tag2406.xml"/><Relationship Id="rId194" Type="http://schemas.openxmlformats.org/officeDocument/2006/relationships/tags" Target="../tags/tag2427.xml"/><Relationship Id="rId199" Type="http://schemas.openxmlformats.org/officeDocument/2006/relationships/tags" Target="../tags/tag2432.xml"/><Relationship Id="rId203" Type="http://schemas.openxmlformats.org/officeDocument/2006/relationships/tags" Target="../tags/tag2436.xml"/><Relationship Id="rId208" Type="http://schemas.openxmlformats.org/officeDocument/2006/relationships/tags" Target="../tags/tag2441.xml"/><Relationship Id="rId229" Type="http://schemas.openxmlformats.org/officeDocument/2006/relationships/tags" Target="../tags/tag2462.xml"/><Relationship Id="rId19" Type="http://schemas.openxmlformats.org/officeDocument/2006/relationships/tags" Target="../tags/tag2252.xml"/><Relationship Id="rId224" Type="http://schemas.openxmlformats.org/officeDocument/2006/relationships/tags" Target="../tags/tag2457.xml"/><Relationship Id="rId240" Type="http://schemas.openxmlformats.org/officeDocument/2006/relationships/tags" Target="../tags/tag2473.xml"/><Relationship Id="rId14" Type="http://schemas.openxmlformats.org/officeDocument/2006/relationships/tags" Target="../tags/tag2247.xml"/><Relationship Id="rId30" Type="http://schemas.openxmlformats.org/officeDocument/2006/relationships/tags" Target="../tags/tag2263.xml"/><Relationship Id="rId35" Type="http://schemas.openxmlformats.org/officeDocument/2006/relationships/tags" Target="../tags/tag2268.xml"/><Relationship Id="rId56" Type="http://schemas.openxmlformats.org/officeDocument/2006/relationships/tags" Target="../tags/tag2289.xml"/><Relationship Id="rId77" Type="http://schemas.openxmlformats.org/officeDocument/2006/relationships/tags" Target="../tags/tag2310.xml"/><Relationship Id="rId100" Type="http://schemas.openxmlformats.org/officeDocument/2006/relationships/tags" Target="../tags/tag2333.xml"/><Relationship Id="rId105" Type="http://schemas.openxmlformats.org/officeDocument/2006/relationships/tags" Target="../tags/tag2338.xml"/><Relationship Id="rId126" Type="http://schemas.openxmlformats.org/officeDocument/2006/relationships/tags" Target="../tags/tag2359.xml"/><Relationship Id="rId147" Type="http://schemas.openxmlformats.org/officeDocument/2006/relationships/tags" Target="../tags/tag2380.xml"/><Relationship Id="rId168" Type="http://schemas.openxmlformats.org/officeDocument/2006/relationships/tags" Target="../tags/tag2401.xml"/><Relationship Id="rId8" Type="http://schemas.openxmlformats.org/officeDocument/2006/relationships/tags" Target="../tags/tag2241.xml"/><Relationship Id="rId51" Type="http://schemas.openxmlformats.org/officeDocument/2006/relationships/tags" Target="../tags/tag2284.xml"/><Relationship Id="rId72" Type="http://schemas.openxmlformats.org/officeDocument/2006/relationships/tags" Target="../tags/tag2305.xml"/><Relationship Id="rId93" Type="http://schemas.openxmlformats.org/officeDocument/2006/relationships/tags" Target="../tags/tag2326.xml"/><Relationship Id="rId98" Type="http://schemas.openxmlformats.org/officeDocument/2006/relationships/tags" Target="../tags/tag2331.xml"/><Relationship Id="rId121" Type="http://schemas.openxmlformats.org/officeDocument/2006/relationships/tags" Target="../tags/tag2354.xml"/><Relationship Id="rId142" Type="http://schemas.openxmlformats.org/officeDocument/2006/relationships/tags" Target="../tags/tag2375.xml"/><Relationship Id="rId163" Type="http://schemas.openxmlformats.org/officeDocument/2006/relationships/tags" Target="../tags/tag2396.xml"/><Relationship Id="rId184" Type="http://schemas.openxmlformats.org/officeDocument/2006/relationships/tags" Target="../tags/tag2417.xml"/><Relationship Id="rId189" Type="http://schemas.openxmlformats.org/officeDocument/2006/relationships/tags" Target="../tags/tag2422.xml"/><Relationship Id="rId219" Type="http://schemas.openxmlformats.org/officeDocument/2006/relationships/tags" Target="../tags/tag2452.xml"/><Relationship Id="rId3" Type="http://schemas.openxmlformats.org/officeDocument/2006/relationships/tags" Target="../tags/tag2236.xml"/><Relationship Id="rId214" Type="http://schemas.openxmlformats.org/officeDocument/2006/relationships/tags" Target="../tags/tag2447.xml"/><Relationship Id="rId230" Type="http://schemas.openxmlformats.org/officeDocument/2006/relationships/tags" Target="../tags/tag2463.xml"/><Relationship Id="rId235" Type="http://schemas.openxmlformats.org/officeDocument/2006/relationships/tags" Target="../tags/tag2468.xml"/><Relationship Id="rId25" Type="http://schemas.openxmlformats.org/officeDocument/2006/relationships/tags" Target="../tags/tag2258.xml"/><Relationship Id="rId46" Type="http://schemas.openxmlformats.org/officeDocument/2006/relationships/tags" Target="../tags/tag2279.xml"/><Relationship Id="rId67" Type="http://schemas.openxmlformats.org/officeDocument/2006/relationships/tags" Target="../tags/tag2300.xml"/><Relationship Id="rId116" Type="http://schemas.openxmlformats.org/officeDocument/2006/relationships/tags" Target="../tags/tag2349.xml"/><Relationship Id="rId137" Type="http://schemas.openxmlformats.org/officeDocument/2006/relationships/tags" Target="../tags/tag2370.xml"/><Relationship Id="rId158" Type="http://schemas.openxmlformats.org/officeDocument/2006/relationships/tags" Target="../tags/tag2391.xml"/><Relationship Id="rId20" Type="http://schemas.openxmlformats.org/officeDocument/2006/relationships/tags" Target="../tags/tag2253.xml"/><Relationship Id="rId41" Type="http://schemas.openxmlformats.org/officeDocument/2006/relationships/tags" Target="../tags/tag2274.xml"/><Relationship Id="rId62" Type="http://schemas.openxmlformats.org/officeDocument/2006/relationships/tags" Target="../tags/tag2295.xml"/><Relationship Id="rId83" Type="http://schemas.openxmlformats.org/officeDocument/2006/relationships/tags" Target="../tags/tag2316.xml"/><Relationship Id="rId88" Type="http://schemas.openxmlformats.org/officeDocument/2006/relationships/tags" Target="../tags/tag2321.xml"/><Relationship Id="rId111" Type="http://schemas.openxmlformats.org/officeDocument/2006/relationships/tags" Target="../tags/tag2344.xml"/><Relationship Id="rId132" Type="http://schemas.openxmlformats.org/officeDocument/2006/relationships/tags" Target="../tags/tag2365.xml"/><Relationship Id="rId153" Type="http://schemas.openxmlformats.org/officeDocument/2006/relationships/tags" Target="../tags/tag2386.xml"/><Relationship Id="rId174" Type="http://schemas.openxmlformats.org/officeDocument/2006/relationships/tags" Target="../tags/tag2407.xml"/><Relationship Id="rId179" Type="http://schemas.openxmlformats.org/officeDocument/2006/relationships/tags" Target="../tags/tag2412.xml"/><Relationship Id="rId195" Type="http://schemas.openxmlformats.org/officeDocument/2006/relationships/tags" Target="../tags/tag2428.xml"/><Relationship Id="rId209" Type="http://schemas.openxmlformats.org/officeDocument/2006/relationships/tags" Target="../tags/tag2442.xml"/><Relationship Id="rId190" Type="http://schemas.openxmlformats.org/officeDocument/2006/relationships/tags" Target="../tags/tag2423.xml"/><Relationship Id="rId204" Type="http://schemas.openxmlformats.org/officeDocument/2006/relationships/tags" Target="../tags/tag2437.xml"/><Relationship Id="rId220" Type="http://schemas.openxmlformats.org/officeDocument/2006/relationships/tags" Target="../tags/tag2453.xml"/><Relationship Id="rId225" Type="http://schemas.openxmlformats.org/officeDocument/2006/relationships/tags" Target="../tags/tag2458.xml"/><Relationship Id="rId241" Type="http://schemas.openxmlformats.org/officeDocument/2006/relationships/tags" Target="../tags/tag2474.xml"/><Relationship Id="rId15" Type="http://schemas.openxmlformats.org/officeDocument/2006/relationships/tags" Target="../tags/tag2248.xml"/><Relationship Id="rId36" Type="http://schemas.openxmlformats.org/officeDocument/2006/relationships/tags" Target="../tags/tag2269.xml"/><Relationship Id="rId57" Type="http://schemas.openxmlformats.org/officeDocument/2006/relationships/tags" Target="../tags/tag2290.xml"/><Relationship Id="rId106" Type="http://schemas.openxmlformats.org/officeDocument/2006/relationships/tags" Target="../tags/tag2339.xml"/><Relationship Id="rId127" Type="http://schemas.openxmlformats.org/officeDocument/2006/relationships/tags" Target="../tags/tag2360.xml"/><Relationship Id="rId10" Type="http://schemas.openxmlformats.org/officeDocument/2006/relationships/tags" Target="../tags/tag2243.xml"/><Relationship Id="rId31" Type="http://schemas.openxmlformats.org/officeDocument/2006/relationships/tags" Target="../tags/tag2264.xml"/><Relationship Id="rId52" Type="http://schemas.openxmlformats.org/officeDocument/2006/relationships/tags" Target="../tags/tag2285.xml"/><Relationship Id="rId73" Type="http://schemas.openxmlformats.org/officeDocument/2006/relationships/tags" Target="../tags/tag2306.xml"/><Relationship Id="rId78" Type="http://schemas.openxmlformats.org/officeDocument/2006/relationships/tags" Target="../tags/tag2311.xml"/><Relationship Id="rId94" Type="http://schemas.openxmlformats.org/officeDocument/2006/relationships/tags" Target="../tags/tag2327.xml"/><Relationship Id="rId99" Type="http://schemas.openxmlformats.org/officeDocument/2006/relationships/tags" Target="../tags/tag2332.xml"/><Relationship Id="rId101" Type="http://schemas.openxmlformats.org/officeDocument/2006/relationships/tags" Target="../tags/tag2334.xml"/><Relationship Id="rId122" Type="http://schemas.openxmlformats.org/officeDocument/2006/relationships/tags" Target="../tags/tag2355.xml"/><Relationship Id="rId143" Type="http://schemas.openxmlformats.org/officeDocument/2006/relationships/tags" Target="../tags/tag2376.xml"/><Relationship Id="rId148" Type="http://schemas.openxmlformats.org/officeDocument/2006/relationships/tags" Target="../tags/tag2381.xml"/><Relationship Id="rId164" Type="http://schemas.openxmlformats.org/officeDocument/2006/relationships/tags" Target="../tags/tag2397.xml"/><Relationship Id="rId169" Type="http://schemas.openxmlformats.org/officeDocument/2006/relationships/tags" Target="../tags/tag2402.xml"/><Relationship Id="rId185" Type="http://schemas.openxmlformats.org/officeDocument/2006/relationships/tags" Target="../tags/tag2418.xml"/><Relationship Id="rId4" Type="http://schemas.openxmlformats.org/officeDocument/2006/relationships/tags" Target="../tags/tag2237.xml"/><Relationship Id="rId9" Type="http://schemas.openxmlformats.org/officeDocument/2006/relationships/tags" Target="../tags/tag2242.xml"/><Relationship Id="rId180" Type="http://schemas.openxmlformats.org/officeDocument/2006/relationships/tags" Target="../tags/tag2413.xml"/><Relationship Id="rId210" Type="http://schemas.openxmlformats.org/officeDocument/2006/relationships/tags" Target="../tags/tag2443.xml"/><Relationship Id="rId215" Type="http://schemas.openxmlformats.org/officeDocument/2006/relationships/tags" Target="../tags/tag2448.xml"/><Relationship Id="rId236" Type="http://schemas.openxmlformats.org/officeDocument/2006/relationships/tags" Target="../tags/tag2469.xml"/><Relationship Id="rId26" Type="http://schemas.openxmlformats.org/officeDocument/2006/relationships/tags" Target="../tags/tag2259.xml"/><Relationship Id="rId231" Type="http://schemas.openxmlformats.org/officeDocument/2006/relationships/tags" Target="../tags/tag2464.xml"/><Relationship Id="rId47" Type="http://schemas.openxmlformats.org/officeDocument/2006/relationships/tags" Target="../tags/tag2280.xml"/><Relationship Id="rId68" Type="http://schemas.openxmlformats.org/officeDocument/2006/relationships/tags" Target="../tags/tag2301.xml"/><Relationship Id="rId89" Type="http://schemas.openxmlformats.org/officeDocument/2006/relationships/tags" Target="../tags/tag2322.xml"/><Relationship Id="rId112" Type="http://schemas.openxmlformats.org/officeDocument/2006/relationships/tags" Target="../tags/tag2345.xml"/><Relationship Id="rId133" Type="http://schemas.openxmlformats.org/officeDocument/2006/relationships/tags" Target="../tags/tag2366.xml"/><Relationship Id="rId154" Type="http://schemas.openxmlformats.org/officeDocument/2006/relationships/tags" Target="../tags/tag2387.xml"/><Relationship Id="rId175" Type="http://schemas.openxmlformats.org/officeDocument/2006/relationships/tags" Target="../tags/tag2408.xml"/><Relationship Id="rId196" Type="http://schemas.openxmlformats.org/officeDocument/2006/relationships/tags" Target="../tags/tag2429.xml"/><Relationship Id="rId200" Type="http://schemas.openxmlformats.org/officeDocument/2006/relationships/tags" Target="../tags/tag2433.xml"/><Relationship Id="rId16" Type="http://schemas.openxmlformats.org/officeDocument/2006/relationships/tags" Target="../tags/tag2249.xml"/><Relationship Id="rId221" Type="http://schemas.openxmlformats.org/officeDocument/2006/relationships/tags" Target="../tags/tag2454.xml"/><Relationship Id="rId242" Type="http://schemas.openxmlformats.org/officeDocument/2006/relationships/tags" Target="../tags/tag2475.xml"/><Relationship Id="rId37" Type="http://schemas.openxmlformats.org/officeDocument/2006/relationships/tags" Target="../tags/tag2270.xml"/><Relationship Id="rId58" Type="http://schemas.openxmlformats.org/officeDocument/2006/relationships/tags" Target="../tags/tag2291.xml"/><Relationship Id="rId79" Type="http://schemas.openxmlformats.org/officeDocument/2006/relationships/tags" Target="../tags/tag2312.xml"/><Relationship Id="rId102" Type="http://schemas.openxmlformats.org/officeDocument/2006/relationships/tags" Target="../tags/tag2335.xml"/><Relationship Id="rId123" Type="http://schemas.openxmlformats.org/officeDocument/2006/relationships/tags" Target="../tags/tag2356.xml"/><Relationship Id="rId144" Type="http://schemas.openxmlformats.org/officeDocument/2006/relationships/tags" Target="../tags/tag2377.xml"/><Relationship Id="rId90" Type="http://schemas.openxmlformats.org/officeDocument/2006/relationships/tags" Target="../tags/tag2323.xml"/><Relationship Id="rId165" Type="http://schemas.openxmlformats.org/officeDocument/2006/relationships/tags" Target="../tags/tag2398.xml"/><Relationship Id="rId186" Type="http://schemas.openxmlformats.org/officeDocument/2006/relationships/tags" Target="../tags/tag2419.xml"/><Relationship Id="rId211" Type="http://schemas.openxmlformats.org/officeDocument/2006/relationships/tags" Target="../tags/tag2444.xml"/><Relationship Id="rId232" Type="http://schemas.openxmlformats.org/officeDocument/2006/relationships/tags" Target="../tags/tag2465.xml"/><Relationship Id="rId27" Type="http://schemas.openxmlformats.org/officeDocument/2006/relationships/tags" Target="../tags/tag2260.xml"/><Relationship Id="rId48" Type="http://schemas.openxmlformats.org/officeDocument/2006/relationships/tags" Target="../tags/tag2281.xml"/><Relationship Id="rId69" Type="http://schemas.openxmlformats.org/officeDocument/2006/relationships/tags" Target="../tags/tag2302.xml"/><Relationship Id="rId113" Type="http://schemas.openxmlformats.org/officeDocument/2006/relationships/tags" Target="../tags/tag2346.xml"/><Relationship Id="rId134" Type="http://schemas.openxmlformats.org/officeDocument/2006/relationships/tags" Target="../tags/tag2367.xml"/><Relationship Id="rId80" Type="http://schemas.openxmlformats.org/officeDocument/2006/relationships/tags" Target="../tags/tag2313.xml"/><Relationship Id="rId155" Type="http://schemas.openxmlformats.org/officeDocument/2006/relationships/tags" Target="../tags/tag2388.xml"/><Relationship Id="rId176" Type="http://schemas.openxmlformats.org/officeDocument/2006/relationships/tags" Target="../tags/tag2409.xml"/><Relationship Id="rId197" Type="http://schemas.openxmlformats.org/officeDocument/2006/relationships/tags" Target="../tags/tag243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483.xml"/><Relationship Id="rId13" Type="http://schemas.openxmlformats.org/officeDocument/2006/relationships/tags" Target="../tags/tag2488.xml"/><Relationship Id="rId18" Type="http://schemas.openxmlformats.org/officeDocument/2006/relationships/tags" Target="../tags/tag2493.xml"/><Relationship Id="rId26" Type="http://schemas.openxmlformats.org/officeDocument/2006/relationships/tags" Target="../tags/tag2501.xml"/><Relationship Id="rId3" Type="http://schemas.openxmlformats.org/officeDocument/2006/relationships/tags" Target="../tags/tag2478.xml"/><Relationship Id="rId21" Type="http://schemas.openxmlformats.org/officeDocument/2006/relationships/tags" Target="../tags/tag2496.xml"/><Relationship Id="rId34" Type="http://schemas.openxmlformats.org/officeDocument/2006/relationships/tags" Target="../tags/tag2509.xml"/><Relationship Id="rId7" Type="http://schemas.openxmlformats.org/officeDocument/2006/relationships/tags" Target="../tags/tag2482.xml"/><Relationship Id="rId12" Type="http://schemas.openxmlformats.org/officeDocument/2006/relationships/tags" Target="../tags/tag2487.xml"/><Relationship Id="rId17" Type="http://schemas.openxmlformats.org/officeDocument/2006/relationships/tags" Target="../tags/tag2492.xml"/><Relationship Id="rId25" Type="http://schemas.openxmlformats.org/officeDocument/2006/relationships/tags" Target="../tags/tag2500.xml"/><Relationship Id="rId33" Type="http://schemas.openxmlformats.org/officeDocument/2006/relationships/tags" Target="../tags/tag2508.xml"/><Relationship Id="rId2" Type="http://schemas.openxmlformats.org/officeDocument/2006/relationships/tags" Target="../tags/tag2477.xml"/><Relationship Id="rId16" Type="http://schemas.openxmlformats.org/officeDocument/2006/relationships/tags" Target="../tags/tag2491.xml"/><Relationship Id="rId20" Type="http://schemas.openxmlformats.org/officeDocument/2006/relationships/tags" Target="../tags/tag2495.xml"/><Relationship Id="rId29" Type="http://schemas.openxmlformats.org/officeDocument/2006/relationships/tags" Target="../tags/tag2504.xml"/><Relationship Id="rId1" Type="http://schemas.openxmlformats.org/officeDocument/2006/relationships/tags" Target="../tags/tag2476.xml"/><Relationship Id="rId6" Type="http://schemas.openxmlformats.org/officeDocument/2006/relationships/tags" Target="../tags/tag2481.xml"/><Relationship Id="rId11" Type="http://schemas.openxmlformats.org/officeDocument/2006/relationships/tags" Target="../tags/tag2486.xml"/><Relationship Id="rId24" Type="http://schemas.openxmlformats.org/officeDocument/2006/relationships/tags" Target="../tags/tag2499.xml"/><Relationship Id="rId32" Type="http://schemas.openxmlformats.org/officeDocument/2006/relationships/tags" Target="../tags/tag2507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480.xml"/><Relationship Id="rId15" Type="http://schemas.openxmlformats.org/officeDocument/2006/relationships/tags" Target="../tags/tag2490.xml"/><Relationship Id="rId23" Type="http://schemas.openxmlformats.org/officeDocument/2006/relationships/tags" Target="../tags/tag2498.xml"/><Relationship Id="rId28" Type="http://schemas.openxmlformats.org/officeDocument/2006/relationships/tags" Target="../tags/tag2503.xml"/><Relationship Id="rId36" Type="http://schemas.openxmlformats.org/officeDocument/2006/relationships/tags" Target="../tags/tag2511.xml"/><Relationship Id="rId10" Type="http://schemas.openxmlformats.org/officeDocument/2006/relationships/tags" Target="../tags/tag2485.xml"/><Relationship Id="rId19" Type="http://schemas.openxmlformats.org/officeDocument/2006/relationships/tags" Target="../tags/tag2494.xml"/><Relationship Id="rId31" Type="http://schemas.openxmlformats.org/officeDocument/2006/relationships/tags" Target="../tags/tag2506.xml"/><Relationship Id="rId4" Type="http://schemas.openxmlformats.org/officeDocument/2006/relationships/tags" Target="../tags/tag2479.xml"/><Relationship Id="rId9" Type="http://schemas.openxmlformats.org/officeDocument/2006/relationships/tags" Target="../tags/tag2484.xml"/><Relationship Id="rId14" Type="http://schemas.openxmlformats.org/officeDocument/2006/relationships/tags" Target="../tags/tag2489.xml"/><Relationship Id="rId22" Type="http://schemas.openxmlformats.org/officeDocument/2006/relationships/tags" Target="../tags/tag2497.xml"/><Relationship Id="rId27" Type="http://schemas.openxmlformats.org/officeDocument/2006/relationships/tags" Target="../tags/tag2502.xml"/><Relationship Id="rId30" Type="http://schemas.openxmlformats.org/officeDocument/2006/relationships/tags" Target="../tags/tag2505.xml"/><Relationship Id="rId35" Type="http://schemas.openxmlformats.org/officeDocument/2006/relationships/tags" Target="../tags/tag25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tags" Target="../tags/tag2524.xml"/><Relationship Id="rId18" Type="http://schemas.openxmlformats.org/officeDocument/2006/relationships/tags" Target="../tags/tag2529.xml"/><Relationship Id="rId26" Type="http://schemas.openxmlformats.org/officeDocument/2006/relationships/tags" Target="../tags/tag2537.xml"/><Relationship Id="rId39" Type="http://schemas.openxmlformats.org/officeDocument/2006/relationships/tags" Target="../tags/tag2550.xml"/><Relationship Id="rId21" Type="http://schemas.openxmlformats.org/officeDocument/2006/relationships/tags" Target="../tags/tag2532.xml"/><Relationship Id="rId34" Type="http://schemas.openxmlformats.org/officeDocument/2006/relationships/tags" Target="../tags/tag2545.xml"/><Relationship Id="rId42" Type="http://schemas.openxmlformats.org/officeDocument/2006/relationships/tags" Target="../tags/tag2553.xml"/><Relationship Id="rId47" Type="http://schemas.openxmlformats.org/officeDocument/2006/relationships/tags" Target="../tags/tag2558.xml"/><Relationship Id="rId50" Type="http://schemas.openxmlformats.org/officeDocument/2006/relationships/tags" Target="../tags/tag2561.xml"/><Relationship Id="rId55" Type="http://schemas.openxmlformats.org/officeDocument/2006/relationships/tags" Target="../tags/tag2566.xml"/><Relationship Id="rId63" Type="http://schemas.openxmlformats.org/officeDocument/2006/relationships/tags" Target="../tags/tag2574.xml"/><Relationship Id="rId68" Type="http://schemas.openxmlformats.org/officeDocument/2006/relationships/tags" Target="../tags/tag2579.xml"/><Relationship Id="rId7" Type="http://schemas.openxmlformats.org/officeDocument/2006/relationships/tags" Target="../tags/tag2518.xml"/><Relationship Id="rId71" Type="http://schemas.openxmlformats.org/officeDocument/2006/relationships/tags" Target="../tags/tag2582.xml"/><Relationship Id="rId2" Type="http://schemas.openxmlformats.org/officeDocument/2006/relationships/tags" Target="../tags/tag2513.xml"/><Relationship Id="rId16" Type="http://schemas.openxmlformats.org/officeDocument/2006/relationships/tags" Target="../tags/tag2527.xml"/><Relationship Id="rId29" Type="http://schemas.openxmlformats.org/officeDocument/2006/relationships/tags" Target="../tags/tag2540.xml"/><Relationship Id="rId1" Type="http://schemas.openxmlformats.org/officeDocument/2006/relationships/tags" Target="../tags/tag2512.xml"/><Relationship Id="rId6" Type="http://schemas.openxmlformats.org/officeDocument/2006/relationships/tags" Target="../tags/tag2517.xml"/><Relationship Id="rId11" Type="http://schemas.openxmlformats.org/officeDocument/2006/relationships/tags" Target="../tags/tag2522.xml"/><Relationship Id="rId24" Type="http://schemas.openxmlformats.org/officeDocument/2006/relationships/tags" Target="../tags/tag2535.xml"/><Relationship Id="rId32" Type="http://schemas.openxmlformats.org/officeDocument/2006/relationships/tags" Target="../tags/tag2543.xml"/><Relationship Id="rId37" Type="http://schemas.openxmlformats.org/officeDocument/2006/relationships/tags" Target="../tags/tag2548.xml"/><Relationship Id="rId40" Type="http://schemas.openxmlformats.org/officeDocument/2006/relationships/tags" Target="../tags/tag2551.xml"/><Relationship Id="rId45" Type="http://schemas.openxmlformats.org/officeDocument/2006/relationships/tags" Target="../tags/tag2556.xml"/><Relationship Id="rId53" Type="http://schemas.openxmlformats.org/officeDocument/2006/relationships/tags" Target="../tags/tag2564.xml"/><Relationship Id="rId58" Type="http://schemas.openxmlformats.org/officeDocument/2006/relationships/tags" Target="../tags/tag2569.xml"/><Relationship Id="rId66" Type="http://schemas.openxmlformats.org/officeDocument/2006/relationships/tags" Target="../tags/tag2577.xml"/><Relationship Id="rId5" Type="http://schemas.openxmlformats.org/officeDocument/2006/relationships/tags" Target="../tags/tag2516.xml"/><Relationship Id="rId15" Type="http://schemas.openxmlformats.org/officeDocument/2006/relationships/tags" Target="../tags/tag2526.xml"/><Relationship Id="rId23" Type="http://schemas.openxmlformats.org/officeDocument/2006/relationships/tags" Target="../tags/tag2534.xml"/><Relationship Id="rId28" Type="http://schemas.openxmlformats.org/officeDocument/2006/relationships/tags" Target="../tags/tag2539.xml"/><Relationship Id="rId36" Type="http://schemas.openxmlformats.org/officeDocument/2006/relationships/tags" Target="../tags/tag2547.xml"/><Relationship Id="rId49" Type="http://schemas.openxmlformats.org/officeDocument/2006/relationships/tags" Target="../tags/tag2560.xml"/><Relationship Id="rId57" Type="http://schemas.openxmlformats.org/officeDocument/2006/relationships/tags" Target="../tags/tag2568.xml"/><Relationship Id="rId61" Type="http://schemas.openxmlformats.org/officeDocument/2006/relationships/tags" Target="../tags/tag2572.xml"/><Relationship Id="rId10" Type="http://schemas.openxmlformats.org/officeDocument/2006/relationships/tags" Target="../tags/tag2521.xml"/><Relationship Id="rId19" Type="http://schemas.openxmlformats.org/officeDocument/2006/relationships/tags" Target="../tags/tag2530.xml"/><Relationship Id="rId31" Type="http://schemas.openxmlformats.org/officeDocument/2006/relationships/tags" Target="../tags/tag2542.xml"/><Relationship Id="rId44" Type="http://schemas.openxmlformats.org/officeDocument/2006/relationships/tags" Target="../tags/tag2555.xml"/><Relationship Id="rId52" Type="http://schemas.openxmlformats.org/officeDocument/2006/relationships/tags" Target="../tags/tag2563.xml"/><Relationship Id="rId60" Type="http://schemas.openxmlformats.org/officeDocument/2006/relationships/tags" Target="../tags/tag2571.xml"/><Relationship Id="rId65" Type="http://schemas.openxmlformats.org/officeDocument/2006/relationships/tags" Target="../tags/tag2576.xml"/><Relationship Id="rId4" Type="http://schemas.openxmlformats.org/officeDocument/2006/relationships/tags" Target="../tags/tag2515.xml"/><Relationship Id="rId9" Type="http://schemas.openxmlformats.org/officeDocument/2006/relationships/tags" Target="../tags/tag2520.xml"/><Relationship Id="rId14" Type="http://schemas.openxmlformats.org/officeDocument/2006/relationships/tags" Target="../tags/tag2525.xml"/><Relationship Id="rId22" Type="http://schemas.openxmlformats.org/officeDocument/2006/relationships/tags" Target="../tags/tag2533.xml"/><Relationship Id="rId27" Type="http://schemas.openxmlformats.org/officeDocument/2006/relationships/tags" Target="../tags/tag2538.xml"/><Relationship Id="rId30" Type="http://schemas.openxmlformats.org/officeDocument/2006/relationships/tags" Target="../tags/tag2541.xml"/><Relationship Id="rId35" Type="http://schemas.openxmlformats.org/officeDocument/2006/relationships/tags" Target="../tags/tag2546.xml"/><Relationship Id="rId43" Type="http://schemas.openxmlformats.org/officeDocument/2006/relationships/tags" Target="../tags/tag2554.xml"/><Relationship Id="rId48" Type="http://schemas.openxmlformats.org/officeDocument/2006/relationships/tags" Target="../tags/tag2559.xml"/><Relationship Id="rId56" Type="http://schemas.openxmlformats.org/officeDocument/2006/relationships/tags" Target="../tags/tag2567.xml"/><Relationship Id="rId64" Type="http://schemas.openxmlformats.org/officeDocument/2006/relationships/tags" Target="../tags/tag2575.xml"/><Relationship Id="rId69" Type="http://schemas.openxmlformats.org/officeDocument/2006/relationships/tags" Target="../tags/tag2580.xml"/><Relationship Id="rId8" Type="http://schemas.openxmlformats.org/officeDocument/2006/relationships/tags" Target="../tags/tag2519.xml"/><Relationship Id="rId51" Type="http://schemas.openxmlformats.org/officeDocument/2006/relationships/tags" Target="../tags/tag2562.xml"/><Relationship Id="rId72" Type="http://schemas.openxmlformats.org/officeDocument/2006/relationships/slideLayout" Target="../slideLayouts/slideLayout2.xml"/><Relationship Id="rId3" Type="http://schemas.openxmlformats.org/officeDocument/2006/relationships/tags" Target="../tags/tag2514.xml"/><Relationship Id="rId12" Type="http://schemas.openxmlformats.org/officeDocument/2006/relationships/tags" Target="../tags/tag2523.xml"/><Relationship Id="rId17" Type="http://schemas.openxmlformats.org/officeDocument/2006/relationships/tags" Target="../tags/tag2528.xml"/><Relationship Id="rId25" Type="http://schemas.openxmlformats.org/officeDocument/2006/relationships/tags" Target="../tags/tag2536.xml"/><Relationship Id="rId33" Type="http://schemas.openxmlformats.org/officeDocument/2006/relationships/tags" Target="../tags/tag2544.xml"/><Relationship Id="rId38" Type="http://schemas.openxmlformats.org/officeDocument/2006/relationships/tags" Target="../tags/tag2549.xml"/><Relationship Id="rId46" Type="http://schemas.openxmlformats.org/officeDocument/2006/relationships/tags" Target="../tags/tag2557.xml"/><Relationship Id="rId59" Type="http://schemas.openxmlformats.org/officeDocument/2006/relationships/tags" Target="../tags/tag2570.xml"/><Relationship Id="rId67" Type="http://schemas.openxmlformats.org/officeDocument/2006/relationships/tags" Target="../tags/tag2578.xml"/><Relationship Id="rId20" Type="http://schemas.openxmlformats.org/officeDocument/2006/relationships/tags" Target="../tags/tag2531.xml"/><Relationship Id="rId41" Type="http://schemas.openxmlformats.org/officeDocument/2006/relationships/tags" Target="../tags/tag2552.xml"/><Relationship Id="rId54" Type="http://schemas.openxmlformats.org/officeDocument/2006/relationships/tags" Target="../tags/tag2565.xml"/><Relationship Id="rId62" Type="http://schemas.openxmlformats.org/officeDocument/2006/relationships/tags" Target="../tags/tag2573.xml"/><Relationship Id="rId70" Type="http://schemas.openxmlformats.org/officeDocument/2006/relationships/tags" Target="../tags/tag258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17" Type="http://schemas.openxmlformats.org/officeDocument/2006/relationships/tags" Target="../tags/tag2699.xml"/><Relationship Id="rId21" Type="http://schemas.openxmlformats.org/officeDocument/2006/relationships/tags" Target="../tags/tag2603.xml"/><Relationship Id="rId42" Type="http://schemas.openxmlformats.org/officeDocument/2006/relationships/tags" Target="../tags/tag2624.xml"/><Relationship Id="rId63" Type="http://schemas.openxmlformats.org/officeDocument/2006/relationships/tags" Target="../tags/tag2645.xml"/><Relationship Id="rId84" Type="http://schemas.openxmlformats.org/officeDocument/2006/relationships/tags" Target="../tags/tag2666.xml"/><Relationship Id="rId138" Type="http://schemas.openxmlformats.org/officeDocument/2006/relationships/tags" Target="../tags/tag2720.xml"/><Relationship Id="rId159" Type="http://schemas.openxmlformats.org/officeDocument/2006/relationships/tags" Target="../tags/tag2741.xml"/><Relationship Id="rId170" Type="http://schemas.openxmlformats.org/officeDocument/2006/relationships/tags" Target="../tags/tag2752.xml"/><Relationship Id="rId191" Type="http://schemas.openxmlformats.org/officeDocument/2006/relationships/tags" Target="../tags/tag2773.xml"/><Relationship Id="rId205" Type="http://schemas.openxmlformats.org/officeDocument/2006/relationships/tags" Target="../tags/tag2787.xml"/><Relationship Id="rId226" Type="http://schemas.openxmlformats.org/officeDocument/2006/relationships/tags" Target="../tags/tag2808.xml"/><Relationship Id="rId247" Type="http://schemas.openxmlformats.org/officeDocument/2006/relationships/tags" Target="../tags/tag2829.xml"/><Relationship Id="rId107" Type="http://schemas.openxmlformats.org/officeDocument/2006/relationships/tags" Target="../tags/tag2689.xml"/><Relationship Id="rId11" Type="http://schemas.openxmlformats.org/officeDocument/2006/relationships/tags" Target="../tags/tag2593.xml"/><Relationship Id="rId32" Type="http://schemas.openxmlformats.org/officeDocument/2006/relationships/tags" Target="../tags/tag2614.xml"/><Relationship Id="rId53" Type="http://schemas.openxmlformats.org/officeDocument/2006/relationships/tags" Target="../tags/tag2635.xml"/><Relationship Id="rId74" Type="http://schemas.openxmlformats.org/officeDocument/2006/relationships/tags" Target="../tags/tag2656.xml"/><Relationship Id="rId128" Type="http://schemas.openxmlformats.org/officeDocument/2006/relationships/tags" Target="../tags/tag2710.xml"/><Relationship Id="rId149" Type="http://schemas.openxmlformats.org/officeDocument/2006/relationships/tags" Target="../tags/tag2731.xml"/><Relationship Id="rId5" Type="http://schemas.openxmlformats.org/officeDocument/2006/relationships/tags" Target="../tags/tag2587.xml"/><Relationship Id="rId95" Type="http://schemas.openxmlformats.org/officeDocument/2006/relationships/tags" Target="../tags/tag2677.xml"/><Relationship Id="rId160" Type="http://schemas.openxmlformats.org/officeDocument/2006/relationships/tags" Target="../tags/tag2742.xml"/><Relationship Id="rId181" Type="http://schemas.openxmlformats.org/officeDocument/2006/relationships/tags" Target="../tags/tag2763.xml"/><Relationship Id="rId216" Type="http://schemas.openxmlformats.org/officeDocument/2006/relationships/tags" Target="../tags/tag2798.xml"/><Relationship Id="rId237" Type="http://schemas.openxmlformats.org/officeDocument/2006/relationships/tags" Target="../tags/tag2819.xml"/><Relationship Id="rId22" Type="http://schemas.openxmlformats.org/officeDocument/2006/relationships/tags" Target="../tags/tag2604.xml"/><Relationship Id="rId43" Type="http://schemas.openxmlformats.org/officeDocument/2006/relationships/tags" Target="../tags/tag2625.xml"/><Relationship Id="rId64" Type="http://schemas.openxmlformats.org/officeDocument/2006/relationships/tags" Target="../tags/tag2646.xml"/><Relationship Id="rId118" Type="http://schemas.openxmlformats.org/officeDocument/2006/relationships/tags" Target="../tags/tag2700.xml"/><Relationship Id="rId139" Type="http://schemas.openxmlformats.org/officeDocument/2006/relationships/tags" Target="../tags/tag2721.xml"/><Relationship Id="rId85" Type="http://schemas.openxmlformats.org/officeDocument/2006/relationships/tags" Target="../tags/tag2667.xml"/><Relationship Id="rId150" Type="http://schemas.openxmlformats.org/officeDocument/2006/relationships/tags" Target="../tags/tag2732.xml"/><Relationship Id="rId171" Type="http://schemas.openxmlformats.org/officeDocument/2006/relationships/tags" Target="../tags/tag2753.xml"/><Relationship Id="rId192" Type="http://schemas.openxmlformats.org/officeDocument/2006/relationships/tags" Target="../tags/tag2774.xml"/><Relationship Id="rId206" Type="http://schemas.openxmlformats.org/officeDocument/2006/relationships/tags" Target="../tags/tag2788.xml"/><Relationship Id="rId227" Type="http://schemas.openxmlformats.org/officeDocument/2006/relationships/tags" Target="../tags/tag2809.xml"/><Relationship Id="rId248" Type="http://schemas.openxmlformats.org/officeDocument/2006/relationships/tags" Target="../tags/tag2830.xml"/><Relationship Id="rId12" Type="http://schemas.openxmlformats.org/officeDocument/2006/relationships/tags" Target="../tags/tag2594.xml"/><Relationship Id="rId33" Type="http://schemas.openxmlformats.org/officeDocument/2006/relationships/tags" Target="../tags/tag2615.xml"/><Relationship Id="rId108" Type="http://schemas.openxmlformats.org/officeDocument/2006/relationships/tags" Target="../tags/tag2690.xml"/><Relationship Id="rId129" Type="http://schemas.openxmlformats.org/officeDocument/2006/relationships/tags" Target="../tags/tag2711.xml"/><Relationship Id="rId54" Type="http://schemas.openxmlformats.org/officeDocument/2006/relationships/tags" Target="../tags/tag2636.xml"/><Relationship Id="rId70" Type="http://schemas.openxmlformats.org/officeDocument/2006/relationships/tags" Target="../tags/tag2652.xml"/><Relationship Id="rId75" Type="http://schemas.openxmlformats.org/officeDocument/2006/relationships/tags" Target="../tags/tag2657.xml"/><Relationship Id="rId91" Type="http://schemas.openxmlformats.org/officeDocument/2006/relationships/tags" Target="../tags/tag2673.xml"/><Relationship Id="rId96" Type="http://schemas.openxmlformats.org/officeDocument/2006/relationships/tags" Target="../tags/tag2678.xml"/><Relationship Id="rId140" Type="http://schemas.openxmlformats.org/officeDocument/2006/relationships/tags" Target="../tags/tag2722.xml"/><Relationship Id="rId145" Type="http://schemas.openxmlformats.org/officeDocument/2006/relationships/tags" Target="../tags/tag2727.xml"/><Relationship Id="rId161" Type="http://schemas.openxmlformats.org/officeDocument/2006/relationships/tags" Target="../tags/tag2743.xml"/><Relationship Id="rId166" Type="http://schemas.openxmlformats.org/officeDocument/2006/relationships/tags" Target="../tags/tag2748.xml"/><Relationship Id="rId182" Type="http://schemas.openxmlformats.org/officeDocument/2006/relationships/tags" Target="../tags/tag2764.xml"/><Relationship Id="rId187" Type="http://schemas.openxmlformats.org/officeDocument/2006/relationships/tags" Target="../tags/tag2769.xml"/><Relationship Id="rId217" Type="http://schemas.openxmlformats.org/officeDocument/2006/relationships/tags" Target="../tags/tag2799.xml"/><Relationship Id="rId1" Type="http://schemas.openxmlformats.org/officeDocument/2006/relationships/tags" Target="../tags/tag2583.xml"/><Relationship Id="rId6" Type="http://schemas.openxmlformats.org/officeDocument/2006/relationships/tags" Target="../tags/tag2588.xml"/><Relationship Id="rId212" Type="http://schemas.openxmlformats.org/officeDocument/2006/relationships/tags" Target="../tags/tag2794.xml"/><Relationship Id="rId233" Type="http://schemas.openxmlformats.org/officeDocument/2006/relationships/tags" Target="../tags/tag2815.xml"/><Relationship Id="rId238" Type="http://schemas.openxmlformats.org/officeDocument/2006/relationships/tags" Target="../tags/tag2820.xml"/><Relationship Id="rId254" Type="http://schemas.openxmlformats.org/officeDocument/2006/relationships/tags" Target="../tags/tag2836.xml"/><Relationship Id="rId23" Type="http://schemas.openxmlformats.org/officeDocument/2006/relationships/tags" Target="../tags/tag2605.xml"/><Relationship Id="rId28" Type="http://schemas.openxmlformats.org/officeDocument/2006/relationships/tags" Target="../tags/tag2610.xml"/><Relationship Id="rId49" Type="http://schemas.openxmlformats.org/officeDocument/2006/relationships/tags" Target="../tags/tag2631.xml"/><Relationship Id="rId114" Type="http://schemas.openxmlformats.org/officeDocument/2006/relationships/tags" Target="../tags/tag2696.xml"/><Relationship Id="rId119" Type="http://schemas.openxmlformats.org/officeDocument/2006/relationships/tags" Target="../tags/tag2701.xml"/><Relationship Id="rId44" Type="http://schemas.openxmlformats.org/officeDocument/2006/relationships/tags" Target="../tags/tag2626.xml"/><Relationship Id="rId60" Type="http://schemas.openxmlformats.org/officeDocument/2006/relationships/tags" Target="../tags/tag2642.xml"/><Relationship Id="rId65" Type="http://schemas.openxmlformats.org/officeDocument/2006/relationships/tags" Target="../tags/tag2647.xml"/><Relationship Id="rId81" Type="http://schemas.openxmlformats.org/officeDocument/2006/relationships/tags" Target="../tags/tag2663.xml"/><Relationship Id="rId86" Type="http://schemas.openxmlformats.org/officeDocument/2006/relationships/tags" Target="../tags/tag2668.xml"/><Relationship Id="rId130" Type="http://schemas.openxmlformats.org/officeDocument/2006/relationships/tags" Target="../tags/tag2712.xml"/><Relationship Id="rId135" Type="http://schemas.openxmlformats.org/officeDocument/2006/relationships/tags" Target="../tags/tag2717.xml"/><Relationship Id="rId151" Type="http://schemas.openxmlformats.org/officeDocument/2006/relationships/tags" Target="../tags/tag2733.xml"/><Relationship Id="rId156" Type="http://schemas.openxmlformats.org/officeDocument/2006/relationships/tags" Target="../tags/tag2738.xml"/><Relationship Id="rId177" Type="http://schemas.openxmlformats.org/officeDocument/2006/relationships/tags" Target="../tags/tag2759.xml"/><Relationship Id="rId198" Type="http://schemas.openxmlformats.org/officeDocument/2006/relationships/tags" Target="../tags/tag2780.xml"/><Relationship Id="rId172" Type="http://schemas.openxmlformats.org/officeDocument/2006/relationships/tags" Target="../tags/tag2754.xml"/><Relationship Id="rId193" Type="http://schemas.openxmlformats.org/officeDocument/2006/relationships/tags" Target="../tags/tag2775.xml"/><Relationship Id="rId202" Type="http://schemas.openxmlformats.org/officeDocument/2006/relationships/tags" Target="../tags/tag2784.xml"/><Relationship Id="rId207" Type="http://schemas.openxmlformats.org/officeDocument/2006/relationships/tags" Target="../tags/tag2789.xml"/><Relationship Id="rId223" Type="http://schemas.openxmlformats.org/officeDocument/2006/relationships/tags" Target="../tags/tag2805.xml"/><Relationship Id="rId228" Type="http://schemas.openxmlformats.org/officeDocument/2006/relationships/tags" Target="../tags/tag2810.xml"/><Relationship Id="rId244" Type="http://schemas.openxmlformats.org/officeDocument/2006/relationships/tags" Target="../tags/tag2826.xml"/><Relationship Id="rId249" Type="http://schemas.openxmlformats.org/officeDocument/2006/relationships/tags" Target="../tags/tag2831.xml"/><Relationship Id="rId13" Type="http://schemas.openxmlformats.org/officeDocument/2006/relationships/tags" Target="../tags/tag2595.xml"/><Relationship Id="rId18" Type="http://schemas.openxmlformats.org/officeDocument/2006/relationships/tags" Target="../tags/tag2600.xml"/><Relationship Id="rId39" Type="http://schemas.openxmlformats.org/officeDocument/2006/relationships/tags" Target="../tags/tag2621.xml"/><Relationship Id="rId109" Type="http://schemas.openxmlformats.org/officeDocument/2006/relationships/tags" Target="../tags/tag2691.xml"/><Relationship Id="rId34" Type="http://schemas.openxmlformats.org/officeDocument/2006/relationships/tags" Target="../tags/tag2616.xml"/><Relationship Id="rId50" Type="http://schemas.openxmlformats.org/officeDocument/2006/relationships/tags" Target="../tags/tag2632.xml"/><Relationship Id="rId55" Type="http://schemas.openxmlformats.org/officeDocument/2006/relationships/tags" Target="../tags/tag2637.xml"/><Relationship Id="rId76" Type="http://schemas.openxmlformats.org/officeDocument/2006/relationships/tags" Target="../tags/tag2658.xml"/><Relationship Id="rId97" Type="http://schemas.openxmlformats.org/officeDocument/2006/relationships/tags" Target="../tags/tag2679.xml"/><Relationship Id="rId104" Type="http://schemas.openxmlformats.org/officeDocument/2006/relationships/tags" Target="../tags/tag2686.xml"/><Relationship Id="rId120" Type="http://schemas.openxmlformats.org/officeDocument/2006/relationships/tags" Target="../tags/tag2702.xml"/><Relationship Id="rId125" Type="http://schemas.openxmlformats.org/officeDocument/2006/relationships/tags" Target="../tags/tag2707.xml"/><Relationship Id="rId141" Type="http://schemas.openxmlformats.org/officeDocument/2006/relationships/tags" Target="../tags/tag2723.xml"/><Relationship Id="rId146" Type="http://schemas.openxmlformats.org/officeDocument/2006/relationships/tags" Target="../tags/tag2728.xml"/><Relationship Id="rId167" Type="http://schemas.openxmlformats.org/officeDocument/2006/relationships/tags" Target="../tags/tag2749.xml"/><Relationship Id="rId188" Type="http://schemas.openxmlformats.org/officeDocument/2006/relationships/tags" Target="../tags/tag2770.xml"/><Relationship Id="rId7" Type="http://schemas.openxmlformats.org/officeDocument/2006/relationships/tags" Target="../tags/tag2589.xml"/><Relationship Id="rId71" Type="http://schemas.openxmlformats.org/officeDocument/2006/relationships/tags" Target="../tags/tag2653.xml"/><Relationship Id="rId92" Type="http://schemas.openxmlformats.org/officeDocument/2006/relationships/tags" Target="../tags/tag2674.xml"/><Relationship Id="rId162" Type="http://schemas.openxmlformats.org/officeDocument/2006/relationships/tags" Target="../tags/tag2744.xml"/><Relationship Id="rId183" Type="http://schemas.openxmlformats.org/officeDocument/2006/relationships/tags" Target="../tags/tag2765.xml"/><Relationship Id="rId213" Type="http://schemas.openxmlformats.org/officeDocument/2006/relationships/tags" Target="../tags/tag2795.xml"/><Relationship Id="rId218" Type="http://schemas.openxmlformats.org/officeDocument/2006/relationships/tags" Target="../tags/tag2800.xml"/><Relationship Id="rId234" Type="http://schemas.openxmlformats.org/officeDocument/2006/relationships/tags" Target="../tags/tag2816.xml"/><Relationship Id="rId239" Type="http://schemas.openxmlformats.org/officeDocument/2006/relationships/tags" Target="../tags/tag2821.xml"/><Relationship Id="rId2" Type="http://schemas.openxmlformats.org/officeDocument/2006/relationships/tags" Target="../tags/tag2584.xml"/><Relationship Id="rId29" Type="http://schemas.openxmlformats.org/officeDocument/2006/relationships/tags" Target="../tags/tag2611.xml"/><Relationship Id="rId250" Type="http://schemas.openxmlformats.org/officeDocument/2006/relationships/tags" Target="../tags/tag2832.xml"/><Relationship Id="rId255" Type="http://schemas.openxmlformats.org/officeDocument/2006/relationships/slideLayout" Target="../slideLayouts/slideLayout2.xml"/><Relationship Id="rId24" Type="http://schemas.openxmlformats.org/officeDocument/2006/relationships/tags" Target="../tags/tag2606.xml"/><Relationship Id="rId40" Type="http://schemas.openxmlformats.org/officeDocument/2006/relationships/tags" Target="../tags/tag2622.xml"/><Relationship Id="rId45" Type="http://schemas.openxmlformats.org/officeDocument/2006/relationships/tags" Target="../tags/tag2627.xml"/><Relationship Id="rId66" Type="http://schemas.openxmlformats.org/officeDocument/2006/relationships/tags" Target="../tags/tag2648.xml"/><Relationship Id="rId87" Type="http://schemas.openxmlformats.org/officeDocument/2006/relationships/tags" Target="../tags/tag2669.xml"/><Relationship Id="rId110" Type="http://schemas.openxmlformats.org/officeDocument/2006/relationships/tags" Target="../tags/tag2692.xml"/><Relationship Id="rId115" Type="http://schemas.openxmlformats.org/officeDocument/2006/relationships/tags" Target="../tags/tag2697.xml"/><Relationship Id="rId131" Type="http://schemas.openxmlformats.org/officeDocument/2006/relationships/tags" Target="../tags/tag2713.xml"/><Relationship Id="rId136" Type="http://schemas.openxmlformats.org/officeDocument/2006/relationships/tags" Target="../tags/tag2718.xml"/><Relationship Id="rId157" Type="http://schemas.openxmlformats.org/officeDocument/2006/relationships/tags" Target="../tags/tag2739.xml"/><Relationship Id="rId178" Type="http://schemas.openxmlformats.org/officeDocument/2006/relationships/tags" Target="../tags/tag2760.xml"/><Relationship Id="rId61" Type="http://schemas.openxmlformats.org/officeDocument/2006/relationships/tags" Target="../tags/tag2643.xml"/><Relationship Id="rId82" Type="http://schemas.openxmlformats.org/officeDocument/2006/relationships/tags" Target="../tags/tag2664.xml"/><Relationship Id="rId152" Type="http://schemas.openxmlformats.org/officeDocument/2006/relationships/tags" Target="../tags/tag2734.xml"/><Relationship Id="rId173" Type="http://schemas.openxmlformats.org/officeDocument/2006/relationships/tags" Target="../tags/tag2755.xml"/><Relationship Id="rId194" Type="http://schemas.openxmlformats.org/officeDocument/2006/relationships/tags" Target="../tags/tag2776.xml"/><Relationship Id="rId199" Type="http://schemas.openxmlformats.org/officeDocument/2006/relationships/tags" Target="../tags/tag2781.xml"/><Relationship Id="rId203" Type="http://schemas.openxmlformats.org/officeDocument/2006/relationships/tags" Target="../tags/tag2785.xml"/><Relationship Id="rId208" Type="http://schemas.openxmlformats.org/officeDocument/2006/relationships/tags" Target="../tags/tag2790.xml"/><Relationship Id="rId229" Type="http://schemas.openxmlformats.org/officeDocument/2006/relationships/tags" Target="../tags/tag2811.xml"/><Relationship Id="rId19" Type="http://schemas.openxmlformats.org/officeDocument/2006/relationships/tags" Target="../tags/tag2601.xml"/><Relationship Id="rId224" Type="http://schemas.openxmlformats.org/officeDocument/2006/relationships/tags" Target="../tags/tag2806.xml"/><Relationship Id="rId240" Type="http://schemas.openxmlformats.org/officeDocument/2006/relationships/tags" Target="../tags/tag2822.xml"/><Relationship Id="rId245" Type="http://schemas.openxmlformats.org/officeDocument/2006/relationships/tags" Target="../tags/tag2827.xml"/><Relationship Id="rId14" Type="http://schemas.openxmlformats.org/officeDocument/2006/relationships/tags" Target="../tags/tag2596.xml"/><Relationship Id="rId30" Type="http://schemas.openxmlformats.org/officeDocument/2006/relationships/tags" Target="../tags/tag2612.xml"/><Relationship Id="rId35" Type="http://schemas.openxmlformats.org/officeDocument/2006/relationships/tags" Target="../tags/tag2617.xml"/><Relationship Id="rId56" Type="http://schemas.openxmlformats.org/officeDocument/2006/relationships/tags" Target="../tags/tag2638.xml"/><Relationship Id="rId77" Type="http://schemas.openxmlformats.org/officeDocument/2006/relationships/tags" Target="../tags/tag2659.xml"/><Relationship Id="rId100" Type="http://schemas.openxmlformats.org/officeDocument/2006/relationships/tags" Target="../tags/tag2682.xml"/><Relationship Id="rId105" Type="http://schemas.openxmlformats.org/officeDocument/2006/relationships/tags" Target="../tags/tag2687.xml"/><Relationship Id="rId126" Type="http://schemas.openxmlformats.org/officeDocument/2006/relationships/tags" Target="../tags/tag2708.xml"/><Relationship Id="rId147" Type="http://schemas.openxmlformats.org/officeDocument/2006/relationships/tags" Target="../tags/tag2729.xml"/><Relationship Id="rId168" Type="http://schemas.openxmlformats.org/officeDocument/2006/relationships/tags" Target="../tags/tag2750.xml"/><Relationship Id="rId8" Type="http://schemas.openxmlformats.org/officeDocument/2006/relationships/tags" Target="../tags/tag2590.xml"/><Relationship Id="rId51" Type="http://schemas.openxmlformats.org/officeDocument/2006/relationships/tags" Target="../tags/tag2633.xml"/><Relationship Id="rId72" Type="http://schemas.openxmlformats.org/officeDocument/2006/relationships/tags" Target="../tags/tag2654.xml"/><Relationship Id="rId93" Type="http://schemas.openxmlformats.org/officeDocument/2006/relationships/tags" Target="../tags/tag2675.xml"/><Relationship Id="rId98" Type="http://schemas.openxmlformats.org/officeDocument/2006/relationships/tags" Target="../tags/tag2680.xml"/><Relationship Id="rId121" Type="http://schemas.openxmlformats.org/officeDocument/2006/relationships/tags" Target="../tags/tag2703.xml"/><Relationship Id="rId142" Type="http://schemas.openxmlformats.org/officeDocument/2006/relationships/tags" Target="../tags/tag2724.xml"/><Relationship Id="rId163" Type="http://schemas.openxmlformats.org/officeDocument/2006/relationships/tags" Target="../tags/tag2745.xml"/><Relationship Id="rId184" Type="http://schemas.openxmlformats.org/officeDocument/2006/relationships/tags" Target="../tags/tag2766.xml"/><Relationship Id="rId189" Type="http://schemas.openxmlformats.org/officeDocument/2006/relationships/tags" Target="../tags/tag2771.xml"/><Relationship Id="rId219" Type="http://schemas.openxmlformats.org/officeDocument/2006/relationships/tags" Target="../tags/tag2801.xml"/><Relationship Id="rId3" Type="http://schemas.openxmlformats.org/officeDocument/2006/relationships/tags" Target="../tags/tag2585.xml"/><Relationship Id="rId214" Type="http://schemas.openxmlformats.org/officeDocument/2006/relationships/tags" Target="../tags/tag2796.xml"/><Relationship Id="rId230" Type="http://schemas.openxmlformats.org/officeDocument/2006/relationships/tags" Target="../tags/tag2812.xml"/><Relationship Id="rId235" Type="http://schemas.openxmlformats.org/officeDocument/2006/relationships/tags" Target="../tags/tag2817.xml"/><Relationship Id="rId251" Type="http://schemas.openxmlformats.org/officeDocument/2006/relationships/tags" Target="../tags/tag2833.xml"/><Relationship Id="rId25" Type="http://schemas.openxmlformats.org/officeDocument/2006/relationships/tags" Target="../tags/tag2607.xml"/><Relationship Id="rId46" Type="http://schemas.openxmlformats.org/officeDocument/2006/relationships/tags" Target="../tags/tag2628.xml"/><Relationship Id="rId67" Type="http://schemas.openxmlformats.org/officeDocument/2006/relationships/tags" Target="../tags/tag2649.xml"/><Relationship Id="rId116" Type="http://schemas.openxmlformats.org/officeDocument/2006/relationships/tags" Target="../tags/tag2698.xml"/><Relationship Id="rId137" Type="http://schemas.openxmlformats.org/officeDocument/2006/relationships/tags" Target="../tags/tag2719.xml"/><Relationship Id="rId158" Type="http://schemas.openxmlformats.org/officeDocument/2006/relationships/tags" Target="../tags/tag2740.xml"/><Relationship Id="rId20" Type="http://schemas.openxmlformats.org/officeDocument/2006/relationships/tags" Target="../tags/tag2602.xml"/><Relationship Id="rId41" Type="http://schemas.openxmlformats.org/officeDocument/2006/relationships/tags" Target="../tags/tag2623.xml"/><Relationship Id="rId62" Type="http://schemas.openxmlformats.org/officeDocument/2006/relationships/tags" Target="../tags/tag2644.xml"/><Relationship Id="rId83" Type="http://schemas.openxmlformats.org/officeDocument/2006/relationships/tags" Target="../tags/tag2665.xml"/><Relationship Id="rId88" Type="http://schemas.openxmlformats.org/officeDocument/2006/relationships/tags" Target="../tags/tag2670.xml"/><Relationship Id="rId111" Type="http://schemas.openxmlformats.org/officeDocument/2006/relationships/tags" Target="../tags/tag2693.xml"/><Relationship Id="rId132" Type="http://schemas.openxmlformats.org/officeDocument/2006/relationships/tags" Target="../tags/tag2714.xml"/><Relationship Id="rId153" Type="http://schemas.openxmlformats.org/officeDocument/2006/relationships/tags" Target="../tags/tag2735.xml"/><Relationship Id="rId174" Type="http://schemas.openxmlformats.org/officeDocument/2006/relationships/tags" Target="../tags/tag2756.xml"/><Relationship Id="rId179" Type="http://schemas.openxmlformats.org/officeDocument/2006/relationships/tags" Target="../tags/tag2761.xml"/><Relationship Id="rId195" Type="http://schemas.openxmlformats.org/officeDocument/2006/relationships/tags" Target="../tags/tag2777.xml"/><Relationship Id="rId209" Type="http://schemas.openxmlformats.org/officeDocument/2006/relationships/tags" Target="../tags/tag2791.xml"/><Relationship Id="rId190" Type="http://schemas.openxmlformats.org/officeDocument/2006/relationships/tags" Target="../tags/tag2772.xml"/><Relationship Id="rId204" Type="http://schemas.openxmlformats.org/officeDocument/2006/relationships/tags" Target="../tags/tag2786.xml"/><Relationship Id="rId220" Type="http://schemas.openxmlformats.org/officeDocument/2006/relationships/tags" Target="../tags/tag2802.xml"/><Relationship Id="rId225" Type="http://schemas.openxmlformats.org/officeDocument/2006/relationships/tags" Target="../tags/tag2807.xml"/><Relationship Id="rId241" Type="http://schemas.openxmlformats.org/officeDocument/2006/relationships/tags" Target="../tags/tag2823.xml"/><Relationship Id="rId246" Type="http://schemas.openxmlformats.org/officeDocument/2006/relationships/tags" Target="../tags/tag2828.xml"/><Relationship Id="rId15" Type="http://schemas.openxmlformats.org/officeDocument/2006/relationships/tags" Target="../tags/tag2597.xml"/><Relationship Id="rId36" Type="http://schemas.openxmlformats.org/officeDocument/2006/relationships/tags" Target="../tags/tag2618.xml"/><Relationship Id="rId57" Type="http://schemas.openxmlformats.org/officeDocument/2006/relationships/tags" Target="../tags/tag2639.xml"/><Relationship Id="rId106" Type="http://schemas.openxmlformats.org/officeDocument/2006/relationships/tags" Target="../tags/tag2688.xml"/><Relationship Id="rId127" Type="http://schemas.openxmlformats.org/officeDocument/2006/relationships/tags" Target="../tags/tag2709.xml"/><Relationship Id="rId10" Type="http://schemas.openxmlformats.org/officeDocument/2006/relationships/tags" Target="../tags/tag2592.xml"/><Relationship Id="rId31" Type="http://schemas.openxmlformats.org/officeDocument/2006/relationships/tags" Target="../tags/tag2613.xml"/><Relationship Id="rId52" Type="http://schemas.openxmlformats.org/officeDocument/2006/relationships/tags" Target="../tags/tag2634.xml"/><Relationship Id="rId73" Type="http://schemas.openxmlformats.org/officeDocument/2006/relationships/tags" Target="../tags/tag2655.xml"/><Relationship Id="rId78" Type="http://schemas.openxmlformats.org/officeDocument/2006/relationships/tags" Target="../tags/tag2660.xml"/><Relationship Id="rId94" Type="http://schemas.openxmlformats.org/officeDocument/2006/relationships/tags" Target="../tags/tag2676.xml"/><Relationship Id="rId99" Type="http://schemas.openxmlformats.org/officeDocument/2006/relationships/tags" Target="../tags/tag2681.xml"/><Relationship Id="rId101" Type="http://schemas.openxmlformats.org/officeDocument/2006/relationships/tags" Target="../tags/tag2683.xml"/><Relationship Id="rId122" Type="http://schemas.openxmlformats.org/officeDocument/2006/relationships/tags" Target="../tags/tag2704.xml"/><Relationship Id="rId143" Type="http://schemas.openxmlformats.org/officeDocument/2006/relationships/tags" Target="../tags/tag2725.xml"/><Relationship Id="rId148" Type="http://schemas.openxmlformats.org/officeDocument/2006/relationships/tags" Target="../tags/tag2730.xml"/><Relationship Id="rId164" Type="http://schemas.openxmlformats.org/officeDocument/2006/relationships/tags" Target="../tags/tag2746.xml"/><Relationship Id="rId169" Type="http://schemas.openxmlformats.org/officeDocument/2006/relationships/tags" Target="../tags/tag2751.xml"/><Relationship Id="rId185" Type="http://schemas.openxmlformats.org/officeDocument/2006/relationships/tags" Target="../tags/tag2767.xml"/><Relationship Id="rId4" Type="http://schemas.openxmlformats.org/officeDocument/2006/relationships/tags" Target="../tags/tag2586.xml"/><Relationship Id="rId9" Type="http://schemas.openxmlformats.org/officeDocument/2006/relationships/tags" Target="../tags/tag2591.xml"/><Relationship Id="rId180" Type="http://schemas.openxmlformats.org/officeDocument/2006/relationships/tags" Target="../tags/tag2762.xml"/><Relationship Id="rId210" Type="http://schemas.openxmlformats.org/officeDocument/2006/relationships/tags" Target="../tags/tag2792.xml"/><Relationship Id="rId215" Type="http://schemas.openxmlformats.org/officeDocument/2006/relationships/tags" Target="../tags/tag2797.xml"/><Relationship Id="rId236" Type="http://schemas.openxmlformats.org/officeDocument/2006/relationships/tags" Target="../tags/tag2818.xml"/><Relationship Id="rId26" Type="http://schemas.openxmlformats.org/officeDocument/2006/relationships/tags" Target="../tags/tag2608.xml"/><Relationship Id="rId231" Type="http://schemas.openxmlformats.org/officeDocument/2006/relationships/tags" Target="../tags/tag2813.xml"/><Relationship Id="rId252" Type="http://schemas.openxmlformats.org/officeDocument/2006/relationships/tags" Target="../tags/tag2834.xml"/><Relationship Id="rId47" Type="http://schemas.openxmlformats.org/officeDocument/2006/relationships/tags" Target="../tags/tag2629.xml"/><Relationship Id="rId68" Type="http://schemas.openxmlformats.org/officeDocument/2006/relationships/tags" Target="../tags/tag2650.xml"/><Relationship Id="rId89" Type="http://schemas.openxmlformats.org/officeDocument/2006/relationships/tags" Target="../tags/tag2671.xml"/><Relationship Id="rId112" Type="http://schemas.openxmlformats.org/officeDocument/2006/relationships/tags" Target="../tags/tag2694.xml"/><Relationship Id="rId133" Type="http://schemas.openxmlformats.org/officeDocument/2006/relationships/tags" Target="../tags/tag2715.xml"/><Relationship Id="rId154" Type="http://schemas.openxmlformats.org/officeDocument/2006/relationships/tags" Target="../tags/tag2736.xml"/><Relationship Id="rId175" Type="http://schemas.openxmlformats.org/officeDocument/2006/relationships/tags" Target="../tags/tag2757.xml"/><Relationship Id="rId196" Type="http://schemas.openxmlformats.org/officeDocument/2006/relationships/tags" Target="../tags/tag2778.xml"/><Relationship Id="rId200" Type="http://schemas.openxmlformats.org/officeDocument/2006/relationships/tags" Target="../tags/tag2782.xml"/><Relationship Id="rId16" Type="http://schemas.openxmlformats.org/officeDocument/2006/relationships/tags" Target="../tags/tag2598.xml"/><Relationship Id="rId221" Type="http://schemas.openxmlformats.org/officeDocument/2006/relationships/tags" Target="../tags/tag2803.xml"/><Relationship Id="rId242" Type="http://schemas.openxmlformats.org/officeDocument/2006/relationships/tags" Target="../tags/tag2824.xml"/><Relationship Id="rId37" Type="http://schemas.openxmlformats.org/officeDocument/2006/relationships/tags" Target="../tags/tag2619.xml"/><Relationship Id="rId58" Type="http://schemas.openxmlformats.org/officeDocument/2006/relationships/tags" Target="../tags/tag2640.xml"/><Relationship Id="rId79" Type="http://schemas.openxmlformats.org/officeDocument/2006/relationships/tags" Target="../tags/tag2661.xml"/><Relationship Id="rId102" Type="http://schemas.openxmlformats.org/officeDocument/2006/relationships/tags" Target="../tags/tag2684.xml"/><Relationship Id="rId123" Type="http://schemas.openxmlformats.org/officeDocument/2006/relationships/tags" Target="../tags/tag2705.xml"/><Relationship Id="rId144" Type="http://schemas.openxmlformats.org/officeDocument/2006/relationships/tags" Target="../tags/tag2726.xml"/><Relationship Id="rId90" Type="http://schemas.openxmlformats.org/officeDocument/2006/relationships/tags" Target="../tags/tag2672.xml"/><Relationship Id="rId165" Type="http://schemas.openxmlformats.org/officeDocument/2006/relationships/tags" Target="../tags/tag2747.xml"/><Relationship Id="rId186" Type="http://schemas.openxmlformats.org/officeDocument/2006/relationships/tags" Target="../tags/tag2768.xml"/><Relationship Id="rId211" Type="http://schemas.openxmlformats.org/officeDocument/2006/relationships/tags" Target="../tags/tag2793.xml"/><Relationship Id="rId232" Type="http://schemas.openxmlformats.org/officeDocument/2006/relationships/tags" Target="../tags/tag2814.xml"/><Relationship Id="rId253" Type="http://schemas.openxmlformats.org/officeDocument/2006/relationships/tags" Target="../tags/tag2835.xml"/><Relationship Id="rId27" Type="http://schemas.openxmlformats.org/officeDocument/2006/relationships/tags" Target="../tags/tag2609.xml"/><Relationship Id="rId48" Type="http://schemas.openxmlformats.org/officeDocument/2006/relationships/tags" Target="../tags/tag2630.xml"/><Relationship Id="rId69" Type="http://schemas.openxmlformats.org/officeDocument/2006/relationships/tags" Target="../tags/tag2651.xml"/><Relationship Id="rId113" Type="http://schemas.openxmlformats.org/officeDocument/2006/relationships/tags" Target="../tags/tag2695.xml"/><Relationship Id="rId134" Type="http://schemas.openxmlformats.org/officeDocument/2006/relationships/tags" Target="../tags/tag2716.xml"/><Relationship Id="rId80" Type="http://schemas.openxmlformats.org/officeDocument/2006/relationships/tags" Target="../tags/tag2662.xml"/><Relationship Id="rId155" Type="http://schemas.openxmlformats.org/officeDocument/2006/relationships/tags" Target="../tags/tag2737.xml"/><Relationship Id="rId176" Type="http://schemas.openxmlformats.org/officeDocument/2006/relationships/tags" Target="../tags/tag2758.xml"/><Relationship Id="rId197" Type="http://schemas.openxmlformats.org/officeDocument/2006/relationships/tags" Target="../tags/tag2779.xml"/><Relationship Id="rId201" Type="http://schemas.openxmlformats.org/officeDocument/2006/relationships/tags" Target="../tags/tag2783.xml"/><Relationship Id="rId222" Type="http://schemas.openxmlformats.org/officeDocument/2006/relationships/tags" Target="../tags/tag2804.xml"/><Relationship Id="rId243" Type="http://schemas.openxmlformats.org/officeDocument/2006/relationships/tags" Target="../tags/tag2825.xml"/><Relationship Id="rId17" Type="http://schemas.openxmlformats.org/officeDocument/2006/relationships/tags" Target="../tags/tag2599.xml"/><Relationship Id="rId38" Type="http://schemas.openxmlformats.org/officeDocument/2006/relationships/tags" Target="../tags/tag2620.xml"/><Relationship Id="rId59" Type="http://schemas.openxmlformats.org/officeDocument/2006/relationships/tags" Target="../tags/tag2641.xml"/><Relationship Id="rId103" Type="http://schemas.openxmlformats.org/officeDocument/2006/relationships/tags" Target="../tags/tag2685.xml"/><Relationship Id="rId124" Type="http://schemas.openxmlformats.org/officeDocument/2006/relationships/tags" Target="../tags/tag2706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2849.xml"/><Relationship Id="rId18" Type="http://schemas.openxmlformats.org/officeDocument/2006/relationships/tags" Target="../tags/tag2854.xml"/><Relationship Id="rId26" Type="http://schemas.openxmlformats.org/officeDocument/2006/relationships/tags" Target="../tags/tag2862.xml"/><Relationship Id="rId39" Type="http://schemas.openxmlformats.org/officeDocument/2006/relationships/tags" Target="../tags/tag2875.xml"/><Relationship Id="rId21" Type="http://schemas.openxmlformats.org/officeDocument/2006/relationships/tags" Target="../tags/tag2857.xml"/><Relationship Id="rId34" Type="http://schemas.openxmlformats.org/officeDocument/2006/relationships/tags" Target="../tags/tag2870.xml"/><Relationship Id="rId42" Type="http://schemas.openxmlformats.org/officeDocument/2006/relationships/tags" Target="../tags/tag2878.xml"/><Relationship Id="rId47" Type="http://schemas.openxmlformats.org/officeDocument/2006/relationships/tags" Target="../tags/tag2883.xml"/><Relationship Id="rId50" Type="http://schemas.openxmlformats.org/officeDocument/2006/relationships/tags" Target="../tags/tag2886.xml"/><Relationship Id="rId55" Type="http://schemas.openxmlformats.org/officeDocument/2006/relationships/tags" Target="../tags/tag2891.xml"/><Relationship Id="rId63" Type="http://schemas.openxmlformats.org/officeDocument/2006/relationships/tags" Target="../tags/tag2899.xml"/><Relationship Id="rId68" Type="http://schemas.openxmlformats.org/officeDocument/2006/relationships/tags" Target="../tags/tag2904.xml"/><Relationship Id="rId7" Type="http://schemas.openxmlformats.org/officeDocument/2006/relationships/tags" Target="../tags/tag2843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2838.xml"/><Relationship Id="rId16" Type="http://schemas.openxmlformats.org/officeDocument/2006/relationships/tags" Target="../tags/tag2852.xml"/><Relationship Id="rId29" Type="http://schemas.openxmlformats.org/officeDocument/2006/relationships/tags" Target="../tags/tag2865.xml"/><Relationship Id="rId1" Type="http://schemas.openxmlformats.org/officeDocument/2006/relationships/tags" Target="../tags/tag2837.xml"/><Relationship Id="rId6" Type="http://schemas.openxmlformats.org/officeDocument/2006/relationships/tags" Target="../tags/tag2842.xml"/><Relationship Id="rId11" Type="http://schemas.openxmlformats.org/officeDocument/2006/relationships/tags" Target="../tags/tag2847.xml"/><Relationship Id="rId24" Type="http://schemas.openxmlformats.org/officeDocument/2006/relationships/tags" Target="../tags/tag2860.xml"/><Relationship Id="rId32" Type="http://schemas.openxmlformats.org/officeDocument/2006/relationships/tags" Target="../tags/tag2868.xml"/><Relationship Id="rId37" Type="http://schemas.openxmlformats.org/officeDocument/2006/relationships/tags" Target="../tags/tag2873.xml"/><Relationship Id="rId40" Type="http://schemas.openxmlformats.org/officeDocument/2006/relationships/tags" Target="../tags/tag2876.xml"/><Relationship Id="rId45" Type="http://schemas.openxmlformats.org/officeDocument/2006/relationships/tags" Target="../tags/tag2881.xml"/><Relationship Id="rId53" Type="http://schemas.openxmlformats.org/officeDocument/2006/relationships/tags" Target="../tags/tag2889.xml"/><Relationship Id="rId58" Type="http://schemas.openxmlformats.org/officeDocument/2006/relationships/tags" Target="../tags/tag2894.xml"/><Relationship Id="rId66" Type="http://schemas.openxmlformats.org/officeDocument/2006/relationships/tags" Target="../tags/tag2902.xml"/><Relationship Id="rId5" Type="http://schemas.openxmlformats.org/officeDocument/2006/relationships/tags" Target="../tags/tag2841.xml"/><Relationship Id="rId15" Type="http://schemas.openxmlformats.org/officeDocument/2006/relationships/tags" Target="../tags/tag2851.xml"/><Relationship Id="rId23" Type="http://schemas.openxmlformats.org/officeDocument/2006/relationships/tags" Target="../tags/tag2859.xml"/><Relationship Id="rId28" Type="http://schemas.openxmlformats.org/officeDocument/2006/relationships/tags" Target="../tags/tag2864.xml"/><Relationship Id="rId36" Type="http://schemas.openxmlformats.org/officeDocument/2006/relationships/tags" Target="../tags/tag2872.xml"/><Relationship Id="rId49" Type="http://schemas.openxmlformats.org/officeDocument/2006/relationships/tags" Target="../tags/tag2885.xml"/><Relationship Id="rId57" Type="http://schemas.openxmlformats.org/officeDocument/2006/relationships/tags" Target="../tags/tag2893.xml"/><Relationship Id="rId61" Type="http://schemas.openxmlformats.org/officeDocument/2006/relationships/tags" Target="../tags/tag2897.xml"/><Relationship Id="rId10" Type="http://schemas.openxmlformats.org/officeDocument/2006/relationships/tags" Target="../tags/tag2846.xml"/><Relationship Id="rId19" Type="http://schemas.openxmlformats.org/officeDocument/2006/relationships/tags" Target="../tags/tag2855.xml"/><Relationship Id="rId31" Type="http://schemas.openxmlformats.org/officeDocument/2006/relationships/tags" Target="../tags/tag2867.xml"/><Relationship Id="rId44" Type="http://schemas.openxmlformats.org/officeDocument/2006/relationships/tags" Target="../tags/tag2880.xml"/><Relationship Id="rId52" Type="http://schemas.openxmlformats.org/officeDocument/2006/relationships/tags" Target="../tags/tag2888.xml"/><Relationship Id="rId60" Type="http://schemas.openxmlformats.org/officeDocument/2006/relationships/tags" Target="../tags/tag2896.xml"/><Relationship Id="rId65" Type="http://schemas.openxmlformats.org/officeDocument/2006/relationships/tags" Target="../tags/tag2901.xml"/><Relationship Id="rId4" Type="http://schemas.openxmlformats.org/officeDocument/2006/relationships/tags" Target="../tags/tag2840.xml"/><Relationship Id="rId9" Type="http://schemas.openxmlformats.org/officeDocument/2006/relationships/tags" Target="../tags/tag2845.xml"/><Relationship Id="rId14" Type="http://schemas.openxmlformats.org/officeDocument/2006/relationships/tags" Target="../tags/tag2850.xml"/><Relationship Id="rId22" Type="http://schemas.openxmlformats.org/officeDocument/2006/relationships/tags" Target="../tags/tag2858.xml"/><Relationship Id="rId27" Type="http://schemas.openxmlformats.org/officeDocument/2006/relationships/tags" Target="../tags/tag2863.xml"/><Relationship Id="rId30" Type="http://schemas.openxmlformats.org/officeDocument/2006/relationships/tags" Target="../tags/tag2866.xml"/><Relationship Id="rId35" Type="http://schemas.openxmlformats.org/officeDocument/2006/relationships/tags" Target="../tags/tag2871.xml"/><Relationship Id="rId43" Type="http://schemas.openxmlformats.org/officeDocument/2006/relationships/tags" Target="../tags/tag2879.xml"/><Relationship Id="rId48" Type="http://schemas.openxmlformats.org/officeDocument/2006/relationships/tags" Target="../tags/tag2884.xml"/><Relationship Id="rId56" Type="http://schemas.openxmlformats.org/officeDocument/2006/relationships/tags" Target="../tags/tag2892.xml"/><Relationship Id="rId64" Type="http://schemas.openxmlformats.org/officeDocument/2006/relationships/tags" Target="../tags/tag2900.xml"/><Relationship Id="rId69" Type="http://schemas.openxmlformats.org/officeDocument/2006/relationships/tags" Target="../tags/tag2905.xml"/><Relationship Id="rId8" Type="http://schemas.openxmlformats.org/officeDocument/2006/relationships/tags" Target="../tags/tag2844.xml"/><Relationship Id="rId51" Type="http://schemas.openxmlformats.org/officeDocument/2006/relationships/tags" Target="../tags/tag2887.xml"/><Relationship Id="rId3" Type="http://schemas.openxmlformats.org/officeDocument/2006/relationships/tags" Target="../tags/tag2839.xml"/><Relationship Id="rId12" Type="http://schemas.openxmlformats.org/officeDocument/2006/relationships/tags" Target="../tags/tag2848.xml"/><Relationship Id="rId17" Type="http://schemas.openxmlformats.org/officeDocument/2006/relationships/tags" Target="../tags/tag2853.xml"/><Relationship Id="rId25" Type="http://schemas.openxmlformats.org/officeDocument/2006/relationships/tags" Target="../tags/tag2861.xml"/><Relationship Id="rId33" Type="http://schemas.openxmlformats.org/officeDocument/2006/relationships/tags" Target="../tags/tag2869.xml"/><Relationship Id="rId38" Type="http://schemas.openxmlformats.org/officeDocument/2006/relationships/tags" Target="../tags/tag2874.xml"/><Relationship Id="rId46" Type="http://schemas.openxmlformats.org/officeDocument/2006/relationships/tags" Target="../tags/tag2882.xml"/><Relationship Id="rId59" Type="http://schemas.openxmlformats.org/officeDocument/2006/relationships/tags" Target="../tags/tag2895.xml"/><Relationship Id="rId67" Type="http://schemas.openxmlformats.org/officeDocument/2006/relationships/tags" Target="../tags/tag2903.xml"/><Relationship Id="rId20" Type="http://schemas.openxmlformats.org/officeDocument/2006/relationships/tags" Target="../tags/tag2856.xml"/><Relationship Id="rId41" Type="http://schemas.openxmlformats.org/officeDocument/2006/relationships/tags" Target="../tags/tag2877.xml"/><Relationship Id="rId54" Type="http://schemas.openxmlformats.org/officeDocument/2006/relationships/tags" Target="../tags/tag2890.xml"/><Relationship Id="rId62" Type="http://schemas.openxmlformats.org/officeDocument/2006/relationships/tags" Target="../tags/tag2898.xml"/><Relationship Id="rId70" Type="http://schemas.openxmlformats.org/officeDocument/2006/relationships/tags" Target="../tags/tag2906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2919.xml"/><Relationship Id="rId18" Type="http://schemas.openxmlformats.org/officeDocument/2006/relationships/tags" Target="../tags/tag2924.xml"/><Relationship Id="rId26" Type="http://schemas.openxmlformats.org/officeDocument/2006/relationships/tags" Target="../tags/tag2932.xml"/><Relationship Id="rId39" Type="http://schemas.openxmlformats.org/officeDocument/2006/relationships/tags" Target="../tags/tag2945.xml"/><Relationship Id="rId21" Type="http://schemas.openxmlformats.org/officeDocument/2006/relationships/tags" Target="../tags/tag2927.xml"/><Relationship Id="rId34" Type="http://schemas.openxmlformats.org/officeDocument/2006/relationships/tags" Target="../tags/tag2940.xml"/><Relationship Id="rId42" Type="http://schemas.openxmlformats.org/officeDocument/2006/relationships/tags" Target="../tags/tag2948.xml"/><Relationship Id="rId47" Type="http://schemas.openxmlformats.org/officeDocument/2006/relationships/tags" Target="../tags/tag2953.xml"/><Relationship Id="rId50" Type="http://schemas.openxmlformats.org/officeDocument/2006/relationships/tags" Target="../tags/tag2956.xml"/><Relationship Id="rId55" Type="http://schemas.openxmlformats.org/officeDocument/2006/relationships/tags" Target="../tags/tag2961.xml"/><Relationship Id="rId63" Type="http://schemas.openxmlformats.org/officeDocument/2006/relationships/tags" Target="../tags/tag2969.xml"/><Relationship Id="rId68" Type="http://schemas.openxmlformats.org/officeDocument/2006/relationships/tags" Target="../tags/tag2974.xml"/><Relationship Id="rId7" Type="http://schemas.openxmlformats.org/officeDocument/2006/relationships/tags" Target="../tags/tag2913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2908.xml"/><Relationship Id="rId16" Type="http://schemas.openxmlformats.org/officeDocument/2006/relationships/tags" Target="../tags/tag2922.xml"/><Relationship Id="rId29" Type="http://schemas.openxmlformats.org/officeDocument/2006/relationships/tags" Target="../tags/tag2935.xml"/><Relationship Id="rId1" Type="http://schemas.openxmlformats.org/officeDocument/2006/relationships/tags" Target="../tags/tag2907.xml"/><Relationship Id="rId6" Type="http://schemas.openxmlformats.org/officeDocument/2006/relationships/tags" Target="../tags/tag2912.xml"/><Relationship Id="rId11" Type="http://schemas.openxmlformats.org/officeDocument/2006/relationships/tags" Target="../tags/tag2917.xml"/><Relationship Id="rId24" Type="http://schemas.openxmlformats.org/officeDocument/2006/relationships/tags" Target="../tags/tag2930.xml"/><Relationship Id="rId32" Type="http://schemas.openxmlformats.org/officeDocument/2006/relationships/tags" Target="../tags/tag2938.xml"/><Relationship Id="rId37" Type="http://schemas.openxmlformats.org/officeDocument/2006/relationships/tags" Target="../tags/tag2943.xml"/><Relationship Id="rId40" Type="http://schemas.openxmlformats.org/officeDocument/2006/relationships/tags" Target="../tags/tag2946.xml"/><Relationship Id="rId45" Type="http://schemas.openxmlformats.org/officeDocument/2006/relationships/tags" Target="../tags/tag2951.xml"/><Relationship Id="rId53" Type="http://schemas.openxmlformats.org/officeDocument/2006/relationships/tags" Target="../tags/tag2959.xml"/><Relationship Id="rId58" Type="http://schemas.openxmlformats.org/officeDocument/2006/relationships/tags" Target="../tags/tag2964.xml"/><Relationship Id="rId66" Type="http://schemas.openxmlformats.org/officeDocument/2006/relationships/tags" Target="../tags/tag2972.xml"/><Relationship Id="rId5" Type="http://schemas.openxmlformats.org/officeDocument/2006/relationships/tags" Target="../tags/tag2911.xml"/><Relationship Id="rId15" Type="http://schemas.openxmlformats.org/officeDocument/2006/relationships/tags" Target="../tags/tag2921.xml"/><Relationship Id="rId23" Type="http://schemas.openxmlformats.org/officeDocument/2006/relationships/tags" Target="../tags/tag2929.xml"/><Relationship Id="rId28" Type="http://schemas.openxmlformats.org/officeDocument/2006/relationships/tags" Target="../tags/tag2934.xml"/><Relationship Id="rId36" Type="http://schemas.openxmlformats.org/officeDocument/2006/relationships/tags" Target="../tags/tag2942.xml"/><Relationship Id="rId49" Type="http://schemas.openxmlformats.org/officeDocument/2006/relationships/tags" Target="../tags/tag2955.xml"/><Relationship Id="rId57" Type="http://schemas.openxmlformats.org/officeDocument/2006/relationships/tags" Target="../tags/tag2963.xml"/><Relationship Id="rId61" Type="http://schemas.openxmlformats.org/officeDocument/2006/relationships/tags" Target="../tags/tag2967.xml"/><Relationship Id="rId10" Type="http://schemas.openxmlformats.org/officeDocument/2006/relationships/tags" Target="../tags/tag2916.xml"/><Relationship Id="rId19" Type="http://schemas.openxmlformats.org/officeDocument/2006/relationships/tags" Target="../tags/tag2925.xml"/><Relationship Id="rId31" Type="http://schemas.openxmlformats.org/officeDocument/2006/relationships/tags" Target="../tags/tag2937.xml"/><Relationship Id="rId44" Type="http://schemas.openxmlformats.org/officeDocument/2006/relationships/tags" Target="../tags/tag2950.xml"/><Relationship Id="rId52" Type="http://schemas.openxmlformats.org/officeDocument/2006/relationships/tags" Target="../tags/tag2958.xml"/><Relationship Id="rId60" Type="http://schemas.openxmlformats.org/officeDocument/2006/relationships/tags" Target="../tags/tag2966.xml"/><Relationship Id="rId65" Type="http://schemas.openxmlformats.org/officeDocument/2006/relationships/tags" Target="../tags/tag2971.xml"/><Relationship Id="rId4" Type="http://schemas.openxmlformats.org/officeDocument/2006/relationships/tags" Target="../tags/tag2910.xml"/><Relationship Id="rId9" Type="http://schemas.openxmlformats.org/officeDocument/2006/relationships/tags" Target="../tags/tag2915.xml"/><Relationship Id="rId14" Type="http://schemas.openxmlformats.org/officeDocument/2006/relationships/tags" Target="../tags/tag2920.xml"/><Relationship Id="rId22" Type="http://schemas.openxmlformats.org/officeDocument/2006/relationships/tags" Target="../tags/tag2928.xml"/><Relationship Id="rId27" Type="http://schemas.openxmlformats.org/officeDocument/2006/relationships/tags" Target="../tags/tag2933.xml"/><Relationship Id="rId30" Type="http://schemas.openxmlformats.org/officeDocument/2006/relationships/tags" Target="../tags/tag2936.xml"/><Relationship Id="rId35" Type="http://schemas.openxmlformats.org/officeDocument/2006/relationships/tags" Target="../tags/tag2941.xml"/><Relationship Id="rId43" Type="http://schemas.openxmlformats.org/officeDocument/2006/relationships/tags" Target="../tags/tag2949.xml"/><Relationship Id="rId48" Type="http://schemas.openxmlformats.org/officeDocument/2006/relationships/tags" Target="../tags/tag2954.xml"/><Relationship Id="rId56" Type="http://schemas.openxmlformats.org/officeDocument/2006/relationships/tags" Target="../tags/tag2962.xml"/><Relationship Id="rId64" Type="http://schemas.openxmlformats.org/officeDocument/2006/relationships/tags" Target="../tags/tag2970.xml"/><Relationship Id="rId69" Type="http://schemas.openxmlformats.org/officeDocument/2006/relationships/tags" Target="../tags/tag2975.xml"/><Relationship Id="rId8" Type="http://schemas.openxmlformats.org/officeDocument/2006/relationships/tags" Target="../tags/tag2914.xml"/><Relationship Id="rId51" Type="http://schemas.openxmlformats.org/officeDocument/2006/relationships/tags" Target="../tags/tag2957.xml"/><Relationship Id="rId3" Type="http://schemas.openxmlformats.org/officeDocument/2006/relationships/tags" Target="../tags/tag2909.xml"/><Relationship Id="rId12" Type="http://schemas.openxmlformats.org/officeDocument/2006/relationships/tags" Target="../tags/tag2918.xml"/><Relationship Id="rId17" Type="http://schemas.openxmlformats.org/officeDocument/2006/relationships/tags" Target="../tags/tag2923.xml"/><Relationship Id="rId25" Type="http://schemas.openxmlformats.org/officeDocument/2006/relationships/tags" Target="../tags/tag2931.xml"/><Relationship Id="rId33" Type="http://schemas.openxmlformats.org/officeDocument/2006/relationships/tags" Target="../tags/tag2939.xml"/><Relationship Id="rId38" Type="http://schemas.openxmlformats.org/officeDocument/2006/relationships/tags" Target="../tags/tag2944.xml"/><Relationship Id="rId46" Type="http://schemas.openxmlformats.org/officeDocument/2006/relationships/tags" Target="../tags/tag2952.xml"/><Relationship Id="rId59" Type="http://schemas.openxmlformats.org/officeDocument/2006/relationships/tags" Target="../tags/tag2965.xml"/><Relationship Id="rId67" Type="http://schemas.openxmlformats.org/officeDocument/2006/relationships/tags" Target="../tags/tag2973.xml"/><Relationship Id="rId20" Type="http://schemas.openxmlformats.org/officeDocument/2006/relationships/tags" Target="../tags/tag2926.xml"/><Relationship Id="rId41" Type="http://schemas.openxmlformats.org/officeDocument/2006/relationships/tags" Target="../tags/tag2947.xml"/><Relationship Id="rId54" Type="http://schemas.openxmlformats.org/officeDocument/2006/relationships/tags" Target="../tags/tag2960.xml"/><Relationship Id="rId62" Type="http://schemas.openxmlformats.org/officeDocument/2006/relationships/tags" Target="../tags/tag2968.xml"/><Relationship Id="rId70" Type="http://schemas.openxmlformats.org/officeDocument/2006/relationships/tags" Target="../tags/tag297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984.xml"/><Relationship Id="rId13" Type="http://schemas.openxmlformats.org/officeDocument/2006/relationships/tags" Target="../tags/tag2989.xml"/><Relationship Id="rId18" Type="http://schemas.openxmlformats.org/officeDocument/2006/relationships/tags" Target="../tags/tag2994.xml"/><Relationship Id="rId26" Type="http://schemas.openxmlformats.org/officeDocument/2006/relationships/tags" Target="../tags/tag3002.xml"/><Relationship Id="rId3" Type="http://schemas.openxmlformats.org/officeDocument/2006/relationships/tags" Target="../tags/tag2979.xml"/><Relationship Id="rId21" Type="http://schemas.openxmlformats.org/officeDocument/2006/relationships/tags" Target="../tags/tag2997.xml"/><Relationship Id="rId34" Type="http://schemas.openxmlformats.org/officeDocument/2006/relationships/tags" Target="../tags/tag3010.xml"/><Relationship Id="rId7" Type="http://schemas.openxmlformats.org/officeDocument/2006/relationships/tags" Target="../tags/tag2983.xml"/><Relationship Id="rId12" Type="http://schemas.openxmlformats.org/officeDocument/2006/relationships/tags" Target="../tags/tag2988.xml"/><Relationship Id="rId17" Type="http://schemas.openxmlformats.org/officeDocument/2006/relationships/tags" Target="../tags/tag2993.xml"/><Relationship Id="rId25" Type="http://schemas.openxmlformats.org/officeDocument/2006/relationships/tags" Target="../tags/tag3001.xml"/><Relationship Id="rId33" Type="http://schemas.openxmlformats.org/officeDocument/2006/relationships/tags" Target="../tags/tag3009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2978.xml"/><Relationship Id="rId16" Type="http://schemas.openxmlformats.org/officeDocument/2006/relationships/tags" Target="../tags/tag2992.xml"/><Relationship Id="rId20" Type="http://schemas.openxmlformats.org/officeDocument/2006/relationships/tags" Target="../tags/tag2996.xml"/><Relationship Id="rId29" Type="http://schemas.openxmlformats.org/officeDocument/2006/relationships/tags" Target="../tags/tag3005.xml"/><Relationship Id="rId1" Type="http://schemas.openxmlformats.org/officeDocument/2006/relationships/tags" Target="../tags/tag2977.xml"/><Relationship Id="rId6" Type="http://schemas.openxmlformats.org/officeDocument/2006/relationships/tags" Target="../tags/tag2982.xml"/><Relationship Id="rId11" Type="http://schemas.openxmlformats.org/officeDocument/2006/relationships/tags" Target="../tags/tag2987.xml"/><Relationship Id="rId24" Type="http://schemas.openxmlformats.org/officeDocument/2006/relationships/tags" Target="../tags/tag3000.xml"/><Relationship Id="rId32" Type="http://schemas.openxmlformats.org/officeDocument/2006/relationships/tags" Target="../tags/tag3008.xml"/><Relationship Id="rId37" Type="http://schemas.openxmlformats.org/officeDocument/2006/relationships/tags" Target="../tags/tag3013.xml"/><Relationship Id="rId5" Type="http://schemas.openxmlformats.org/officeDocument/2006/relationships/tags" Target="../tags/tag2981.xml"/><Relationship Id="rId15" Type="http://schemas.openxmlformats.org/officeDocument/2006/relationships/tags" Target="../tags/tag2991.xml"/><Relationship Id="rId23" Type="http://schemas.openxmlformats.org/officeDocument/2006/relationships/tags" Target="../tags/tag2999.xml"/><Relationship Id="rId28" Type="http://schemas.openxmlformats.org/officeDocument/2006/relationships/tags" Target="../tags/tag3004.xml"/><Relationship Id="rId36" Type="http://schemas.openxmlformats.org/officeDocument/2006/relationships/tags" Target="../tags/tag3012.xml"/><Relationship Id="rId10" Type="http://schemas.openxmlformats.org/officeDocument/2006/relationships/tags" Target="../tags/tag2986.xml"/><Relationship Id="rId19" Type="http://schemas.openxmlformats.org/officeDocument/2006/relationships/tags" Target="../tags/tag2995.xml"/><Relationship Id="rId31" Type="http://schemas.openxmlformats.org/officeDocument/2006/relationships/tags" Target="../tags/tag3007.xml"/><Relationship Id="rId4" Type="http://schemas.openxmlformats.org/officeDocument/2006/relationships/tags" Target="../tags/tag2980.xml"/><Relationship Id="rId9" Type="http://schemas.openxmlformats.org/officeDocument/2006/relationships/tags" Target="../tags/tag2985.xml"/><Relationship Id="rId14" Type="http://schemas.openxmlformats.org/officeDocument/2006/relationships/tags" Target="../tags/tag2990.xml"/><Relationship Id="rId22" Type="http://schemas.openxmlformats.org/officeDocument/2006/relationships/tags" Target="../tags/tag2998.xml"/><Relationship Id="rId27" Type="http://schemas.openxmlformats.org/officeDocument/2006/relationships/tags" Target="../tags/tag3003.xml"/><Relationship Id="rId30" Type="http://schemas.openxmlformats.org/officeDocument/2006/relationships/tags" Target="../tags/tag3006.xml"/><Relationship Id="rId35" Type="http://schemas.openxmlformats.org/officeDocument/2006/relationships/tags" Target="../tags/tag30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15.xml"/><Relationship Id="rId1" Type="http://schemas.openxmlformats.org/officeDocument/2006/relationships/tags" Target="../tags/tag30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17.xml"/><Relationship Id="rId1" Type="http://schemas.openxmlformats.org/officeDocument/2006/relationships/tags" Target="../tags/tag30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19.xml"/><Relationship Id="rId1" Type="http://schemas.openxmlformats.org/officeDocument/2006/relationships/tags" Target="../tags/tag30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3027.xml"/><Relationship Id="rId13" Type="http://schemas.openxmlformats.org/officeDocument/2006/relationships/tags" Target="../tags/tag3032.xml"/><Relationship Id="rId18" Type="http://schemas.openxmlformats.org/officeDocument/2006/relationships/tags" Target="../tags/tag3037.xml"/><Relationship Id="rId26" Type="http://schemas.openxmlformats.org/officeDocument/2006/relationships/tags" Target="../tags/tag3045.xml"/><Relationship Id="rId39" Type="http://schemas.openxmlformats.org/officeDocument/2006/relationships/tags" Target="../tags/tag3058.xml"/><Relationship Id="rId3" Type="http://schemas.openxmlformats.org/officeDocument/2006/relationships/tags" Target="../tags/tag3022.xml"/><Relationship Id="rId21" Type="http://schemas.openxmlformats.org/officeDocument/2006/relationships/tags" Target="../tags/tag3040.xml"/><Relationship Id="rId34" Type="http://schemas.openxmlformats.org/officeDocument/2006/relationships/tags" Target="../tags/tag3053.xml"/><Relationship Id="rId42" Type="http://schemas.openxmlformats.org/officeDocument/2006/relationships/tags" Target="../tags/tag3061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3026.xml"/><Relationship Id="rId12" Type="http://schemas.openxmlformats.org/officeDocument/2006/relationships/tags" Target="../tags/tag3031.xml"/><Relationship Id="rId17" Type="http://schemas.openxmlformats.org/officeDocument/2006/relationships/tags" Target="../tags/tag3036.xml"/><Relationship Id="rId25" Type="http://schemas.openxmlformats.org/officeDocument/2006/relationships/tags" Target="../tags/tag3044.xml"/><Relationship Id="rId33" Type="http://schemas.openxmlformats.org/officeDocument/2006/relationships/tags" Target="../tags/tag3052.xml"/><Relationship Id="rId38" Type="http://schemas.openxmlformats.org/officeDocument/2006/relationships/tags" Target="../tags/tag3057.xml"/><Relationship Id="rId46" Type="http://schemas.openxmlformats.org/officeDocument/2006/relationships/tags" Target="../tags/tag3065.xml"/><Relationship Id="rId2" Type="http://schemas.openxmlformats.org/officeDocument/2006/relationships/tags" Target="../tags/tag3021.xml"/><Relationship Id="rId16" Type="http://schemas.openxmlformats.org/officeDocument/2006/relationships/tags" Target="../tags/tag3035.xml"/><Relationship Id="rId20" Type="http://schemas.openxmlformats.org/officeDocument/2006/relationships/tags" Target="../tags/tag3039.xml"/><Relationship Id="rId29" Type="http://schemas.openxmlformats.org/officeDocument/2006/relationships/tags" Target="../tags/tag3048.xml"/><Relationship Id="rId41" Type="http://schemas.openxmlformats.org/officeDocument/2006/relationships/tags" Target="../tags/tag3060.xml"/><Relationship Id="rId1" Type="http://schemas.openxmlformats.org/officeDocument/2006/relationships/tags" Target="../tags/tag3020.xml"/><Relationship Id="rId6" Type="http://schemas.openxmlformats.org/officeDocument/2006/relationships/tags" Target="../tags/tag3025.xml"/><Relationship Id="rId11" Type="http://schemas.openxmlformats.org/officeDocument/2006/relationships/tags" Target="../tags/tag3030.xml"/><Relationship Id="rId24" Type="http://schemas.openxmlformats.org/officeDocument/2006/relationships/tags" Target="../tags/tag3043.xml"/><Relationship Id="rId32" Type="http://schemas.openxmlformats.org/officeDocument/2006/relationships/tags" Target="../tags/tag3051.xml"/><Relationship Id="rId37" Type="http://schemas.openxmlformats.org/officeDocument/2006/relationships/tags" Target="../tags/tag3056.xml"/><Relationship Id="rId40" Type="http://schemas.openxmlformats.org/officeDocument/2006/relationships/tags" Target="../tags/tag3059.xml"/><Relationship Id="rId45" Type="http://schemas.openxmlformats.org/officeDocument/2006/relationships/tags" Target="../tags/tag3064.xml"/><Relationship Id="rId5" Type="http://schemas.openxmlformats.org/officeDocument/2006/relationships/tags" Target="../tags/tag3024.xml"/><Relationship Id="rId15" Type="http://schemas.openxmlformats.org/officeDocument/2006/relationships/tags" Target="../tags/tag3034.xml"/><Relationship Id="rId23" Type="http://schemas.openxmlformats.org/officeDocument/2006/relationships/tags" Target="../tags/tag3042.xml"/><Relationship Id="rId28" Type="http://schemas.openxmlformats.org/officeDocument/2006/relationships/tags" Target="../tags/tag3047.xml"/><Relationship Id="rId36" Type="http://schemas.openxmlformats.org/officeDocument/2006/relationships/tags" Target="../tags/tag3055.xml"/><Relationship Id="rId10" Type="http://schemas.openxmlformats.org/officeDocument/2006/relationships/tags" Target="../tags/tag3029.xml"/><Relationship Id="rId19" Type="http://schemas.openxmlformats.org/officeDocument/2006/relationships/tags" Target="../tags/tag3038.xml"/><Relationship Id="rId31" Type="http://schemas.openxmlformats.org/officeDocument/2006/relationships/tags" Target="../tags/tag3050.xml"/><Relationship Id="rId44" Type="http://schemas.openxmlformats.org/officeDocument/2006/relationships/tags" Target="../tags/tag3063.xml"/><Relationship Id="rId4" Type="http://schemas.openxmlformats.org/officeDocument/2006/relationships/tags" Target="../tags/tag3023.xml"/><Relationship Id="rId9" Type="http://schemas.openxmlformats.org/officeDocument/2006/relationships/tags" Target="../tags/tag3028.xml"/><Relationship Id="rId14" Type="http://schemas.openxmlformats.org/officeDocument/2006/relationships/tags" Target="../tags/tag3033.xml"/><Relationship Id="rId22" Type="http://schemas.openxmlformats.org/officeDocument/2006/relationships/tags" Target="../tags/tag3041.xml"/><Relationship Id="rId27" Type="http://schemas.openxmlformats.org/officeDocument/2006/relationships/tags" Target="../tags/tag3046.xml"/><Relationship Id="rId30" Type="http://schemas.openxmlformats.org/officeDocument/2006/relationships/tags" Target="../tags/tag3049.xml"/><Relationship Id="rId35" Type="http://schemas.openxmlformats.org/officeDocument/2006/relationships/tags" Target="../tags/tag3054.xml"/><Relationship Id="rId43" Type="http://schemas.openxmlformats.org/officeDocument/2006/relationships/tags" Target="../tags/tag306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3073.xml"/><Relationship Id="rId13" Type="http://schemas.openxmlformats.org/officeDocument/2006/relationships/tags" Target="../tags/tag3078.xml"/><Relationship Id="rId18" Type="http://schemas.openxmlformats.org/officeDocument/2006/relationships/tags" Target="../tags/tag3083.xml"/><Relationship Id="rId26" Type="http://schemas.openxmlformats.org/officeDocument/2006/relationships/tags" Target="../tags/tag3091.xml"/><Relationship Id="rId39" Type="http://schemas.openxmlformats.org/officeDocument/2006/relationships/tags" Target="../tags/tag3104.xml"/><Relationship Id="rId3" Type="http://schemas.openxmlformats.org/officeDocument/2006/relationships/tags" Target="../tags/tag3068.xml"/><Relationship Id="rId21" Type="http://schemas.openxmlformats.org/officeDocument/2006/relationships/tags" Target="../tags/tag3086.xml"/><Relationship Id="rId34" Type="http://schemas.openxmlformats.org/officeDocument/2006/relationships/tags" Target="../tags/tag3099.xml"/><Relationship Id="rId42" Type="http://schemas.openxmlformats.org/officeDocument/2006/relationships/tags" Target="../tags/tag3107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3072.xml"/><Relationship Id="rId12" Type="http://schemas.openxmlformats.org/officeDocument/2006/relationships/tags" Target="../tags/tag3077.xml"/><Relationship Id="rId17" Type="http://schemas.openxmlformats.org/officeDocument/2006/relationships/tags" Target="../tags/tag3082.xml"/><Relationship Id="rId25" Type="http://schemas.openxmlformats.org/officeDocument/2006/relationships/tags" Target="../tags/tag3090.xml"/><Relationship Id="rId33" Type="http://schemas.openxmlformats.org/officeDocument/2006/relationships/tags" Target="../tags/tag3098.xml"/><Relationship Id="rId38" Type="http://schemas.openxmlformats.org/officeDocument/2006/relationships/tags" Target="../tags/tag3103.xml"/><Relationship Id="rId46" Type="http://schemas.openxmlformats.org/officeDocument/2006/relationships/tags" Target="../tags/tag3111.xml"/><Relationship Id="rId2" Type="http://schemas.openxmlformats.org/officeDocument/2006/relationships/tags" Target="../tags/tag3067.xml"/><Relationship Id="rId16" Type="http://schemas.openxmlformats.org/officeDocument/2006/relationships/tags" Target="../tags/tag3081.xml"/><Relationship Id="rId20" Type="http://schemas.openxmlformats.org/officeDocument/2006/relationships/tags" Target="../tags/tag3085.xml"/><Relationship Id="rId29" Type="http://schemas.openxmlformats.org/officeDocument/2006/relationships/tags" Target="../tags/tag3094.xml"/><Relationship Id="rId41" Type="http://schemas.openxmlformats.org/officeDocument/2006/relationships/tags" Target="../tags/tag3106.xml"/><Relationship Id="rId1" Type="http://schemas.openxmlformats.org/officeDocument/2006/relationships/tags" Target="../tags/tag3066.xml"/><Relationship Id="rId6" Type="http://schemas.openxmlformats.org/officeDocument/2006/relationships/tags" Target="../tags/tag3071.xml"/><Relationship Id="rId11" Type="http://schemas.openxmlformats.org/officeDocument/2006/relationships/tags" Target="../tags/tag3076.xml"/><Relationship Id="rId24" Type="http://schemas.openxmlformats.org/officeDocument/2006/relationships/tags" Target="../tags/tag3089.xml"/><Relationship Id="rId32" Type="http://schemas.openxmlformats.org/officeDocument/2006/relationships/tags" Target="../tags/tag3097.xml"/><Relationship Id="rId37" Type="http://schemas.openxmlformats.org/officeDocument/2006/relationships/tags" Target="../tags/tag3102.xml"/><Relationship Id="rId40" Type="http://schemas.openxmlformats.org/officeDocument/2006/relationships/tags" Target="../tags/tag3105.xml"/><Relationship Id="rId45" Type="http://schemas.openxmlformats.org/officeDocument/2006/relationships/tags" Target="../tags/tag3110.xml"/><Relationship Id="rId5" Type="http://schemas.openxmlformats.org/officeDocument/2006/relationships/tags" Target="../tags/tag3070.xml"/><Relationship Id="rId15" Type="http://schemas.openxmlformats.org/officeDocument/2006/relationships/tags" Target="../tags/tag3080.xml"/><Relationship Id="rId23" Type="http://schemas.openxmlformats.org/officeDocument/2006/relationships/tags" Target="../tags/tag3088.xml"/><Relationship Id="rId28" Type="http://schemas.openxmlformats.org/officeDocument/2006/relationships/tags" Target="../tags/tag3093.xml"/><Relationship Id="rId36" Type="http://schemas.openxmlformats.org/officeDocument/2006/relationships/tags" Target="../tags/tag3101.xml"/><Relationship Id="rId10" Type="http://schemas.openxmlformats.org/officeDocument/2006/relationships/tags" Target="../tags/tag3075.xml"/><Relationship Id="rId19" Type="http://schemas.openxmlformats.org/officeDocument/2006/relationships/tags" Target="../tags/tag3084.xml"/><Relationship Id="rId31" Type="http://schemas.openxmlformats.org/officeDocument/2006/relationships/tags" Target="../tags/tag3096.xml"/><Relationship Id="rId44" Type="http://schemas.openxmlformats.org/officeDocument/2006/relationships/tags" Target="../tags/tag3109.xml"/><Relationship Id="rId4" Type="http://schemas.openxmlformats.org/officeDocument/2006/relationships/tags" Target="../tags/tag3069.xml"/><Relationship Id="rId9" Type="http://schemas.openxmlformats.org/officeDocument/2006/relationships/tags" Target="../tags/tag3074.xml"/><Relationship Id="rId14" Type="http://schemas.openxmlformats.org/officeDocument/2006/relationships/tags" Target="../tags/tag3079.xml"/><Relationship Id="rId22" Type="http://schemas.openxmlformats.org/officeDocument/2006/relationships/tags" Target="../tags/tag3087.xml"/><Relationship Id="rId27" Type="http://schemas.openxmlformats.org/officeDocument/2006/relationships/tags" Target="../tags/tag3092.xml"/><Relationship Id="rId30" Type="http://schemas.openxmlformats.org/officeDocument/2006/relationships/tags" Target="../tags/tag3095.xml"/><Relationship Id="rId35" Type="http://schemas.openxmlformats.org/officeDocument/2006/relationships/tags" Target="../tags/tag3100.xml"/><Relationship Id="rId43" Type="http://schemas.openxmlformats.org/officeDocument/2006/relationships/tags" Target="../tags/tag310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3119.xml"/><Relationship Id="rId13" Type="http://schemas.openxmlformats.org/officeDocument/2006/relationships/tags" Target="../tags/tag3124.xml"/><Relationship Id="rId18" Type="http://schemas.openxmlformats.org/officeDocument/2006/relationships/tags" Target="../tags/tag3129.xml"/><Relationship Id="rId26" Type="http://schemas.openxmlformats.org/officeDocument/2006/relationships/tags" Target="../tags/tag3137.xml"/><Relationship Id="rId39" Type="http://schemas.openxmlformats.org/officeDocument/2006/relationships/tags" Target="../tags/tag3150.xml"/><Relationship Id="rId3" Type="http://schemas.openxmlformats.org/officeDocument/2006/relationships/tags" Target="../tags/tag3114.xml"/><Relationship Id="rId21" Type="http://schemas.openxmlformats.org/officeDocument/2006/relationships/tags" Target="../tags/tag3132.xml"/><Relationship Id="rId34" Type="http://schemas.openxmlformats.org/officeDocument/2006/relationships/tags" Target="../tags/tag3145.xml"/><Relationship Id="rId42" Type="http://schemas.openxmlformats.org/officeDocument/2006/relationships/tags" Target="../tags/tag3153.xml"/><Relationship Id="rId7" Type="http://schemas.openxmlformats.org/officeDocument/2006/relationships/tags" Target="../tags/tag3118.xml"/><Relationship Id="rId12" Type="http://schemas.openxmlformats.org/officeDocument/2006/relationships/tags" Target="../tags/tag3123.xml"/><Relationship Id="rId17" Type="http://schemas.openxmlformats.org/officeDocument/2006/relationships/tags" Target="../tags/tag3128.xml"/><Relationship Id="rId25" Type="http://schemas.openxmlformats.org/officeDocument/2006/relationships/tags" Target="../tags/tag3136.xml"/><Relationship Id="rId33" Type="http://schemas.openxmlformats.org/officeDocument/2006/relationships/tags" Target="../tags/tag3144.xml"/><Relationship Id="rId38" Type="http://schemas.openxmlformats.org/officeDocument/2006/relationships/tags" Target="../tags/tag3149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3113.xml"/><Relationship Id="rId16" Type="http://schemas.openxmlformats.org/officeDocument/2006/relationships/tags" Target="../tags/tag3127.xml"/><Relationship Id="rId20" Type="http://schemas.openxmlformats.org/officeDocument/2006/relationships/tags" Target="../tags/tag3131.xml"/><Relationship Id="rId29" Type="http://schemas.openxmlformats.org/officeDocument/2006/relationships/tags" Target="../tags/tag3140.xml"/><Relationship Id="rId41" Type="http://schemas.openxmlformats.org/officeDocument/2006/relationships/tags" Target="../tags/tag3152.xml"/><Relationship Id="rId1" Type="http://schemas.openxmlformats.org/officeDocument/2006/relationships/tags" Target="../tags/tag3112.xml"/><Relationship Id="rId6" Type="http://schemas.openxmlformats.org/officeDocument/2006/relationships/tags" Target="../tags/tag3117.xml"/><Relationship Id="rId11" Type="http://schemas.openxmlformats.org/officeDocument/2006/relationships/tags" Target="../tags/tag3122.xml"/><Relationship Id="rId24" Type="http://schemas.openxmlformats.org/officeDocument/2006/relationships/tags" Target="../tags/tag3135.xml"/><Relationship Id="rId32" Type="http://schemas.openxmlformats.org/officeDocument/2006/relationships/tags" Target="../tags/tag3143.xml"/><Relationship Id="rId37" Type="http://schemas.openxmlformats.org/officeDocument/2006/relationships/tags" Target="../tags/tag3148.xml"/><Relationship Id="rId40" Type="http://schemas.openxmlformats.org/officeDocument/2006/relationships/tags" Target="../tags/tag3151.xml"/><Relationship Id="rId45" Type="http://schemas.openxmlformats.org/officeDocument/2006/relationships/tags" Target="../tags/tag3156.xml"/><Relationship Id="rId5" Type="http://schemas.openxmlformats.org/officeDocument/2006/relationships/tags" Target="../tags/tag3116.xml"/><Relationship Id="rId15" Type="http://schemas.openxmlformats.org/officeDocument/2006/relationships/tags" Target="../tags/tag3126.xml"/><Relationship Id="rId23" Type="http://schemas.openxmlformats.org/officeDocument/2006/relationships/tags" Target="../tags/tag3134.xml"/><Relationship Id="rId28" Type="http://schemas.openxmlformats.org/officeDocument/2006/relationships/tags" Target="../tags/tag3139.xml"/><Relationship Id="rId36" Type="http://schemas.openxmlformats.org/officeDocument/2006/relationships/tags" Target="../tags/tag3147.xml"/><Relationship Id="rId10" Type="http://schemas.openxmlformats.org/officeDocument/2006/relationships/tags" Target="../tags/tag3121.xml"/><Relationship Id="rId19" Type="http://schemas.openxmlformats.org/officeDocument/2006/relationships/tags" Target="../tags/tag3130.xml"/><Relationship Id="rId31" Type="http://schemas.openxmlformats.org/officeDocument/2006/relationships/tags" Target="../tags/tag3142.xml"/><Relationship Id="rId44" Type="http://schemas.openxmlformats.org/officeDocument/2006/relationships/tags" Target="../tags/tag3155.xml"/><Relationship Id="rId4" Type="http://schemas.openxmlformats.org/officeDocument/2006/relationships/tags" Target="../tags/tag3115.xml"/><Relationship Id="rId9" Type="http://schemas.openxmlformats.org/officeDocument/2006/relationships/tags" Target="../tags/tag3120.xml"/><Relationship Id="rId14" Type="http://schemas.openxmlformats.org/officeDocument/2006/relationships/tags" Target="../tags/tag3125.xml"/><Relationship Id="rId22" Type="http://schemas.openxmlformats.org/officeDocument/2006/relationships/tags" Target="../tags/tag3133.xml"/><Relationship Id="rId27" Type="http://schemas.openxmlformats.org/officeDocument/2006/relationships/tags" Target="../tags/tag3138.xml"/><Relationship Id="rId30" Type="http://schemas.openxmlformats.org/officeDocument/2006/relationships/tags" Target="../tags/tag3141.xml"/><Relationship Id="rId35" Type="http://schemas.openxmlformats.org/officeDocument/2006/relationships/tags" Target="../tags/tag3146.xml"/><Relationship Id="rId43" Type="http://schemas.openxmlformats.org/officeDocument/2006/relationships/tags" Target="../tags/tag315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3164.xml"/><Relationship Id="rId13" Type="http://schemas.openxmlformats.org/officeDocument/2006/relationships/tags" Target="../tags/tag3169.xml"/><Relationship Id="rId18" Type="http://schemas.openxmlformats.org/officeDocument/2006/relationships/tags" Target="../tags/tag3174.xml"/><Relationship Id="rId26" Type="http://schemas.openxmlformats.org/officeDocument/2006/relationships/tags" Target="../tags/tag3182.xml"/><Relationship Id="rId39" Type="http://schemas.openxmlformats.org/officeDocument/2006/relationships/tags" Target="../tags/tag3195.xml"/><Relationship Id="rId3" Type="http://schemas.openxmlformats.org/officeDocument/2006/relationships/tags" Target="../tags/tag3159.xml"/><Relationship Id="rId21" Type="http://schemas.openxmlformats.org/officeDocument/2006/relationships/tags" Target="../tags/tag3177.xml"/><Relationship Id="rId34" Type="http://schemas.openxmlformats.org/officeDocument/2006/relationships/tags" Target="../tags/tag3190.xml"/><Relationship Id="rId42" Type="http://schemas.openxmlformats.org/officeDocument/2006/relationships/tags" Target="../tags/tag3198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3163.xml"/><Relationship Id="rId12" Type="http://schemas.openxmlformats.org/officeDocument/2006/relationships/tags" Target="../tags/tag3168.xml"/><Relationship Id="rId17" Type="http://schemas.openxmlformats.org/officeDocument/2006/relationships/tags" Target="../tags/tag3173.xml"/><Relationship Id="rId25" Type="http://schemas.openxmlformats.org/officeDocument/2006/relationships/tags" Target="../tags/tag3181.xml"/><Relationship Id="rId33" Type="http://schemas.openxmlformats.org/officeDocument/2006/relationships/tags" Target="../tags/tag3189.xml"/><Relationship Id="rId38" Type="http://schemas.openxmlformats.org/officeDocument/2006/relationships/tags" Target="../tags/tag3194.xml"/><Relationship Id="rId46" Type="http://schemas.openxmlformats.org/officeDocument/2006/relationships/tags" Target="../tags/tag3202.xml"/><Relationship Id="rId2" Type="http://schemas.openxmlformats.org/officeDocument/2006/relationships/tags" Target="../tags/tag3158.xml"/><Relationship Id="rId16" Type="http://schemas.openxmlformats.org/officeDocument/2006/relationships/tags" Target="../tags/tag3172.xml"/><Relationship Id="rId20" Type="http://schemas.openxmlformats.org/officeDocument/2006/relationships/tags" Target="../tags/tag3176.xml"/><Relationship Id="rId29" Type="http://schemas.openxmlformats.org/officeDocument/2006/relationships/tags" Target="../tags/tag3185.xml"/><Relationship Id="rId41" Type="http://schemas.openxmlformats.org/officeDocument/2006/relationships/tags" Target="../tags/tag3197.xml"/><Relationship Id="rId1" Type="http://schemas.openxmlformats.org/officeDocument/2006/relationships/tags" Target="../tags/tag3157.xml"/><Relationship Id="rId6" Type="http://schemas.openxmlformats.org/officeDocument/2006/relationships/tags" Target="../tags/tag3162.xml"/><Relationship Id="rId11" Type="http://schemas.openxmlformats.org/officeDocument/2006/relationships/tags" Target="../tags/tag3167.xml"/><Relationship Id="rId24" Type="http://schemas.openxmlformats.org/officeDocument/2006/relationships/tags" Target="../tags/tag3180.xml"/><Relationship Id="rId32" Type="http://schemas.openxmlformats.org/officeDocument/2006/relationships/tags" Target="../tags/tag3188.xml"/><Relationship Id="rId37" Type="http://schemas.openxmlformats.org/officeDocument/2006/relationships/tags" Target="../tags/tag3193.xml"/><Relationship Id="rId40" Type="http://schemas.openxmlformats.org/officeDocument/2006/relationships/tags" Target="../tags/tag3196.xml"/><Relationship Id="rId45" Type="http://schemas.openxmlformats.org/officeDocument/2006/relationships/tags" Target="../tags/tag3201.xml"/><Relationship Id="rId5" Type="http://schemas.openxmlformats.org/officeDocument/2006/relationships/tags" Target="../tags/tag3161.xml"/><Relationship Id="rId15" Type="http://schemas.openxmlformats.org/officeDocument/2006/relationships/tags" Target="../tags/tag3171.xml"/><Relationship Id="rId23" Type="http://schemas.openxmlformats.org/officeDocument/2006/relationships/tags" Target="../tags/tag3179.xml"/><Relationship Id="rId28" Type="http://schemas.openxmlformats.org/officeDocument/2006/relationships/tags" Target="../tags/tag3184.xml"/><Relationship Id="rId36" Type="http://schemas.openxmlformats.org/officeDocument/2006/relationships/tags" Target="../tags/tag3192.xml"/><Relationship Id="rId10" Type="http://schemas.openxmlformats.org/officeDocument/2006/relationships/tags" Target="../tags/tag3166.xml"/><Relationship Id="rId19" Type="http://schemas.openxmlformats.org/officeDocument/2006/relationships/tags" Target="../tags/tag3175.xml"/><Relationship Id="rId31" Type="http://schemas.openxmlformats.org/officeDocument/2006/relationships/tags" Target="../tags/tag3187.xml"/><Relationship Id="rId44" Type="http://schemas.openxmlformats.org/officeDocument/2006/relationships/tags" Target="../tags/tag3200.xml"/><Relationship Id="rId4" Type="http://schemas.openxmlformats.org/officeDocument/2006/relationships/tags" Target="../tags/tag3160.xml"/><Relationship Id="rId9" Type="http://schemas.openxmlformats.org/officeDocument/2006/relationships/tags" Target="../tags/tag3165.xml"/><Relationship Id="rId14" Type="http://schemas.openxmlformats.org/officeDocument/2006/relationships/tags" Target="../tags/tag3170.xml"/><Relationship Id="rId22" Type="http://schemas.openxmlformats.org/officeDocument/2006/relationships/tags" Target="../tags/tag3178.xml"/><Relationship Id="rId27" Type="http://schemas.openxmlformats.org/officeDocument/2006/relationships/tags" Target="../tags/tag3183.xml"/><Relationship Id="rId30" Type="http://schemas.openxmlformats.org/officeDocument/2006/relationships/tags" Target="../tags/tag3186.xml"/><Relationship Id="rId35" Type="http://schemas.openxmlformats.org/officeDocument/2006/relationships/tags" Target="../tags/tag3191.xml"/><Relationship Id="rId43" Type="http://schemas.openxmlformats.org/officeDocument/2006/relationships/tags" Target="../tags/tag319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0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3211.xml"/><Relationship Id="rId3" Type="http://schemas.openxmlformats.org/officeDocument/2006/relationships/tags" Target="../tags/tag3206.xml"/><Relationship Id="rId7" Type="http://schemas.openxmlformats.org/officeDocument/2006/relationships/tags" Target="../tags/tag3210.xml"/><Relationship Id="rId2" Type="http://schemas.openxmlformats.org/officeDocument/2006/relationships/tags" Target="../tags/tag3205.xml"/><Relationship Id="rId1" Type="http://schemas.openxmlformats.org/officeDocument/2006/relationships/tags" Target="../tags/tag3204.xml"/><Relationship Id="rId6" Type="http://schemas.openxmlformats.org/officeDocument/2006/relationships/tags" Target="../tags/tag320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208.xml"/><Relationship Id="rId10" Type="http://schemas.openxmlformats.org/officeDocument/2006/relationships/tags" Target="../tags/tag3213.xml"/><Relationship Id="rId4" Type="http://schemas.openxmlformats.org/officeDocument/2006/relationships/tags" Target="../tags/tag3207.xml"/><Relationship Id="rId9" Type="http://schemas.openxmlformats.org/officeDocument/2006/relationships/tags" Target="../tags/tag32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LC-3 Part I</a:t>
            </a:r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Chapter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LC-3 Registers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General Purpose Registers</a:t>
            </a:r>
          </a:p>
          <a:p>
            <a:pPr lvl="1" eaLnBrk="1" hangingPunct="1"/>
            <a:r>
              <a:rPr lang="en-US">
                <a:latin typeface="Arial" charset="0"/>
              </a:rPr>
              <a:t>8 General Purpose Registers</a:t>
            </a:r>
          </a:p>
          <a:p>
            <a:pPr lvl="1" eaLnBrk="1" hangingPunct="1"/>
            <a:r>
              <a:rPr lang="en-US">
                <a:latin typeface="Arial" charset="0"/>
              </a:rPr>
              <a:t>R0 - R7</a:t>
            </a:r>
          </a:p>
          <a:p>
            <a:pPr eaLnBrk="1" hangingPunct="1"/>
            <a:r>
              <a:rPr lang="en-US">
                <a:latin typeface="Arial" charset="0"/>
              </a:rPr>
              <a:t>Is the PC considered to be a GPR?</a:t>
            </a:r>
          </a:p>
          <a:p>
            <a:pPr lvl="1" eaLnBrk="1" hangingPunct="1"/>
            <a:r>
              <a:rPr lang="en-US">
                <a:latin typeface="Arial" charset="0"/>
              </a:rPr>
              <a:t>No</a:t>
            </a:r>
          </a:p>
          <a:p>
            <a:pPr eaLnBrk="1" hangingPunct="1"/>
            <a:r>
              <a:rPr lang="en-US">
                <a:latin typeface="Arial" charset="0"/>
              </a:rPr>
              <a:t>Conventions</a:t>
            </a:r>
          </a:p>
          <a:p>
            <a:pPr lvl="1" eaLnBrk="1" hangingPunct="1"/>
            <a:r>
              <a:rPr lang="en-US">
                <a:latin typeface="Arial" charset="0"/>
              </a:rPr>
              <a:t>Certain Registers will have designated purposes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LC-3 Instruction Set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Instruction</a:t>
            </a:r>
          </a:p>
          <a:p>
            <a:pPr lvl="1" eaLnBrk="1" hangingPunct="1"/>
            <a:r>
              <a:rPr lang="en-US">
                <a:latin typeface="Arial" charset="0"/>
              </a:rPr>
              <a:t>Op Code</a:t>
            </a:r>
          </a:p>
          <a:p>
            <a:pPr lvl="1" eaLnBrk="1" hangingPunct="1"/>
            <a:r>
              <a:rPr lang="en-US">
                <a:latin typeface="Arial" charset="0"/>
              </a:rPr>
              <a:t>Operands</a:t>
            </a:r>
          </a:p>
          <a:p>
            <a:pPr eaLnBrk="1" hangingPunct="1"/>
            <a:r>
              <a:rPr lang="en-US">
                <a:latin typeface="Arial" charset="0"/>
              </a:rPr>
              <a:t>Instruction Set</a:t>
            </a:r>
          </a:p>
          <a:p>
            <a:pPr lvl="1" eaLnBrk="1" hangingPunct="1"/>
            <a:r>
              <a:rPr lang="en-US">
                <a:latin typeface="Arial" charset="0"/>
              </a:rPr>
              <a:t>Op Codes</a:t>
            </a:r>
          </a:p>
          <a:p>
            <a:pPr lvl="2" eaLnBrk="1" hangingPunct="1"/>
            <a:r>
              <a:rPr lang="en-US">
                <a:latin typeface="Arial" charset="0"/>
              </a:rPr>
              <a:t>Operate</a:t>
            </a:r>
          </a:p>
          <a:p>
            <a:pPr lvl="2" eaLnBrk="1" hangingPunct="1"/>
            <a:r>
              <a:rPr lang="en-US">
                <a:latin typeface="Arial" charset="0"/>
              </a:rPr>
              <a:t>Data movement</a:t>
            </a:r>
          </a:p>
          <a:p>
            <a:pPr lvl="2" eaLnBrk="1" hangingPunct="1"/>
            <a:r>
              <a:rPr lang="en-US">
                <a:latin typeface="Arial" charset="0"/>
              </a:rPr>
              <a:t>Control</a:t>
            </a:r>
          </a:p>
          <a:p>
            <a:pPr lvl="1" eaLnBrk="1" hangingPunct="1"/>
            <a:r>
              <a:rPr lang="en-US">
                <a:latin typeface="Arial" charset="0"/>
              </a:rPr>
              <a:t>Data Types</a:t>
            </a:r>
          </a:p>
          <a:p>
            <a:pPr lvl="1" eaLnBrk="1" hangingPunct="1"/>
            <a:r>
              <a:rPr lang="en-US">
                <a:latin typeface="Arial" charset="0"/>
              </a:rPr>
              <a:t>Addressing Modes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How Many Instructions?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Lots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b="1" dirty="0">
                <a:latin typeface="Arial" charset="0"/>
              </a:rPr>
              <a:t>CISC</a:t>
            </a:r>
            <a:r>
              <a:rPr lang="en-US" dirty="0">
                <a:latin typeface="Arial" charset="0"/>
              </a:rPr>
              <a:t> (Complex Instruction Set Computer)</a:t>
            </a:r>
          </a:p>
          <a:p>
            <a:pPr eaLnBrk="1" hangingPunct="1"/>
            <a:r>
              <a:rPr lang="en-US" dirty="0">
                <a:latin typeface="Arial" charset="0"/>
              </a:rPr>
              <a:t>Intel X86, DEC VAX, IBM Z-series</a:t>
            </a:r>
          </a:p>
          <a:p>
            <a:pPr eaLnBrk="1" hangingPunct="1"/>
            <a:r>
              <a:rPr lang="en-US" dirty="0">
                <a:latin typeface="Arial" charset="0"/>
              </a:rPr>
              <a:t>Do as much as you can in a single instruction.</a:t>
            </a:r>
          </a:p>
          <a:p>
            <a:pPr eaLnBrk="1" hangingPunct="1"/>
            <a:r>
              <a:rPr lang="en-US" dirty="0">
                <a:latin typeface="Arial" charset="0"/>
              </a:rPr>
              <a:t>Relatively easy to write efficient machine code by hand.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Few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b="1" dirty="0">
                <a:latin typeface="Arial" charset="0"/>
              </a:rPr>
              <a:t>RISC</a:t>
            </a:r>
            <a:r>
              <a:rPr lang="en-US" dirty="0">
                <a:latin typeface="Arial" charset="0"/>
              </a:rPr>
              <a:t> (Reduced Instruction Set Computer)</a:t>
            </a:r>
          </a:p>
          <a:p>
            <a:pPr eaLnBrk="1" hangingPunct="1"/>
            <a:r>
              <a:rPr lang="en-US" dirty="0">
                <a:latin typeface="Arial" charset="0"/>
              </a:rPr>
              <a:t>ARM, PowerPC, MIPS, LC-3</a:t>
            </a:r>
          </a:p>
          <a:p>
            <a:pPr eaLnBrk="1" hangingPunct="1"/>
            <a:r>
              <a:rPr lang="en-US" dirty="0">
                <a:latin typeface="Arial" charset="0"/>
              </a:rPr>
              <a:t>Expose as much as you can to the compiler so that it can optimize.</a:t>
            </a:r>
          </a:p>
          <a:p>
            <a:pPr eaLnBrk="1" hangingPunct="1"/>
            <a:r>
              <a:rPr lang="en-US" dirty="0">
                <a:latin typeface="Arial" charset="0"/>
              </a:rPr>
              <a:t>Hard to write efficient machine code by hand.</a:t>
            </a:r>
          </a:p>
        </p:txBody>
      </p:sp>
    </p:spTree>
    <p:extLst>
      <p:ext uri="{BB962C8B-B14F-4D97-AF65-F5344CB8AC3E}">
        <p14:creationId xmlns:p14="http://schemas.microsoft.com/office/powerpoint/2010/main" val="425647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Patt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Gated D Latch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Master-Slave Flip-flop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Circuitsim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Register (with level-triggered setting)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 Flip-</a:t>
            </a:r>
            <a:r>
              <a:rPr lang="en-US"/>
              <a:t>Flop </a:t>
            </a:r>
          </a:p>
          <a:p>
            <a:pPr marL="0" indent="0">
              <a:buNone/>
            </a:pPr>
            <a:r>
              <a:rPr lang="en-US"/>
              <a:t>-</a:t>
            </a:r>
            <a:r>
              <a:rPr lang="en-US" dirty="0"/>
              <a:t>or-</a:t>
            </a:r>
          </a:p>
          <a:p>
            <a:pPr marL="0" indent="0">
              <a:buNone/>
            </a:pPr>
            <a:r>
              <a:rPr lang="en-US" dirty="0"/>
              <a:t>Register (with edge-triggered setting)</a:t>
            </a:r>
          </a:p>
        </p:txBody>
      </p:sp>
    </p:spTree>
    <p:extLst>
      <p:ext uri="{BB962C8B-B14F-4D97-AF65-F5344CB8AC3E}">
        <p14:creationId xmlns:p14="http://schemas.microsoft.com/office/powerpoint/2010/main" val="428812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LC-3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16-bit instructions</a:t>
            </a:r>
          </a:p>
          <a:p>
            <a:r>
              <a:rPr lang="en-US" dirty="0"/>
              <a:t>4 bits for </a:t>
            </a:r>
            <a:r>
              <a:rPr lang="en-US" dirty="0" err="1"/>
              <a:t>opcode</a:t>
            </a:r>
            <a:endParaRPr lang="en-US" dirty="0"/>
          </a:p>
          <a:p>
            <a:r>
              <a:rPr lang="en-US" dirty="0"/>
              <a:t>How many instructions?</a:t>
            </a:r>
          </a:p>
          <a:p>
            <a:r>
              <a:rPr lang="en-US" dirty="0"/>
              <a:t>15 </a:t>
            </a:r>
            <a:r>
              <a:rPr lang="mr-IN" dirty="0"/>
              <a:t>–</a:t>
            </a:r>
            <a:r>
              <a:rPr lang="en-US" dirty="0"/>
              <a:t> one is reserved for future use.</a:t>
            </a:r>
          </a:p>
        </p:txBody>
      </p:sp>
    </p:spTree>
    <p:extLst>
      <p:ext uri="{BB962C8B-B14F-4D97-AF65-F5344CB8AC3E}">
        <p14:creationId xmlns:p14="http://schemas.microsoft.com/office/powerpoint/2010/main" val="2690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Oval 377"/>
          <p:cNvSpPr/>
          <p:nvPr/>
        </p:nvSpPr>
        <p:spPr>
          <a:xfrm>
            <a:off x="5394204" y="3400424"/>
            <a:ext cx="933572" cy="363539"/>
          </a:xfrm>
          <a:prstGeom prst="ellipse">
            <a:avLst/>
          </a:prstGeom>
          <a:solidFill>
            <a:srgbClr val="66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54188" y="3400425"/>
            <a:ext cx="712787" cy="390526"/>
          </a:xfrm>
          <a:prstGeom prst="roundRect">
            <a:avLst/>
          </a:prstGeom>
          <a:solidFill>
            <a:srgbClr val="66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396038" y="317500"/>
            <a:ext cx="311150" cy="11509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6384925" y="1468438"/>
            <a:ext cx="309563" cy="11525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4349750" y="3867150"/>
            <a:ext cx="309563" cy="1150938"/>
          </a:xfrm>
          <a:prstGeom prst="ellipse">
            <a:avLst/>
          </a:prstGeom>
          <a:solidFill>
            <a:srgbClr val="FF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754188" y="438150"/>
            <a:ext cx="712787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1" name="Rounded Rectangle 370"/>
          <p:cNvSpPr/>
          <p:nvPr/>
        </p:nvSpPr>
        <p:spPr>
          <a:xfrm>
            <a:off x="1754188" y="1577975"/>
            <a:ext cx="712787" cy="933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2" name="Rounded Rectangle 371"/>
          <p:cNvSpPr/>
          <p:nvPr/>
        </p:nvSpPr>
        <p:spPr>
          <a:xfrm>
            <a:off x="1754188" y="4049713"/>
            <a:ext cx="712787" cy="933450"/>
          </a:xfrm>
          <a:prstGeom prst="roundRect">
            <a:avLst/>
          </a:prstGeom>
          <a:solidFill>
            <a:srgbClr val="FF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6391" name="Group 69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54188" y="411163"/>
            <a:ext cx="6651625" cy="388937"/>
            <a:chOff x="1105" y="409"/>
            <a:chExt cx="4190" cy="245"/>
          </a:xfrm>
        </p:grpSpPr>
        <p:grpSp>
          <p:nvGrpSpPr>
            <p:cNvPr id="16722" name="Group 215"/>
            <p:cNvGrpSpPr>
              <a:grpSpLocks/>
            </p:cNvGrpSpPr>
            <p:nvPr/>
          </p:nvGrpSpPr>
          <p:grpSpPr bwMode="auto">
            <a:xfrm>
              <a:off x="1871" y="409"/>
              <a:ext cx="856" cy="245"/>
              <a:chOff x="1049" y="2142"/>
              <a:chExt cx="856" cy="245"/>
            </a:xfrm>
          </p:grpSpPr>
          <p:sp>
            <p:nvSpPr>
              <p:cNvPr id="16752" name="Text Box 216"/>
              <p:cNvSpPr txBox="1">
                <a:spLocks noChangeArrowheads="1"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753" name="Line 217"/>
              <p:cNvSpPr>
                <a:spLocks noChangeShapeType="1"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4" name="Line 218"/>
              <p:cNvSpPr>
                <a:spLocks noChangeShapeType="1"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5" name="Line 219"/>
              <p:cNvSpPr>
                <a:spLocks noChangeShapeType="1"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6" name="Line 220"/>
              <p:cNvSpPr>
                <a:spLocks noChangeShapeType="1"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7" name="Line 221"/>
              <p:cNvSpPr>
                <a:spLocks noChangeShapeType="1"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8" name="Line 222"/>
              <p:cNvSpPr>
                <a:spLocks noChangeShapeType="1"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23" name="Text Box 223"/>
            <p:cNvSpPr txBox="1">
              <a:spLocks noChangeArrowheads="1"/>
            </p:cNvSpPr>
            <p:nvPr>
              <p:custDataLst>
                <p:tags r:id="rId301"/>
              </p:custDataLst>
            </p:nvPr>
          </p:nvSpPr>
          <p:spPr bwMode="auto">
            <a:xfrm>
              <a:off x="2101" y="426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0001</a:t>
              </a:r>
            </a:p>
          </p:txBody>
        </p:sp>
        <p:grpSp>
          <p:nvGrpSpPr>
            <p:cNvPr id="16724" name="Group 305"/>
            <p:cNvGrpSpPr>
              <a:grpSpLocks/>
            </p:cNvGrpSpPr>
            <p:nvPr/>
          </p:nvGrpSpPr>
          <p:grpSpPr bwMode="auto">
            <a:xfrm>
              <a:off x="2727" y="410"/>
              <a:ext cx="642" cy="244"/>
              <a:chOff x="1049" y="1688"/>
              <a:chExt cx="642" cy="244"/>
            </a:xfrm>
          </p:grpSpPr>
          <p:sp>
            <p:nvSpPr>
              <p:cNvPr id="16747" name="Text Box 306"/>
              <p:cNvSpPr txBox="1">
                <a:spLocks noChangeArrowheads="1"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748" name="Line 307"/>
              <p:cNvSpPr>
                <a:spLocks noChangeShapeType="1"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49" name="Line 308"/>
              <p:cNvSpPr>
                <a:spLocks noChangeShapeType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0" name="Line 309"/>
              <p:cNvSpPr>
                <a:spLocks noChangeShapeType="1"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1" name="Line 310"/>
              <p:cNvSpPr>
                <a:spLocks noChangeShapeType="1"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25" name="Text Box 311"/>
            <p:cNvSpPr txBox="1">
              <a:spLocks noChangeArrowheads="1"/>
            </p:cNvSpPr>
            <p:nvPr>
              <p:custDataLst>
                <p:tags r:id="rId302"/>
              </p:custDataLst>
            </p:nvPr>
          </p:nvSpPr>
          <p:spPr bwMode="auto">
            <a:xfrm>
              <a:off x="2897" y="426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16726" name="Group 312"/>
            <p:cNvGrpSpPr>
              <a:grpSpLocks/>
            </p:cNvGrpSpPr>
            <p:nvPr/>
          </p:nvGrpSpPr>
          <p:grpSpPr bwMode="auto">
            <a:xfrm>
              <a:off x="3369" y="410"/>
              <a:ext cx="642" cy="244"/>
              <a:chOff x="1049" y="1688"/>
              <a:chExt cx="642" cy="244"/>
            </a:xfrm>
          </p:grpSpPr>
          <p:sp>
            <p:nvSpPr>
              <p:cNvPr id="16742" name="Text Box 313"/>
              <p:cNvSpPr txBox="1">
                <a:spLocks noChangeArrowheads="1"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743" name="Line 314"/>
              <p:cNvSpPr>
                <a:spLocks noChangeShapeType="1"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44" name="Line 315"/>
              <p:cNvSpPr>
                <a:spLocks noChangeShapeType="1"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45" name="Line 316"/>
              <p:cNvSpPr>
                <a:spLocks noChangeShapeType="1"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46" name="Line 317"/>
              <p:cNvSpPr>
                <a:spLocks noChangeShapeType="1"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27" name="Text Box 318"/>
            <p:cNvSpPr txBox="1">
              <a:spLocks noChangeArrowheads="1"/>
            </p:cNvSpPr>
            <p:nvPr>
              <p:custDataLst>
                <p:tags r:id="rId303"/>
              </p:custDataLst>
            </p:nvPr>
          </p:nvSpPr>
          <p:spPr bwMode="auto">
            <a:xfrm>
              <a:off x="3508" y="426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16728" name="Text Box 319"/>
            <p:cNvSpPr txBox="1">
              <a:spLocks noChangeArrowheads="1"/>
            </p:cNvSpPr>
            <p:nvPr>
              <p:custDataLst>
                <p:tags r:id="rId304"/>
              </p:custDataLst>
            </p:nvPr>
          </p:nvSpPr>
          <p:spPr bwMode="auto">
            <a:xfrm>
              <a:off x="4011" y="410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16729" name="Text Box 320"/>
            <p:cNvSpPr txBox="1">
              <a:spLocks noChangeArrowheads="1"/>
            </p:cNvSpPr>
            <p:nvPr>
              <p:custDataLst>
                <p:tags r:id="rId305"/>
              </p:custDataLst>
            </p:nvPr>
          </p:nvSpPr>
          <p:spPr bwMode="auto">
            <a:xfrm>
              <a:off x="4225" y="410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grpSp>
          <p:nvGrpSpPr>
            <p:cNvPr id="16730" name="Group 321"/>
            <p:cNvGrpSpPr>
              <a:grpSpLocks/>
            </p:cNvGrpSpPr>
            <p:nvPr/>
          </p:nvGrpSpPr>
          <p:grpSpPr bwMode="auto">
            <a:xfrm>
              <a:off x="4439" y="410"/>
              <a:ext cx="0" cy="243"/>
              <a:chOff x="1263" y="748"/>
              <a:chExt cx="0" cy="243"/>
            </a:xfrm>
          </p:grpSpPr>
          <p:sp>
            <p:nvSpPr>
              <p:cNvPr id="16740" name="Line 322"/>
              <p:cNvSpPr>
                <a:spLocks noChangeShapeType="1"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41" name="Line 323"/>
              <p:cNvSpPr>
                <a:spLocks noChangeShapeType="1"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31" name="Text Box 324"/>
            <p:cNvSpPr txBox="1">
              <a:spLocks noChangeArrowheads="1"/>
            </p:cNvSpPr>
            <p:nvPr>
              <p:custDataLst>
                <p:tags r:id="rId306"/>
              </p:custDataLst>
            </p:nvPr>
          </p:nvSpPr>
          <p:spPr bwMode="auto">
            <a:xfrm>
              <a:off x="4310" y="426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16732" name="Group 325"/>
            <p:cNvGrpSpPr>
              <a:grpSpLocks/>
            </p:cNvGrpSpPr>
            <p:nvPr/>
          </p:nvGrpSpPr>
          <p:grpSpPr bwMode="auto">
            <a:xfrm>
              <a:off x="4653" y="410"/>
              <a:ext cx="642" cy="244"/>
              <a:chOff x="1049" y="1688"/>
              <a:chExt cx="642" cy="244"/>
            </a:xfrm>
          </p:grpSpPr>
          <p:sp>
            <p:nvSpPr>
              <p:cNvPr id="16735" name="Text Box 326"/>
              <p:cNvSpPr txBox="1">
                <a:spLocks noChangeArrowheads="1"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736" name="Line 327"/>
              <p:cNvSpPr>
                <a:spLocks noChangeShapeType="1"/>
              </p:cNvSpPr>
              <p:nvPr>
                <p:custDataLst>
                  <p:tags r:id="rId31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7" name="Line 328"/>
              <p:cNvSpPr>
                <a:spLocks noChangeShapeType="1"/>
              </p:cNvSpPr>
              <p:nvPr>
                <p:custDataLst>
                  <p:tags r:id="rId31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8" name="Line 329"/>
              <p:cNvSpPr>
                <a:spLocks noChangeShapeType="1"/>
              </p:cNvSpPr>
              <p:nvPr>
                <p:custDataLst>
                  <p:tags r:id="rId31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9" name="Line 330"/>
              <p:cNvSpPr>
                <a:spLocks noChangeShapeType="1"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33" name="Text Box 331"/>
            <p:cNvSpPr txBox="1">
              <a:spLocks noChangeArrowheads="1"/>
            </p:cNvSpPr>
            <p:nvPr>
              <p:custDataLst>
                <p:tags r:id="rId307"/>
              </p:custDataLst>
            </p:nvPr>
          </p:nvSpPr>
          <p:spPr bwMode="auto">
            <a:xfrm>
              <a:off x="4792" y="426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SR2</a:t>
              </a:r>
            </a:p>
          </p:txBody>
        </p:sp>
        <p:sp>
          <p:nvSpPr>
            <p:cNvPr id="16734" name="Text Box 553"/>
            <p:cNvSpPr txBox="1">
              <a:spLocks noChangeArrowheads="1"/>
            </p:cNvSpPr>
            <p:nvPr>
              <p:custDataLst>
                <p:tags r:id="rId308"/>
              </p:custDataLst>
            </p:nvPr>
          </p:nvSpPr>
          <p:spPr bwMode="auto">
            <a:xfrm>
              <a:off x="1105" y="426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ADD+</a:t>
              </a:r>
            </a:p>
          </p:txBody>
        </p:sp>
      </p:grpSp>
      <p:grpSp>
        <p:nvGrpSpPr>
          <p:cNvPr id="16392" name="Group 69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754188" y="1606550"/>
            <a:ext cx="6645275" cy="388938"/>
            <a:chOff x="1105" y="1137"/>
            <a:chExt cx="4186" cy="245"/>
          </a:xfrm>
        </p:grpSpPr>
        <p:grpSp>
          <p:nvGrpSpPr>
            <p:cNvPr id="16685" name="Group 379"/>
            <p:cNvGrpSpPr>
              <a:grpSpLocks/>
            </p:cNvGrpSpPr>
            <p:nvPr/>
          </p:nvGrpSpPr>
          <p:grpSpPr bwMode="auto">
            <a:xfrm>
              <a:off x="1867" y="1137"/>
              <a:ext cx="856" cy="245"/>
              <a:chOff x="1049" y="2142"/>
              <a:chExt cx="856" cy="245"/>
            </a:xfrm>
          </p:grpSpPr>
          <p:sp>
            <p:nvSpPr>
              <p:cNvPr id="16715" name="Text Box 380"/>
              <p:cNvSpPr txBox="1">
                <a:spLocks noChangeArrowheads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716" name="Line 381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7" name="Line 382"/>
              <p:cNvSpPr>
                <a:spLocks noChangeShapeType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8" name="Line 383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9" name="Line 384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20" name="Line 385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21" name="Line 386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86" name="Text Box 387"/>
            <p:cNvSpPr txBox="1">
              <a:spLocks noChangeArrowheads="1"/>
            </p:cNvSpPr>
            <p:nvPr>
              <p:custDataLst>
                <p:tags r:id="rId269"/>
              </p:custDataLst>
            </p:nvPr>
          </p:nvSpPr>
          <p:spPr bwMode="auto">
            <a:xfrm>
              <a:off x="2097" y="115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0101</a:t>
              </a:r>
            </a:p>
          </p:txBody>
        </p:sp>
        <p:grpSp>
          <p:nvGrpSpPr>
            <p:cNvPr id="16687" name="Group 388"/>
            <p:cNvGrpSpPr>
              <a:grpSpLocks/>
            </p:cNvGrpSpPr>
            <p:nvPr/>
          </p:nvGrpSpPr>
          <p:grpSpPr bwMode="auto">
            <a:xfrm>
              <a:off x="2723" y="1138"/>
              <a:ext cx="642" cy="244"/>
              <a:chOff x="1049" y="1688"/>
              <a:chExt cx="642" cy="244"/>
            </a:xfrm>
          </p:grpSpPr>
          <p:sp>
            <p:nvSpPr>
              <p:cNvPr id="16710" name="Text Box 389"/>
              <p:cNvSpPr txBox="1">
                <a:spLocks noChangeArrowheads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711" name="Line 390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2" name="Line 391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3" name="Line 392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4" name="Line 393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88" name="Text Box 394"/>
            <p:cNvSpPr txBox="1">
              <a:spLocks noChangeArrowheads="1"/>
            </p:cNvSpPr>
            <p:nvPr>
              <p:custDataLst>
                <p:tags r:id="rId270"/>
              </p:custDataLst>
            </p:nvPr>
          </p:nvSpPr>
          <p:spPr bwMode="auto">
            <a:xfrm>
              <a:off x="2893" y="1154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16689" name="Group 395"/>
            <p:cNvGrpSpPr>
              <a:grpSpLocks/>
            </p:cNvGrpSpPr>
            <p:nvPr/>
          </p:nvGrpSpPr>
          <p:grpSpPr bwMode="auto">
            <a:xfrm>
              <a:off x="3365" y="1138"/>
              <a:ext cx="642" cy="244"/>
              <a:chOff x="1049" y="1688"/>
              <a:chExt cx="642" cy="244"/>
            </a:xfrm>
          </p:grpSpPr>
          <p:sp>
            <p:nvSpPr>
              <p:cNvPr id="16705" name="Text Box 396"/>
              <p:cNvSpPr txBox="1">
                <a:spLocks noChangeArrowheads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706" name="Line 397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7" name="Line 398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8" name="Line 399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9" name="Line 400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90" name="Text Box 401"/>
            <p:cNvSpPr txBox="1">
              <a:spLocks noChangeArrowheads="1"/>
            </p:cNvSpPr>
            <p:nvPr>
              <p:custDataLst>
                <p:tags r:id="rId271"/>
              </p:custDataLst>
            </p:nvPr>
          </p:nvSpPr>
          <p:spPr bwMode="auto">
            <a:xfrm>
              <a:off x="3504" y="1154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16691" name="Text Box 402"/>
            <p:cNvSpPr txBox="1">
              <a:spLocks noChangeArrowheads="1"/>
            </p:cNvSpPr>
            <p:nvPr>
              <p:custDataLst>
                <p:tags r:id="rId272"/>
              </p:custDataLst>
            </p:nvPr>
          </p:nvSpPr>
          <p:spPr bwMode="auto">
            <a:xfrm>
              <a:off x="4007" y="1138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0</a:t>
              </a:r>
            </a:p>
          </p:txBody>
        </p:sp>
        <p:sp>
          <p:nvSpPr>
            <p:cNvPr id="16692" name="Text Box 403"/>
            <p:cNvSpPr txBox="1">
              <a:spLocks noChangeArrowheads="1"/>
            </p:cNvSpPr>
            <p:nvPr>
              <p:custDataLst>
                <p:tags r:id="rId273"/>
              </p:custDataLst>
            </p:nvPr>
          </p:nvSpPr>
          <p:spPr bwMode="auto">
            <a:xfrm>
              <a:off x="4221" y="1138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grpSp>
          <p:nvGrpSpPr>
            <p:cNvPr id="16693" name="Group 404"/>
            <p:cNvGrpSpPr>
              <a:grpSpLocks/>
            </p:cNvGrpSpPr>
            <p:nvPr/>
          </p:nvGrpSpPr>
          <p:grpSpPr bwMode="auto">
            <a:xfrm>
              <a:off x="4435" y="1138"/>
              <a:ext cx="0" cy="243"/>
              <a:chOff x="1263" y="748"/>
              <a:chExt cx="0" cy="243"/>
            </a:xfrm>
          </p:grpSpPr>
          <p:sp>
            <p:nvSpPr>
              <p:cNvPr id="16703" name="Line 405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4" name="Line 406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94" name="Text Box 407"/>
            <p:cNvSpPr txBox="1">
              <a:spLocks noChangeArrowheads="1"/>
            </p:cNvSpPr>
            <p:nvPr>
              <p:custDataLst>
                <p:tags r:id="rId274"/>
              </p:custDataLst>
            </p:nvPr>
          </p:nvSpPr>
          <p:spPr bwMode="auto">
            <a:xfrm>
              <a:off x="4306" y="115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16695" name="Group 408"/>
            <p:cNvGrpSpPr>
              <a:grpSpLocks/>
            </p:cNvGrpSpPr>
            <p:nvPr/>
          </p:nvGrpSpPr>
          <p:grpSpPr bwMode="auto">
            <a:xfrm>
              <a:off x="4649" y="1138"/>
              <a:ext cx="642" cy="244"/>
              <a:chOff x="1049" y="1688"/>
              <a:chExt cx="642" cy="244"/>
            </a:xfrm>
          </p:grpSpPr>
          <p:sp>
            <p:nvSpPr>
              <p:cNvPr id="16698" name="Text Box 409"/>
              <p:cNvSpPr txBox="1">
                <a:spLocks noChangeArrowheads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699" name="Line 410"/>
              <p:cNvSpPr>
                <a:spLocks noChangeShapeType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0" name="Line 411"/>
              <p:cNvSpPr>
                <a:spLocks noChangeShapeType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1" name="Line 412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2" name="Line 413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96" name="Text Box 414"/>
            <p:cNvSpPr txBox="1">
              <a:spLocks noChangeArrowheads="1"/>
            </p:cNvSpPr>
            <p:nvPr>
              <p:custDataLst>
                <p:tags r:id="rId275"/>
              </p:custDataLst>
            </p:nvPr>
          </p:nvSpPr>
          <p:spPr bwMode="auto">
            <a:xfrm>
              <a:off x="4788" y="1154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SR2</a:t>
              </a:r>
            </a:p>
          </p:txBody>
        </p:sp>
        <p:sp>
          <p:nvSpPr>
            <p:cNvPr id="16697" name="Text Box 554"/>
            <p:cNvSpPr txBox="1">
              <a:spLocks noChangeArrowheads="1"/>
            </p:cNvSpPr>
            <p:nvPr>
              <p:custDataLst>
                <p:tags r:id="rId276"/>
              </p:custDataLst>
            </p:nvPr>
          </p:nvSpPr>
          <p:spPr bwMode="auto">
            <a:xfrm>
              <a:off x="1105" y="1154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AND+</a:t>
              </a:r>
            </a:p>
          </p:txBody>
        </p:sp>
      </p:grpSp>
      <p:grpSp>
        <p:nvGrpSpPr>
          <p:cNvPr id="16393" name="Group 69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54188" y="1008063"/>
            <a:ext cx="6651625" cy="390525"/>
            <a:chOff x="1105" y="772"/>
            <a:chExt cx="4190" cy="246"/>
          </a:xfrm>
        </p:grpSpPr>
        <p:grpSp>
          <p:nvGrpSpPr>
            <p:cNvPr id="16649" name="Group 332"/>
            <p:cNvGrpSpPr>
              <a:grpSpLocks/>
            </p:cNvGrpSpPr>
            <p:nvPr/>
          </p:nvGrpSpPr>
          <p:grpSpPr bwMode="auto">
            <a:xfrm>
              <a:off x="1871" y="773"/>
              <a:ext cx="856" cy="245"/>
              <a:chOff x="1049" y="2142"/>
              <a:chExt cx="856" cy="245"/>
            </a:xfrm>
          </p:grpSpPr>
          <p:sp>
            <p:nvSpPr>
              <p:cNvPr id="16678" name="Text Box 333"/>
              <p:cNvSpPr txBox="1">
                <a:spLocks noChangeArrowheads="1"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679" name="Line 334"/>
              <p:cNvSpPr>
                <a:spLocks noChangeShapeType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0" name="Line 335"/>
              <p:cNvSpPr>
                <a:spLocks noChangeShapeType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1" name="Line 336"/>
              <p:cNvSpPr>
                <a:spLocks noChangeShapeType="1"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2" name="Line 337"/>
              <p:cNvSpPr>
                <a:spLocks noChangeShapeType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3" name="Line 338"/>
              <p:cNvSpPr>
                <a:spLocks noChangeShapeType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4" name="Line 339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50" name="Text Box 340"/>
            <p:cNvSpPr txBox="1"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2101" y="78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0001</a:t>
              </a:r>
            </a:p>
          </p:txBody>
        </p:sp>
        <p:grpSp>
          <p:nvGrpSpPr>
            <p:cNvPr id="16651" name="Group 341"/>
            <p:cNvGrpSpPr>
              <a:grpSpLocks/>
            </p:cNvGrpSpPr>
            <p:nvPr/>
          </p:nvGrpSpPr>
          <p:grpSpPr bwMode="auto">
            <a:xfrm>
              <a:off x="2727" y="773"/>
              <a:ext cx="642" cy="244"/>
              <a:chOff x="1049" y="1688"/>
              <a:chExt cx="642" cy="244"/>
            </a:xfrm>
          </p:grpSpPr>
          <p:sp>
            <p:nvSpPr>
              <p:cNvPr id="16673" name="Text Box 342"/>
              <p:cNvSpPr txBox="1">
                <a:spLocks noChangeArrowheads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674" name="Line 343"/>
              <p:cNvSpPr>
                <a:spLocks noChangeShapeType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5" name="Line 344"/>
              <p:cNvSpPr>
                <a:spLocks noChangeShapeType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6" name="Line 345"/>
              <p:cNvSpPr>
                <a:spLocks noChangeShapeType="1"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7" name="Line 346"/>
              <p:cNvSpPr>
                <a:spLocks noChangeShapeType="1"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52" name="Text Box 347"/>
            <p:cNvSpPr txBox="1"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2897" y="78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16653" name="Group 348"/>
            <p:cNvGrpSpPr>
              <a:grpSpLocks/>
            </p:cNvGrpSpPr>
            <p:nvPr/>
          </p:nvGrpSpPr>
          <p:grpSpPr bwMode="auto">
            <a:xfrm>
              <a:off x="3369" y="773"/>
              <a:ext cx="642" cy="244"/>
              <a:chOff x="1049" y="1688"/>
              <a:chExt cx="642" cy="244"/>
            </a:xfrm>
          </p:grpSpPr>
          <p:sp>
            <p:nvSpPr>
              <p:cNvPr id="16668" name="Text Box 349"/>
              <p:cNvSpPr txBox="1">
                <a:spLocks noChangeArrowheads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669" name="Line 350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0" name="Line 351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1" name="Line 352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2" name="Line 353"/>
              <p:cNvSpPr>
                <a:spLocks noChangeShapeType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54" name="Text Box 354"/>
            <p:cNvSpPr txBox="1"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3508" y="789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16655" name="Text Box 355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4011" y="77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16656" name="Group 368"/>
            <p:cNvGrpSpPr>
              <a:grpSpLocks/>
            </p:cNvGrpSpPr>
            <p:nvPr/>
          </p:nvGrpSpPr>
          <p:grpSpPr bwMode="auto">
            <a:xfrm>
              <a:off x="4225" y="772"/>
              <a:ext cx="1070" cy="245"/>
              <a:chOff x="1049" y="2628"/>
              <a:chExt cx="1070" cy="245"/>
            </a:xfrm>
          </p:grpSpPr>
          <p:sp>
            <p:nvSpPr>
              <p:cNvPr id="16659" name="Text Box 369"/>
              <p:cNvSpPr txBox="1">
                <a:spLocks noChangeArrowheads="1"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1049" y="2630"/>
                <a:ext cx="1070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660" name="Line 370"/>
              <p:cNvSpPr>
                <a:spLocks noChangeShapeType="1"/>
              </p:cNvSpPr>
              <p:nvPr>
                <p:custDataLst>
                  <p:tags r:id="rId244"/>
                </p:custDataLst>
              </p:nvPr>
            </p:nvSpPr>
            <p:spPr bwMode="auto">
              <a:xfrm>
                <a:off x="1263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1" name="Line 371"/>
              <p:cNvSpPr>
                <a:spLocks noChangeShapeType="1"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1263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2" name="Line 372"/>
              <p:cNvSpPr>
                <a:spLocks noChangeShapeType="1"/>
              </p:cNvSpPr>
              <p:nvPr>
                <p:custDataLst>
                  <p:tags r:id="rId246"/>
                </p:custDataLst>
              </p:nvPr>
            </p:nvSpPr>
            <p:spPr bwMode="auto">
              <a:xfrm>
                <a:off x="1477" y="26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3" name="Line 373"/>
              <p:cNvSpPr>
                <a:spLocks noChangeShapeType="1"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1477" y="282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4" name="Line 374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1691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5" name="Line 375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1691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6" name="Line 376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1905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7" name="Line 377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1905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57" name="Text Box 378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4547" y="789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imm5</a:t>
              </a:r>
            </a:p>
          </p:txBody>
        </p:sp>
        <p:sp>
          <p:nvSpPr>
            <p:cNvPr id="16658" name="Text Box 555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1105" y="789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ADD+</a:t>
              </a:r>
            </a:p>
          </p:txBody>
        </p:sp>
      </p:grpSp>
      <p:grpSp>
        <p:nvGrpSpPr>
          <p:cNvPr id="16394" name="Group 69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754188" y="2203450"/>
            <a:ext cx="6645275" cy="390525"/>
            <a:chOff x="1105" y="1512"/>
            <a:chExt cx="4186" cy="246"/>
          </a:xfrm>
        </p:grpSpPr>
        <p:grpSp>
          <p:nvGrpSpPr>
            <p:cNvPr id="16613" name="Group 415"/>
            <p:cNvGrpSpPr>
              <a:grpSpLocks/>
            </p:cNvGrpSpPr>
            <p:nvPr/>
          </p:nvGrpSpPr>
          <p:grpSpPr bwMode="auto">
            <a:xfrm>
              <a:off x="1867" y="1513"/>
              <a:ext cx="856" cy="245"/>
              <a:chOff x="1049" y="2142"/>
              <a:chExt cx="856" cy="245"/>
            </a:xfrm>
          </p:grpSpPr>
          <p:sp>
            <p:nvSpPr>
              <p:cNvPr id="16642" name="Text Box 416"/>
              <p:cNvSpPr txBox="1">
                <a:spLocks noChangeArrowheads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643" name="Line 417"/>
              <p:cNvSpPr>
                <a:spLocks noChangeShapeType="1"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44" name="Line 418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45" name="Line 419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46" name="Line 420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47" name="Line 421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48" name="Line 422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14" name="Text Box 423"/>
            <p:cNvSpPr txBox="1">
              <a:spLocks noChangeArrowheads="1"/>
            </p:cNvSpPr>
            <p:nvPr>
              <p:custDataLst>
                <p:tags r:id="rId205"/>
              </p:custDataLst>
            </p:nvPr>
          </p:nvSpPr>
          <p:spPr bwMode="auto">
            <a:xfrm>
              <a:off x="2097" y="152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0101</a:t>
              </a:r>
            </a:p>
          </p:txBody>
        </p:sp>
        <p:grpSp>
          <p:nvGrpSpPr>
            <p:cNvPr id="16615" name="Group 424"/>
            <p:cNvGrpSpPr>
              <a:grpSpLocks/>
            </p:cNvGrpSpPr>
            <p:nvPr/>
          </p:nvGrpSpPr>
          <p:grpSpPr bwMode="auto">
            <a:xfrm>
              <a:off x="2723" y="1513"/>
              <a:ext cx="642" cy="244"/>
              <a:chOff x="1049" y="1688"/>
              <a:chExt cx="642" cy="244"/>
            </a:xfrm>
          </p:grpSpPr>
          <p:sp>
            <p:nvSpPr>
              <p:cNvPr id="16637" name="Text Box 425"/>
              <p:cNvSpPr txBox="1">
                <a:spLocks noChangeArrowheads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638" name="Line 426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39" name="Line 427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40" name="Line 428"/>
              <p:cNvSpPr>
                <a:spLocks noChangeShapeType="1"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41" name="Line 429"/>
              <p:cNvSpPr>
                <a:spLocks noChangeShapeType="1"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16" name="Text Box 430"/>
            <p:cNvSpPr txBox="1">
              <a:spLocks noChangeArrowheads="1"/>
            </p:cNvSpPr>
            <p:nvPr>
              <p:custDataLst>
                <p:tags r:id="rId206"/>
              </p:custDataLst>
            </p:nvPr>
          </p:nvSpPr>
          <p:spPr bwMode="auto">
            <a:xfrm>
              <a:off x="2893" y="152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16617" name="Group 431"/>
            <p:cNvGrpSpPr>
              <a:grpSpLocks/>
            </p:cNvGrpSpPr>
            <p:nvPr/>
          </p:nvGrpSpPr>
          <p:grpSpPr bwMode="auto">
            <a:xfrm>
              <a:off x="3365" y="1513"/>
              <a:ext cx="642" cy="244"/>
              <a:chOff x="1049" y="1688"/>
              <a:chExt cx="642" cy="244"/>
            </a:xfrm>
          </p:grpSpPr>
          <p:sp>
            <p:nvSpPr>
              <p:cNvPr id="16632" name="Text Box 432"/>
              <p:cNvSpPr txBox="1">
                <a:spLocks noChangeArrowheads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633" name="Line 433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34" name="Line 434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35" name="Line 435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36" name="Line 436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18" name="Text Box 437"/>
            <p:cNvSpPr txBox="1"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3504" y="1529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16619" name="Text Box 438"/>
            <p:cNvSpPr txBox="1"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4007" y="151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16620" name="Group 439"/>
            <p:cNvGrpSpPr>
              <a:grpSpLocks/>
            </p:cNvGrpSpPr>
            <p:nvPr/>
          </p:nvGrpSpPr>
          <p:grpSpPr bwMode="auto">
            <a:xfrm>
              <a:off x="4221" y="1512"/>
              <a:ext cx="1070" cy="245"/>
              <a:chOff x="1049" y="2628"/>
              <a:chExt cx="1070" cy="245"/>
            </a:xfrm>
          </p:grpSpPr>
          <p:sp>
            <p:nvSpPr>
              <p:cNvPr id="16623" name="Text Box 440"/>
              <p:cNvSpPr txBox="1">
                <a:spLocks noChangeArrowheads="1"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1049" y="2630"/>
                <a:ext cx="1070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624" name="Line 441"/>
              <p:cNvSpPr>
                <a:spLocks noChangeShapeType="1"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1263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5" name="Line 442"/>
              <p:cNvSpPr>
                <a:spLocks noChangeShapeType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1263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6" name="Line 443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1477" y="26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7" name="Line 444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1477" y="282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8" name="Line 445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1691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9" name="Line 446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1691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30" name="Line 447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1905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31" name="Line 448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905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21" name="Text Box 449"/>
            <p:cNvSpPr txBox="1"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4543" y="1529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imm5</a:t>
              </a:r>
            </a:p>
          </p:txBody>
        </p:sp>
        <p:sp>
          <p:nvSpPr>
            <p:cNvPr id="16622" name="Text Box 556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1105" y="1529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AND+</a:t>
              </a:r>
            </a:p>
          </p:txBody>
        </p:sp>
      </p:grpSp>
      <p:grpSp>
        <p:nvGrpSpPr>
          <p:cNvPr id="16395" name="Group 69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754188" y="2801938"/>
            <a:ext cx="6661150" cy="388937"/>
            <a:chOff x="1105" y="1903"/>
            <a:chExt cx="4196" cy="245"/>
          </a:xfrm>
        </p:grpSpPr>
        <p:grpSp>
          <p:nvGrpSpPr>
            <p:cNvPr id="16581" name="Group 224"/>
            <p:cNvGrpSpPr>
              <a:grpSpLocks/>
            </p:cNvGrpSpPr>
            <p:nvPr/>
          </p:nvGrpSpPr>
          <p:grpSpPr bwMode="auto">
            <a:xfrm>
              <a:off x="1871" y="1903"/>
              <a:ext cx="856" cy="245"/>
              <a:chOff x="1049" y="2142"/>
              <a:chExt cx="856" cy="245"/>
            </a:xfrm>
          </p:grpSpPr>
          <p:sp>
            <p:nvSpPr>
              <p:cNvPr id="16606" name="Text Box 225"/>
              <p:cNvSpPr txBox="1">
                <a:spLocks noChangeArrowheads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607" name="Line 226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8" name="Line 227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9" name="Line 228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0" name="Line 229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1" name="Line 230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2" name="Line 231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82" name="Text Box 232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2101" y="191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sp>
          <p:nvSpPr>
            <p:cNvPr id="16583" name="Text Box 450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2730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n</a:t>
              </a:r>
            </a:p>
          </p:txBody>
        </p:sp>
        <p:sp>
          <p:nvSpPr>
            <p:cNvPr id="16584" name="Text Box 451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2944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z</a:t>
              </a:r>
            </a:p>
          </p:txBody>
        </p:sp>
        <p:sp>
          <p:nvSpPr>
            <p:cNvPr id="16585" name="Text Box 452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3158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grpSp>
          <p:nvGrpSpPr>
            <p:cNvPr id="16586" name="Group 453"/>
            <p:cNvGrpSpPr>
              <a:grpSpLocks/>
            </p:cNvGrpSpPr>
            <p:nvPr/>
          </p:nvGrpSpPr>
          <p:grpSpPr bwMode="auto">
            <a:xfrm>
              <a:off x="3375" y="1903"/>
              <a:ext cx="1926" cy="245"/>
              <a:chOff x="1049" y="3336"/>
              <a:chExt cx="1926" cy="245"/>
            </a:xfrm>
          </p:grpSpPr>
          <p:sp>
            <p:nvSpPr>
              <p:cNvPr id="16589" name="Text Box 454"/>
              <p:cNvSpPr txBox="1"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590" name="Line 455"/>
              <p:cNvSpPr>
                <a:spLocks noChangeShapeType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1" name="Line 456"/>
              <p:cNvSpPr>
                <a:spLocks noChangeShapeType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2" name="Line 457"/>
              <p:cNvSpPr>
                <a:spLocks noChangeShapeType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3" name="Line 458"/>
              <p:cNvSpPr>
                <a:spLocks noChangeShapeType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4" name="Line 459"/>
              <p:cNvSpPr>
                <a:spLocks noChangeShapeType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5" name="Line 460"/>
              <p:cNvSpPr>
                <a:spLocks noChangeShapeType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" name="Line 461"/>
              <p:cNvSpPr>
                <a:spLocks noChangeShapeType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" name="Line 462"/>
              <p:cNvSpPr>
                <a:spLocks noChangeShapeType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8" name="Line 463"/>
              <p:cNvSpPr>
                <a:spLocks noChangeShapeType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9" name="Line 464"/>
              <p:cNvSpPr>
                <a:spLocks noChangeShapeType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0" name="Line 465"/>
              <p:cNvSpPr>
                <a:spLocks noChangeShapeType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1" name="Line 466"/>
              <p:cNvSpPr>
                <a:spLocks noChangeShapeType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2" name="Line 467"/>
              <p:cNvSpPr>
                <a:spLocks noChangeShapeType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3" name="Line 468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4" name="Line 469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5" name="Line 470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87" name="Text Box 471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4000" y="1920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sp>
          <p:nvSpPr>
            <p:cNvPr id="16588" name="Text Box 557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1105" y="191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BR</a:t>
              </a:r>
            </a:p>
          </p:txBody>
        </p:sp>
      </p:grpSp>
      <p:grpSp>
        <p:nvGrpSpPr>
          <p:cNvPr id="16396" name="Group 70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754188" y="3400425"/>
            <a:ext cx="6651625" cy="390525"/>
            <a:chOff x="1105" y="2297"/>
            <a:chExt cx="4190" cy="246"/>
          </a:xfrm>
        </p:grpSpPr>
        <p:grpSp>
          <p:nvGrpSpPr>
            <p:cNvPr id="16544" name="Group 472"/>
            <p:cNvGrpSpPr>
              <a:grpSpLocks/>
            </p:cNvGrpSpPr>
            <p:nvPr/>
          </p:nvGrpSpPr>
          <p:grpSpPr bwMode="auto">
            <a:xfrm>
              <a:off x="1867" y="2298"/>
              <a:ext cx="856" cy="245"/>
              <a:chOff x="1049" y="2142"/>
              <a:chExt cx="856" cy="245"/>
            </a:xfrm>
          </p:grpSpPr>
          <p:sp>
            <p:nvSpPr>
              <p:cNvPr id="16574" name="Text Box 473"/>
              <p:cNvSpPr txBox="1">
                <a:spLocks noChangeArrowheads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575" name="Line 474"/>
              <p:cNvSpPr>
                <a:spLocks noChangeShapeType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6" name="Line 475"/>
              <p:cNvSpPr>
                <a:spLocks noChangeShapeType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7" name="Line 476"/>
              <p:cNvSpPr>
                <a:spLocks noChangeShapeType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8" name="Line 477"/>
              <p:cNvSpPr>
                <a:spLocks noChangeShapeType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9" name="Line 478"/>
              <p:cNvSpPr>
                <a:spLocks noChangeShapeType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0" name="Line 479"/>
              <p:cNvSpPr>
                <a:spLocks noChangeShapeType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45" name="Text Box 480"/>
            <p:cNvSpPr txBox="1"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2098" y="231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grpSp>
          <p:nvGrpSpPr>
            <p:cNvPr id="16546" name="Group 481"/>
            <p:cNvGrpSpPr>
              <a:grpSpLocks/>
            </p:cNvGrpSpPr>
            <p:nvPr/>
          </p:nvGrpSpPr>
          <p:grpSpPr bwMode="auto">
            <a:xfrm>
              <a:off x="2723" y="2298"/>
              <a:ext cx="642" cy="244"/>
              <a:chOff x="1049" y="1688"/>
              <a:chExt cx="642" cy="244"/>
            </a:xfrm>
          </p:grpSpPr>
          <p:sp>
            <p:nvSpPr>
              <p:cNvPr id="16569" name="Text Box 482"/>
              <p:cNvSpPr txBox="1"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570" name="Line 483"/>
              <p:cNvSpPr>
                <a:spLocks noChangeShapeType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1" name="Line 484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2" name="Line 485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3" name="Line 486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47" name="Text Box 487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2879" y="231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16548" name="Group 488"/>
            <p:cNvGrpSpPr>
              <a:grpSpLocks/>
            </p:cNvGrpSpPr>
            <p:nvPr/>
          </p:nvGrpSpPr>
          <p:grpSpPr bwMode="auto">
            <a:xfrm>
              <a:off x="3365" y="2298"/>
              <a:ext cx="642" cy="244"/>
              <a:chOff x="1049" y="1688"/>
              <a:chExt cx="642" cy="244"/>
            </a:xfrm>
          </p:grpSpPr>
          <p:sp>
            <p:nvSpPr>
              <p:cNvPr id="16564" name="Text Box 489"/>
              <p:cNvSpPr txBox="1">
                <a:spLocks noChangeArrowheads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565" name="Line 490"/>
              <p:cNvSpPr>
                <a:spLocks noChangeShapeType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6" name="Line 491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7" name="Line 492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8" name="Line 493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49" name="Text Box 494"/>
            <p:cNvSpPr txBox="1"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3437" y="2314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16550" name="Group 507"/>
            <p:cNvGrpSpPr>
              <a:grpSpLocks/>
            </p:cNvGrpSpPr>
            <p:nvPr/>
          </p:nvGrpSpPr>
          <p:grpSpPr bwMode="auto">
            <a:xfrm>
              <a:off x="4011" y="2297"/>
              <a:ext cx="1284" cy="246"/>
              <a:chOff x="2612" y="1341"/>
              <a:chExt cx="1284" cy="246"/>
            </a:xfrm>
          </p:grpSpPr>
          <p:sp>
            <p:nvSpPr>
              <p:cNvPr id="16553" name="Text Box 508"/>
              <p:cNvSpPr txBox="1">
                <a:spLocks noChangeArrowheads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554" name="Line 509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5" name="Line 510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6" name="Line 51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7" name="Line 512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8" name="Line 513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9" name="Line 514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0" name="Line 515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1" name="Line 516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2" name="Line 517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3" name="Line 518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51" name="Text Box 519"/>
            <p:cNvSpPr txBox="1"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4384" y="2314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  <p:sp>
          <p:nvSpPr>
            <p:cNvPr id="16552" name="Text Box 558"/>
            <p:cNvSpPr txBox="1"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1105" y="231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JMP</a:t>
              </a:r>
            </a:p>
          </p:txBody>
        </p:sp>
      </p:grpSp>
      <p:grpSp>
        <p:nvGrpSpPr>
          <p:cNvPr id="16397" name="Group 701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754188" y="3998913"/>
            <a:ext cx="6651625" cy="390525"/>
            <a:chOff x="1105" y="2673"/>
            <a:chExt cx="4190" cy="246"/>
          </a:xfrm>
        </p:grpSpPr>
        <p:grpSp>
          <p:nvGrpSpPr>
            <p:cNvPr id="16510" name="Group 520"/>
            <p:cNvGrpSpPr>
              <a:grpSpLocks/>
            </p:cNvGrpSpPr>
            <p:nvPr/>
          </p:nvGrpSpPr>
          <p:grpSpPr bwMode="auto">
            <a:xfrm>
              <a:off x="1864" y="2674"/>
              <a:ext cx="856" cy="245"/>
              <a:chOff x="1049" y="2142"/>
              <a:chExt cx="856" cy="245"/>
            </a:xfrm>
          </p:grpSpPr>
          <p:sp>
            <p:nvSpPr>
              <p:cNvPr id="16537" name="Text Box 521"/>
              <p:cNvSpPr txBox="1"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538" name="Line 522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9" name="Line 523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0" name="Line 524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1" name="Line 525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2" name="Line 526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3" name="Line 527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11" name="Text Box 528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2095" y="269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16512" name="Text Box 529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723" y="2675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16513" name="Group 530"/>
            <p:cNvGrpSpPr>
              <a:grpSpLocks/>
            </p:cNvGrpSpPr>
            <p:nvPr/>
          </p:nvGrpSpPr>
          <p:grpSpPr bwMode="auto">
            <a:xfrm>
              <a:off x="2941" y="2673"/>
              <a:ext cx="2354" cy="246"/>
              <a:chOff x="2899" y="4023"/>
              <a:chExt cx="2354" cy="246"/>
            </a:xfrm>
          </p:grpSpPr>
          <p:sp>
            <p:nvSpPr>
              <p:cNvPr id="16516" name="Text Box 531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2899" y="4023"/>
                <a:ext cx="235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517" name="Line 532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418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8" name="Line 533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418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9" name="Line 534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969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0" name="Line 535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969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1" name="Line 536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11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2" name="Line 537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11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3" name="Line 538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327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4" name="Line 539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3327" y="421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5" name="Line 540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354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6" name="Line 541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54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7" name="Line 542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755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8" name="Line 543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3755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9" name="Line 544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461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0" name="Line 545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461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1" name="Line 546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4397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2" name="Line 547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4397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3" name="Line 548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4825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4" name="Line 549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4825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5" name="Line 550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5039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6" name="Line 551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5039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14" name="Text Box 552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3746" y="2690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PCoffset11</a:t>
              </a:r>
            </a:p>
          </p:txBody>
        </p:sp>
        <p:sp>
          <p:nvSpPr>
            <p:cNvPr id="16515" name="Text Box 559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1105" y="2690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</a:t>
              </a:r>
            </a:p>
          </p:txBody>
        </p:sp>
      </p:grpSp>
      <p:grpSp>
        <p:nvGrpSpPr>
          <p:cNvPr id="16398" name="Group 70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754188" y="4597400"/>
            <a:ext cx="6637337" cy="390525"/>
            <a:chOff x="1105" y="3035"/>
            <a:chExt cx="4181" cy="246"/>
          </a:xfrm>
        </p:grpSpPr>
        <p:sp>
          <p:nvSpPr>
            <p:cNvPr id="16474" name="Text Box 560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1105" y="3052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JSRR</a:t>
              </a:r>
            </a:p>
          </p:txBody>
        </p:sp>
        <p:grpSp>
          <p:nvGrpSpPr>
            <p:cNvPr id="16475" name="Group 564"/>
            <p:cNvGrpSpPr>
              <a:grpSpLocks/>
            </p:cNvGrpSpPr>
            <p:nvPr/>
          </p:nvGrpSpPr>
          <p:grpSpPr bwMode="auto">
            <a:xfrm>
              <a:off x="1853" y="3036"/>
              <a:ext cx="856" cy="245"/>
              <a:chOff x="1049" y="2142"/>
              <a:chExt cx="856" cy="245"/>
            </a:xfrm>
          </p:grpSpPr>
          <p:sp>
            <p:nvSpPr>
              <p:cNvPr id="16503" name="Text Box 565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504" name="Line 566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5" name="Line 567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6" name="Line 568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7" name="Line 569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8" name="Line 570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9" name="Line 571"/>
              <p:cNvSpPr>
                <a:spLocks noChangeShapeType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76" name="Text Box 572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084" y="305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16477" name="Text Box 573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2712" y="3037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16478" name="Text Box 597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2926" y="3037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16479" name="Text Box 598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022" y="305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16480" name="Group 599"/>
            <p:cNvGrpSpPr>
              <a:grpSpLocks/>
            </p:cNvGrpSpPr>
            <p:nvPr/>
          </p:nvGrpSpPr>
          <p:grpSpPr bwMode="auto">
            <a:xfrm>
              <a:off x="3131" y="3037"/>
              <a:ext cx="0" cy="243"/>
              <a:chOff x="1263" y="748"/>
              <a:chExt cx="0" cy="243"/>
            </a:xfrm>
          </p:grpSpPr>
          <p:sp>
            <p:nvSpPr>
              <p:cNvPr id="16501" name="Line 600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2" name="Line 601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81" name="Group 602"/>
            <p:cNvGrpSpPr>
              <a:grpSpLocks/>
            </p:cNvGrpSpPr>
            <p:nvPr/>
          </p:nvGrpSpPr>
          <p:grpSpPr bwMode="auto">
            <a:xfrm>
              <a:off x="3355" y="3036"/>
              <a:ext cx="642" cy="244"/>
              <a:chOff x="1049" y="1688"/>
              <a:chExt cx="642" cy="244"/>
            </a:xfrm>
          </p:grpSpPr>
          <p:sp>
            <p:nvSpPr>
              <p:cNvPr id="16496" name="Text Box 603"/>
              <p:cNvSpPr txBox="1"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497" name="Line 604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8" name="Line 605"/>
              <p:cNvSpPr>
                <a:spLocks noChangeShapeType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9" name="Line 606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0" name="Line 607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2" name="Text Box 608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427" y="305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16483" name="Group 609"/>
            <p:cNvGrpSpPr>
              <a:grpSpLocks/>
            </p:cNvGrpSpPr>
            <p:nvPr/>
          </p:nvGrpSpPr>
          <p:grpSpPr bwMode="auto">
            <a:xfrm>
              <a:off x="4002" y="3035"/>
              <a:ext cx="1284" cy="246"/>
              <a:chOff x="2612" y="1341"/>
              <a:chExt cx="1284" cy="246"/>
            </a:xfrm>
          </p:grpSpPr>
          <p:sp>
            <p:nvSpPr>
              <p:cNvPr id="16485" name="Text Box 610"/>
              <p:cNvSpPr txBox="1"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486" name="Line 611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7" name="Line 612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8" name="Line 613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9" name="Line 614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" name="Line 615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1" name="Line 616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2" name="Line 617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3" name="Line 618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4" name="Line 619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5" name="Line 620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4" name="Text Box 621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4375" y="3052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grpSp>
        <p:nvGrpSpPr>
          <p:cNvPr id="16399" name="Group 703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754188" y="5195888"/>
            <a:ext cx="6645275" cy="390525"/>
            <a:chOff x="1105" y="3410"/>
            <a:chExt cx="4186" cy="246"/>
          </a:xfrm>
        </p:grpSpPr>
        <p:sp>
          <p:nvSpPr>
            <p:cNvPr id="16438" name="Text Box 561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105" y="3427"/>
              <a:ext cx="3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LD+</a:t>
              </a:r>
            </a:p>
          </p:txBody>
        </p:sp>
        <p:grpSp>
          <p:nvGrpSpPr>
            <p:cNvPr id="16439" name="Group 622"/>
            <p:cNvGrpSpPr>
              <a:grpSpLocks/>
            </p:cNvGrpSpPr>
            <p:nvPr/>
          </p:nvGrpSpPr>
          <p:grpSpPr bwMode="auto">
            <a:xfrm>
              <a:off x="1861" y="3410"/>
              <a:ext cx="856" cy="245"/>
              <a:chOff x="1049" y="2142"/>
              <a:chExt cx="856" cy="245"/>
            </a:xfrm>
          </p:grpSpPr>
          <p:sp>
            <p:nvSpPr>
              <p:cNvPr id="16467" name="Text Box 623"/>
              <p:cNvSpPr txBox="1"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468" name="Line 624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9" name="Line 625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0" name="Line 626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1" name="Line 627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2" name="Line 628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Line 629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40" name="Text Box 630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092" y="342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0010</a:t>
              </a:r>
            </a:p>
          </p:txBody>
        </p:sp>
        <p:grpSp>
          <p:nvGrpSpPr>
            <p:cNvPr id="16441" name="Group 634"/>
            <p:cNvGrpSpPr>
              <a:grpSpLocks/>
            </p:cNvGrpSpPr>
            <p:nvPr/>
          </p:nvGrpSpPr>
          <p:grpSpPr bwMode="auto">
            <a:xfrm>
              <a:off x="3365" y="3411"/>
              <a:ext cx="1926" cy="245"/>
              <a:chOff x="1049" y="3336"/>
              <a:chExt cx="1926" cy="245"/>
            </a:xfrm>
          </p:grpSpPr>
          <p:sp>
            <p:nvSpPr>
              <p:cNvPr id="16450" name="Text Box 635"/>
              <p:cNvSpPr txBox="1"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451" name="Line 636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2" name="Line 637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3" name="Line 638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4" name="Line 639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5" name="Line 640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6" name="Line 641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7" name="Line 642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8" name="Line 643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9" name="Line 644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0" name="Line 645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1" name="Line 646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2" name="Line 647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3" name="Line 648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4" name="Line 649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650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651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42" name="Text Box 652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990" y="342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16443" name="Group 653"/>
            <p:cNvGrpSpPr>
              <a:grpSpLocks/>
            </p:cNvGrpSpPr>
            <p:nvPr/>
          </p:nvGrpSpPr>
          <p:grpSpPr bwMode="auto">
            <a:xfrm>
              <a:off x="2724" y="3411"/>
              <a:ext cx="642" cy="244"/>
              <a:chOff x="1049" y="1688"/>
              <a:chExt cx="642" cy="244"/>
            </a:xfrm>
          </p:grpSpPr>
          <p:sp>
            <p:nvSpPr>
              <p:cNvPr id="16445" name="Text Box 654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446" name="Line 655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7" name="Line 656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8" name="Line 657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9" name="Line 658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44" name="Text Box 659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894" y="342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grpSp>
        <p:nvGrpSpPr>
          <p:cNvPr id="16400" name="Group 70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754188" y="5795963"/>
            <a:ext cx="6638925" cy="388937"/>
            <a:chOff x="1105" y="3801"/>
            <a:chExt cx="4182" cy="245"/>
          </a:xfrm>
        </p:grpSpPr>
        <p:sp>
          <p:nvSpPr>
            <p:cNvPr id="16402" name="Text Box 56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05" y="3817"/>
              <a:ext cx="3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LDI+</a:t>
              </a:r>
            </a:p>
          </p:txBody>
        </p:sp>
        <p:grpSp>
          <p:nvGrpSpPr>
            <p:cNvPr id="16403" name="Group 660"/>
            <p:cNvGrpSpPr>
              <a:grpSpLocks/>
            </p:cNvGrpSpPr>
            <p:nvPr/>
          </p:nvGrpSpPr>
          <p:grpSpPr bwMode="auto">
            <a:xfrm>
              <a:off x="1857" y="3801"/>
              <a:ext cx="856" cy="245"/>
              <a:chOff x="1049" y="2142"/>
              <a:chExt cx="856" cy="245"/>
            </a:xfrm>
          </p:grpSpPr>
          <p:sp>
            <p:nvSpPr>
              <p:cNvPr id="16431" name="Text Box 661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432" name="Line 662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Line 663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Line 664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Line 665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6" name="Line 666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Line 667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4" name="Text Box 66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89" y="381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1010</a:t>
              </a:r>
            </a:p>
          </p:txBody>
        </p:sp>
        <p:grpSp>
          <p:nvGrpSpPr>
            <p:cNvPr id="16405" name="Group 669"/>
            <p:cNvGrpSpPr>
              <a:grpSpLocks/>
            </p:cNvGrpSpPr>
            <p:nvPr/>
          </p:nvGrpSpPr>
          <p:grpSpPr bwMode="auto">
            <a:xfrm>
              <a:off x="3361" y="3801"/>
              <a:ext cx="1926" cy="245"/>
              <a:chOff x="1049" y="3336"/>
              <a:chExt cx="1926" cy="245"/>
            </a:xfrm>
          </p:grpSpPr>
          <p:sp>
            <p:nvSpPr>
              <p:cNvPr id="16414" name="Text Box 670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415" name="Line 671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Line 672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673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674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675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676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677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678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Line 679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680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681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682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683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684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685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Line 686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6" name="Text Box 68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986" y="381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16407" name="Group 688"/>
            <p:cNvGrpSpPr>
              <a:grpSpLocks/>
            </p:cNvGrpSpPr>
            <p:nvPr/>
          </p:nvGrpSpPr>
          <p:grpSpPr bwMode="auto">
            <a:xfrm>
              <a:off x="2720" y="3801"/>
              <a:ext cx="642" cy="244"/>
              <a:chOff x="1049" y="1688"/>
              <a:chExt cx="642" cy="244"/>
            </a:xfrm>
          </p:grpSpPr>
          <p:sp>
            <p:nvSpPr>
              <p:cNvPr id="16409" name="Text Box 689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6410" name="Line 690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Line 691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Line 692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Line 693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8" name="Text Box 694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90" y="38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sp>
        <p:nvSpPr>
          <p:cNvPr id="16401" name="Text Box 70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71888" y="6376988"/>
            <a:ext cx="5346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Indicates instructions that modify condition codes</a:t>
            </a:r>
          </a:p>
        </p:txBody>
      </p:sp>
    </p:spTree>
    <p:extLst>
      <p:ext uri="{BB962C8B-B14F-4D97-AF65-F5344CB8AC3E}">
        <p14:creationId xmlns:p14="http://schemas.microsoft.com/office/powerpoint/2010/main" val="60085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Oval 375"/>
          <p:cNvSpPr/>
          <p:nvPr/>
        </p:nvSpPr>
        <p:spPr>
          <a:xfrm>
            <a:off x="5394204" y="2252663"/>
            <a:ext cx="933572" cy="363539"/>
          </a:xfrm>
          <a:prstGeom prst="ellipse">
            <a:avLst/>
          </a:prstGeom>
          <a:solidFill>
            <a:srgbClr val="66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7" name="Rounded Rectangle 376"/>
          <p:cNvSpPr/>
          <p:nvPr/>
        </p:nvSpPr>
        <p:spPr>
          <a:xfrm>
            <a:off x="1754188" y="2252664"/>
            <a:ext cx="712787" cy="390526"/>
          </a:xfrm>
          <a:prstGeom prst="roundRect">
            <a:avLst/>
          </a:prstGeom>
          <a:solidFill>
            <a:srgbClr val="66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09" name="Group 52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55775" y="2827338"/>
            <a:ext cx="6630988" cy="390525"/>
            <a:chOff x="405" y="1946"/>
            <a:chExt cx="4177" cy="246"/>
          </a:xfrm>
        </p:grpSpPr>
        <p:grpSp>
          <p:nvGrpSpPr>
            <p:cNvPr id="17748" name="Group 22"/>
            <p:cNvGrpSpPr>
              <a:grpSpLocks/>
            </p:cNvGrpSpPr>
            <p:nvPr/>
          </p:nvGrpSpPr>
          <p:grpSpPr bwMode="auto">
            <a:xfrm>
              <a:off x="1154" y="1946"/>
              <a:ext cx="856" cy="245"/>
              <a:chOff x="1049" y="2142"/>
              <a:chExt cx="856" cy="245"/>
            </a:xfrm>
          </p:grpSpPr>
          <p:sp>
            <p:nvSpPr>
              <p:cNvPr id="17776" name="Text Box 23"/>
              <p:cNvSpPr txBox="1">
                <a:spLocks noChangeArrowheads="1"/>
              </p:cNvSpPr>
              <p:nvPr>
                <p:custDataLst>
                  <p:tags r:id="rId33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777" name="Line 24"/>
              <p:cNvSpPr>
                <a:spLocks noChangeShapeType="1"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78" name="Line 25"/>
              <p:cNvSpPr>
                <a:spLocks noChangeShapeType="1"/>
              </p:cNvSpPr>
              <p:nvPr>
                <p:custDataLst>
                  <p:tags r:id="rId33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79" name="Line 26"/>
              <p:cNvSpPr>
                <a:spLocks noChangeShapeType="1"/>
              </p:cNvSpPr>
              <p:nvPr>
                <p:custDataLst>
                  <p:tags r:id="rId33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80" name="Line 27"/>
              <p:cNvSpPr>
                <a:spLocks noChangeShapeType="1"/>
              </p:cNvSpPr>
              <p:nvPr>
                <p:custDataLst>
                  <p:tags r:id="rId34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81" name="Line 28"/>
              <p:cNvSpPr>
                <a:spLocks noChangeShapeType="1"/>
              </p:cNvSpPr>
              <p:nvPr>
                <p:custDataLst>
                  <p:tags r:id="rId34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82" name="Line 29"/>
              <p:cNvSpPr>
                <a:spLocks noChangeShapeType="1"/>
              </p:cNvSpPr>
              <p:nvPr>
                <p:custDataLst>
                  <p:tags r:id="rId34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749" name="Text Box 30"/>
            <p:cNvSpPr txBox="1">
              <a:spLocks noChangeArrowheads="1"/>
            </p:cNvSpPr>
            <p:nvPr>
              <p:custDataLst>
                <p:tags r:id="rId310"/>
              </p:custDataLst>
            </p:nvPr>
          </p:nvSpPr>
          <p:spPr bwMode="auto">
            <a:xfrm>
              <a:off x="1385" y="196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1000</a:t>
              </a:r>
            </a:p>
          </p:txBody>
        </p:sp>
        <p:grpSp>
          <p:nvGrpSpPr>
            <p:cNvPr id="17750" name="Group 118"/>
            <p:cNvGrpSpPr>
              <a:grpSpLocks/>
            </p:cNvGrpSpPr>
            <p:nvPr/>
          </p:nvGrpSpPr>
          <p:grpSpPr bwMode="auto">
            <a:xfrm>
              <a:off x="2014" y="1946"/>
              <a:ext cx="2568" cy="246"/>
              <a:chOff x="1049" y="3635"/>
              <a:chExt cx="2568" cy="246"/>
            </a:xfrm>
          </p:grpSpPr>
          <p:sp>
            <p:nvSpPr>
              <p:cNvPr id="17753" name="Text Box 119"/>
              <p:cNvSpPr txBox="1">
                <a:spLocks noChangeArrowheads="1"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1049" y="3635"/>
                <a:ext cx="2568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754" name="Line 120"/>
              <p:cNvSpPr>
                <a:spLocks noChangeShapeType="1"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2333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55" name="Line 121"/>
              <p:cNvSpPr>
                <a:spLocks noChangeShapeType="1"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2333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56" name="Line 122"/>
              <p:cNvSpPr>
                <a:spLocks noChangeShapeType="1"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2119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57" name="Line 123"/>
              <p:cNvSpPr>
                <a:spLocks noChangeShapeType="1"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2119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58" name="Line 124"/>
              <p:cNvSpPr>
                <a:spLocks noChangeShapeType="1"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1263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59" name="Line 125"/>
              <p:cNvSpPr>
                <a:spLocks noChangeShapeType="1"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1263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60" name="Line 126"/>
              <p:cNvSpPr>
                <a:spLocks noChangeShapeType="1"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1477" y="36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61" name="Line 127"/>
              <p:cNvSpPr>
                <a:spLocks noChangeShapeType="1"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1477" y="38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62" name="Line 128"/>
              <p:cNvSpPr>
                <a:spLocks noChangeShapeType="1"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1691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63" name="Line 129"/>
              <p:cNvSpPr>
                <a:spLocks noChangeShapeType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1691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64" name="Line 130"/>
              <p:cNvSpPr>
                <a:spLocks noChangeShapeType="1"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1905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65" name="Line 131"/>
              <p:cNvSpPr>
                <a:spLocks noChangeShapeType="1"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1905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66" name="Line 132"/>
              <p:cNvSpPr>
                <a:spLocks noChangeShapeType="1"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2761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67" name="Line 133"/>
              <p:cNvSpPr>
                <a:spLocks noChangeShapeType="1"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2761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68" name="Line 134"/>
              <p:cNvSpPr>
                <a:spLocks noChangeShapeType="1"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2547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69" name="Line 135"/>
              <p:cNvSpPr>
                <a:spLocks noChangeShapeType="1"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2547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70" name="Line 136"/>
              <p:cNvSpPr>
                <a:spLocks noChangeShapeType="1"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2975" y="36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71" name="Line 137"/>
              <p:cNvSpPr>
                <a:spLocks noChangeShapeType="1"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2975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72" name="Line 138"/>
              <p:cNvSpPr>
                <a:spLocks noChangeShapeType="1"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3403" y="36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73" name="Line 139"/>
              <p:cNvSpPr>
                <a:spLocks noChangeShapeType="1"/>
              </p:cNvSpPr>
              <p:nvPr>
                <p:custDataLst>
                  <p:tags r:id="rId333"/>
                </p:custDataLst>
              </p:nvPr>
            </p:nvSpPr>
            <p:spPr bwMode="auto">
              <a:xfrm>
                <a:off x="3403" y="38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74" name="Line 140"/>
              <p:cNvSpPr>
                <a:spLocks noChangeShapeType="1"/>
              </p:cNvSpPr>
              <p:nvPr>
                <p:custDataLst>
                  <p:tags r:id="rId334"/>
                </p:custDataLst>
              </p:nvPr>
            </p:nvSpPr>
            <p:spPr bwMode="auto">
              <a:xfrm>
                <a:off x="3189" y="36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75" name="Line 141"/>
              <p:cNvSpPr>
                <a:spLocks noChangeShapeType="1"/>
              </p:cNvSpPr>
              <p:nvPr>
                <p:custDataLst>
                  <p:tags r:id="rId335"/>
                </p:custDataLst>
              </p:nvPr>
            </p:nvSpPr>
            <p:spPr bwMode="auto">
              <a:xfrm>
                <a:off x="3189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751" name="Text Box 146"/>
            <p:cNvSpPr txBox="1">
              <a:spLocks noChangeArrowheads="1"/>
            </p:cNvSpPr>
            <p:nvPr>
              <p:custDataLst>
                <p:tags r:id="rId311"/>
              </p:custDataLst>
            </p:nvPr>
          </p:nvSpPr>
          <p:spPr bwMode="auto">
            <a:xfrm>
              <a:off x="2821" y="1963"/>
              <a:ext cx="9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000000000000</a:t>
              </a:r>
            </a:p>
          </p:txBody>
        </p:sp>
        <p:sp>
          <p:nvSpPr>
            <p:cNvPr id="17752" name="Text Box 318"/>
            <p:cNvSpPr txBox="1">
              <a:spLocks noChangeArrowheads="1"/>
            </p:cNvSpPr>
            <p:nvPr>
              <p:custDataLst>
                <p:tags r:id="rId312"/>
              </p:custDataLst>
            </p:nvPr>
          </p:nvSpPr>
          <p:spPr bwMode="auto">
            <a:xfrm>
              <a:off x="405" y="1963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RTI</a:t>
              </a:r>
            </a:p>
          </p:txBody>
        </p:sp>
      </p:grpSp>
      <p:grpSp>
        <p:nvGrpSpPr>
          <p:cNvPr id="17410" name="Group 5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755775" y="5233988"/>
            <a:ext cx="6634163" cy="390525"/>
            <a:chOff x="405" y="3434"/>
            <a:chExt cx="4179" cy="246"/>
          </a:xfrm>
        </p:grpSpPr>
        <p:grpSp>
          <p:nvGrpSpPr>
            <p:cNvPr id="17710" name="Group 58"/>
            <p:cNvGrpSpPr>
              <a:grpSpLocks/>
            </p:cNvGrpSpPr>
            <p:nvPr/>
          </p:nvGrpSpPr>
          <p:grpSpPr bwMode="auto">
            <a:xfrm>
              <a:off x="1154" y="3434"/>
              <a:ext cx="856" cy="245"/>
              <a:chOff x="1049" y="2142"/>
              <a:chExt cx="856" cy="245"/>
            </a:xfrm>
          </p:grpSpPr>
          <p:sp>
            <p:nvSpPr>
              <p:cNvPr id="17741" name="Text Box 59"/>
              <p:cNvSpPr txBox="1">
                <a:spLocks noChangeArrowheads="1"/>
              </p:cNvSpPr>
              <p:nvPr>
                <p:custDataLst>
                  <p:tags r:id="rId3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742" name="Line 60"/>
              <p:cNvSpPr>
                <a:spLocks noChangeShapeType="1"/>
              </p:cNvSpPr>
              <p:nvPr>
                <p:custDataLst>
                  <p:tags r:id="rId3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43" name="Line 61"/>
              <p:cNvSpPr>
                <a:spLocks noChangeShapeType="1"/>
              </p:cNvSpPr>
              <p:nvPr>
                <p:custDataLst>
                  <p:tags r:id="rId3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44" name="Line 62"/>
              <p:cNvSpPr>
                <a:spLocks noChangeShapeType="1"/>
              </p:cNvSpPr>
              <p:nvPr>
                <p:custDataLst>
                  <p:tags r:id="rId3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45" name="Line 63"/>
              <p:cNvSpPr>
                <a:spLocks noChangeShapeType="1"/>
              </p:cNvSpPr>
              <p:nvPr>
                <p:custDataLst>
                  <p:tags r:id="rId3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46" name="Line 64"/>
              <p:cNvSpPr>
                <a:spLocks noChangeShapeType="1"/>
              </p:cNvSpPr>
              <p:nvPr>
                <p:custDataLst>
                  <p:tags r:id="rId3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47" name="Line 65"/>
              <p:cNvSpPr>
                <a:spLocks noChangeShapeType="1"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711" name="Text Box 66"/>
            <p:cNvSpPr txBox="1">
              <a:spLocks noChangeArrowheads="1"/>
            </p:cNvSpPr>
            <p:nvPr>
              <p:custDataLst>
                <p:tags r:id="rId275"/>
              </p:custDataLst>
            </p:nvPr>
          </p:nvSpPr>
          <p:spPr bwMode="auto">
            <a:xfrm>
              <a:off x="1385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</a:t>
              </a:r>
            </a:p>
          </p:txBody>
        </p:sp>
        <p:grpSp>
          <p:nvGrpSpPr>
            <p:cNvPr id="17712" name="Group 182"/>
            <p:cNvGrpSpPr>
              <a:grpSpLocks/>
            </p:cNvGrpSpPr>
            <p:nvPr/>
          </p:nvGrpSpPr>
          <p:grpSpPr bwMode="auto">
            <a:xfrm>
              <a:off x="2011" y="3434"/>
              <a:ext cx="856" cy="245"/>
              <a:chOff x="1049" y="2142"/>
              <a:chExt cx="856" cy="245"/>
            </a:xfrm>
          </p:grpSpPr>
          <p:sp>
            <p:nvSpPr>
              <p:cNvPr id="17734" name="Text Box 183"/>
              <p:cNvSpPr txBox="1">
                <a:spLocks noChangeArrowheads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735" name="Line 184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36" name="Line 185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37" name="Line 186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38" name="Line 187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39" name="Line 188"/>
              <p:cNvSpPr>
                <a:spLocks noChangeShapeType="1"/>
              </p:cNvSpPr>
              <p:nvPr>
                <p:custDataLst>
                  <p:tags r:id="rId30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40" name="Line 189"/>
              <p:cNvSpPr>
                <a:spLocks noChangeShapeType="1"/>
              </p:cNvSpPr>
              <p:nvPr>
                <p:custDataLst>
                  <p:tags r:id="rId30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713" name="Text Box 190"/>
            <p:cNvSpPr txBox="1">
              <a:spLocks noChangeArrowheads="1"/>
            </p:cNvSpPr>
            <p:nvPr>
              <p:custDataLst>
                <p:tags r:id="rId276"/>
              </p:custDataLst>
            </p:nvPr>
          </p:nvSpPr>
          <p:spPr bwMode="auto">
            <a:xfrm>
              <a:off x="2241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grpSp>
          <p:nvGrpSpPr>
            <p:cNvPr id="17714" name="Group 480"/>
            <p:cNvGrpSpPr>
              <a:grpSpLocks/>
            </p:cNvGrpSpPr>
            <p:nvPr/>
          </p:nvGrpSpPr>
          <p:grpSpPr bwMode="auto">
            <a:xfrm>
              <a:off x="2870" y="3434"/>
              <a:ext cx="1714" cy="246"/>
              <a:chOff x="2870" y="3436"/>
              <a:chExt cx="1714" cy="246"/>
            </a:xfrm>
          </p:grpSpPr>
          <p:sp>
            <p:nvSpPr>
              <p:cNvPr id="17717" name="Text Box 263"/>
              <p:cNvSpPr txBox="1">
                <a:spLocks noChangeArrowheads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2870" y="3436"/>
                <a:ext cx="171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718" name="Line 264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415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9" name="Line 265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415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0" name="Line 266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3940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1" name="Line 267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3940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2" name="Line 268"/>
              <p:cNvSpPr>
                <a:spLocks noChangeShapeType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308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3" name="Line 269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308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4" name="Line 270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3298" y="343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5" name="Line 271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3298" y="36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6" name="Line 272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351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7" name="Line 273"/>
              <p:cNvSpPr>
                <a:spLocks noChangeShapeType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351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8" name="Line 274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3726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9" name="Line 275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3726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30" name="Line 276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458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31" name="Line 277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458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32" name="Line 278"/>
              <p:cNvSpPr>
                <a:spLocks noChangeShapeType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4368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33" name="Line 279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4368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715" name="Text Box 286"/>
            <p:cNvSpPr txBox="1">
              <a:spLocks noChangeArrowheads="1"/>
            </p:cNvSpPr>
            <p:nvPr>
              <p:custDataLst>
                <p:tags r:id="rId277"/>
              </p:custDataLst>
            </p:nvPr>
          </p:nvSpPr>
          <p:spPr bwMode="auto">
            <a:xfrm>
              <a:off x="3408" y="3451"/>
              <a:ext cx="6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trapvect8</a:t>
              </a:r>
            </a:p>
          </p:txBody>
        </p:sp>
        <p:sp>
          <p:nvSpPr>
            <p:cNvPr id="17716" name="Text Box 322"/>
            <p:cNvSpPr txBox="1">
              <a:spLocks noChangeArrowheads="1"/>
            </p:cNvSpPr>
            <p:nvPr>
              <p:custDataLst>
                <p:tags r:id="rId278"/>
              </p:custDataLst>
            </p:nvPr>
          </p:nvSpPr>
          <p:spPr bwMode="auto">
            <a:xfrm>
              <a:off x="405" y="3451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TRAP</a:t>
              </a:r>
            </a:p>
          </p:txBody>
        </p:sp>
      </p:grpSp>
      <p:grpSp>
        <p:nvGrpSpPr>
          <p:cNvPr id="17411" name="Group 5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55775" y="422275"/>
            <a:ext cx="6624638" cy="390525"/>
            <a:chOff x="1122" y="416"/>
            <a:chExt cx="4173" cy="246"/>
          </a:xfrm>
        </p:grpSpPr>
        <p:grpSp>
          <p:nvGrpSpPr>
            <p:cNvPr id="17673" name="Group 249"/>
            <p:cNvGrpSpPr>
              <a:grpSpLocks/>
            </p:cNvGrpSpPr>
            <p:nvPr/>
          </p:nvGrpSpPr>
          <p:grpSpPr bwMode="auto">
            <a:xfrm>
              <a:off x="4011" y="416"/>
              <a:ext cx="1284" cy="246"/>
              <a:chOff x="2612" y="1341"/>
              <a:chExt cx="1284" cy="246"/>
            </a:xfrm>
          </p:grpSpPr>
          <p:sp>
            <p:nvSpPr>
              <p:cNvPr id="17699" name="Text Box 250"/>
              <p:cNvSpPr txBox="1">
                <a:spLocks noChangeArrowheads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700" name="Line 251"/>
              <p:cNvSpPr>
                <a:spLocks noChangeShapeType="1"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1" name="Line 252"/>
              <p:cNvSpPr>
                <a:spLocks noChangeShapeType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2" name="Line 253"/>
              <p:cNvSpPr>
                <a:spLocks noChangeShapeType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3" name="Line 254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4" name="Line 255"/>
              <p:cNvSpPr>
                <a:spLocks noChangeShapeType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5" name="Line 256"/>
              <p:cNvSpPr>
                <a:spLocks noChangeShapeType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6" name="Line 257"/>
              <p:cNvSpPr>
                <a:spLocks noChangeShapeType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7" name="Line 258"/>
              <p:cNvSpPr>
                <a:spLocks noChangeShapeType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8" name="Line 259"/>
              <p:cNvSpPr>
                <a:spLocks noChangeShapeType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9" name="Line 260"/>
              <p:cNvSpPr>
                <a:spLocks noChangeShapeType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74" name="Text Box 261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4407" y="433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offset6</a:t>
              </a:r>
            </a:p>
          </p:txBody>
        </p:sp>
        <p:grpSp>
          <p:nvGrpSpPr>
            <p:cNvPr id="17675" name="Group 289"/>
            <p:cNvGrpSpPr>
              <a:grpSpLocks/>
            </p:cNvGrpSpPr>
            <p:nvPr/>
          </p:nvGrpSpPr>
          <p:grpSpPr bwMode="auto">
            <a:xfrm>
              <a:off x="1871" y="416"/>
              <a:ext cx="856" cy="245"/>
              <a:chOff x="1049" y="2142"/>
              <a:chExt cx="856" cy="245"/>
            </a:xfrm>
          </p:grpSpPr>
          <p:sp>
            <p:nvSpPr>
              <p:cNvPr id="17692" name="Text Box 290"/>
              <p:cNvSpPr txBox="1">
                <a:spLocks noChangeArrowheads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693" name="Line 291"/>
              <p:cNvSpPr>
                <a:spLocks noChangeShapeType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4" name="Line 292"/>
              <p:cNvSpPr>
                <a:spLocks noChangeShapeType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5" name="Line 293"/>
              <p:cNvSpPr>
                <a:spLocks noChangeShapeType="1"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6" name="Line 294"/>
              <p:cNvSpPr>
                <a:spLocks noChangeShapeType="1"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7" name="Line 295"/>
              <p:cNvSpPr>
                <a:spLocks noChangeShapeType="1"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8" name="Line 296"/>
              <p:cNvSpPr>
                <a:spLocks noChangeShapeType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76" name="Text Box 297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2102" y="43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0110</a:t>
              </a:r>
            </a:p>
          </p:txBody>
        </p:sp>
        <p:grpSp>
          <p:nvGrpSpPr>
            <p:cNvPr id="17677" name="Group 307"/>
            <p:cNvGrpSpPr>
              <a:grpSpLocks/>
            </p:cNvGrpSpPr>
            <p:nvPr/>
          </p:nvGrpSpPr>
          <p:grpSpPr bwMode="auto">
            <a:xfrm>
              <a:off x="2727" y="417"/>
              <a:ext cx="642" cy="244"/>
              <a:chOff x="1049" y="1688"/>
              <a:chExt cx="642" cy="244"/>
            </a:xfrm>
          </p:grpSpPr>
          <p:sp>
            <p:nvSpPr>
              <p:cNvPr id="17687" name="Text Box 308"/>
              <p:cNvSpPr txBox="1">
                <a:spLocks noChangeArrowheads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688" name="Line 309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9" name="Line 310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0" name="Line 311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1" name="Line 312"/>
              <p:cNvSpPr>
                <a:spLocks noChangeShapeType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78" name="Text Box 313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2897" y="433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sp>
          <p:nvSpPr>
            <p:cNvPr id="17679" name="Text Box 314"/>
            <p:cNvSpPr txBox="1"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1122" y="432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LDR+</a:t>
              </a:r>
            </a:p>
          </p:txBody>
        </p:sp>
        <p:grpSp>
          <p:nvGrpSpPr>
            <p:cNvPr id="17680" name="Group 324"/>
            <p:cNvGrpSpPr>
              <a:grpSpLocks/>
            </p:cNvGrpSpPr>
            <p:nvPr/>
          </p:nvGrpSpPr>
          <p:grpSpPr bwMode="auto">
            <a:xfrm>
              <a:off x="3369" y="417"/>
              <a:ext cx="642" cy="244"/>
              <a:chOff x="1049" y="1688"/>
              <a:chExt cx="642" cy="244"/>
            </a:xfrm>
          </p:grpSpPr>
          <p:sp>
            <p:nvSpPr>
              <p:cNvPr id="17682" name="Text Box 325"/>
              <p:cNvSpPr txBox="1">
                <a:spLocks noChangeArrowheads="1"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683" name="Line 326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4" name="Line 327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5" name="Line 328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6" name="Line 329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81" name="Text Box 330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3442" y="433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</p:grpSp>
      <p:grpSp>
        <p:nvGrpSpPr>
          <p:cNvPr id="17412" name="Group 52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755775" y="1023938"/>
            <a:ext cx="6624638" cy="388937"/>
            <a:chOff x="405" y="848"/>
            <a:chExt cx="4173" cy="245"/>
          </a:xfrm>
        </p:grpSpPr>
        <p:grpSp>
          <p:nvGrpSpPr>
            <p:cNvPr id="17637" name="Group 100"/>
            <p:cNvGrpSpPr>
              <a:grpSpLocks/>
            </p:cNvGrpSpPr>
            <p:nvPr/>
          </p:nvGrpSpPr>
          <p:grpSpPr bwMode="auto">
            <a:xfrm>
              <a:off x="2652" y="848"/>
              <a:ext cx="1926" cy="245"/>
              <a:chOff x="1049" y="3336"/>
              <a:chExt cx="1926" cy="245"/>
            </a:xfrm>
          </p:grpSpPr>
          <p:sp>
            <p:nvSpPr>
              <p:cNvPr id="17656" name="Text Box 101"/>
              <p:cNvSpPr txBox="1">
                <a:spLocks noChangeArrowheads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657" name="Line 102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8" name="Line 103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9" name="Line 104"/>
              <p:cNvSpPr>
                <a:spLocks noChangeShapeType="1"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0" name="Line 105"/>
              <p:cNvSpPr>
                <a:spLocks noChangeShapeType="1"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1" name="Line 106"/>
              <p:cNvSpPr>
                <a:spLocks noChangeShapeType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2" name="Line 107"/>
              <p:cNvSpPr>
                <a:spLocks noChangeShapeType="1"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3" name="Line 108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4" name="Line 109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5" name="Line 110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6" name="Line 111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7" name="Line 112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8" name="Line 113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9" name="Line 114"/>
              <p:cNvSpPr>
                <a:spLocks noChangeShapeType="1"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0" name="Line 115"/>
              <p:cNvSpPr>
                <a:spLocks noChangeShapeType="1"/>
              </p:cNvSpPr>
              <p:nvPr>
                <p:custDataLst>
                  <p:tags r:id="rId239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1" name="Line 116"/>
              <p:cNvSpPr>
                <a:spLocks noChangeShapeType="1"/>
              </p:cNvSpPr>
              <p:nvPr>
                <p:custDataLst>
                  <p:tags r:id="rId240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2" name="Line 117"/>
              <p:cNvSpPr>
                <a:spLocks noChangeShapeType="1"/>
              </p:cNvSpPr>
              <p:nvPr>
                <p:custDataLst>
                  <p:tags r:id="rId241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38" name="Text Box 145"/>
            <p:cNvSpPr txBox="1"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3278" y="864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17639" name="Group 298"/>
            <p:cNvGrpSpPr>
              <a:grpSpLocks/>
            </p:cNvGrpSpPr>
            <p:nvPr/>
          </p:nvGrpSpPr>
          <p:grpSpPr bwMode="auto">
            <a:xfrm>
              <a:off x="1154" y="848"/>
              <a:ext cx="856" cy="245"/>
              <a:chOff x="1049" y="2142"/>
              <a:chExt cx="856" cy="245"/>
            </a:xfrm>
          </p:grpSpPr>
          <p:sp>
            <p:nvSpPr>
              <p:cNvPr id="17649" name="Text Box 299"/>
              <p:cNvSpPr txBox="1">
                <a:spLocks noChangeArrowheads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650" name="Line 300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1" name="Line 301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2" name="Line 302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3" name="Line 303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4" name="Line 304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5" name="Line 305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40" name="Text Box 306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1385" y="86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1110</a:t>
              </a:r>
            </a:p>
          </p:txBody>
        </p:sp>
        <p:sp>
          <p:nvSpPr>
            <p:cNvPr id="17641" name="Text Box 316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405" y="86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LEA+</a:t>
              </a:r>
            </a:p>
          </p:txBody>
        </p:sp>
        <p:grpSp>
          <p:nvGrpSpPr>
            <p:cNvPr id="17642" name="Group 331"/>
            <p:cNvGrpSpPr>
              <a:grpSpLocks/>
            </p:cNvGrpSpPr>
            <p:nvPr/>
          </p:nvGrpSpPr>
          <p:grpSpPr bwMode="auto">
            <a:xfrm>
              <a:off x="2010" y="848"/>
              <a:ext cx="642" cy="244"/>
              <a:chOff x="1049" y="1688"/>
              <a:chExt cx="642" cy="244"/>
            </a:xfrm>
          </p:grpSpPr>
          <p:sp>
            <p:nvSpPr>
              <p:cNvPr id="17644" name="Text Box 332"/>
              <p:cNvSpPr txBox="1"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645" name="Line 333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6" name="Line 334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7" name="Line 335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8" name="Line 336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43" name="Text Box 337"/>
            <p:cNvSpPr txBox="1"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2180" y="864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grpSp>
        <p:nvGrpSpPr>
          <p:cNvPr id="17413" name="Group 52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755775" y="1624013"/>
            <a:ext cx="6634163" cy="390525"/>
            <a:chOff x="405" y="1222"/>
            <a:chExt cx="4179" cy="246"/>
          </a:xfrm>
        </p:grpSpPr>
        <p:grpSp>
          <p:nvGrpSpPr>
            <p:cNvPr id="17600" name="Group 4"/>
            <p:cNvGrpSpPr>
              <a:grpSpLocks/>
            </p:cNvGrpSpPr>
            <p:nvPr/>
          </p:nvGrpSpPr>
          <p:grpSpPr bwMode="auto">
            <a:xfrm>
              <a:off x="1154" y="1222"/>
              <a:ext cx="856" cy="245"/>
              <a:chOff x="1049" y="2142"/>
              <a:chExt cx="856" cy="245"/>
            </a:xfrm>
          </p:grpSpPr>
          <p:sp>
            <p:nvSpPr>
              <p:cNvPr id="17630" name="Text Box 5"/>
              <p:cNvSpPr txBox="1">
                <a:spLocks noChangeArrowheads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631" name="Line 6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2" name="Line 7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3" name="Line 8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4" name="Line 9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5" name="Line 10"/>
              <p:cNvSpPr>
                <a:spLocks noChangeShapeType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6" name="Line 11"/>
              <p:cNvSpPr>
                <a:spLocks noChangeShapeType="1"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01" name="Text Box 12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1385" y="123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1001</a:t>
              </a:r>
            </a:p>
          </p:txBody>
        </p:sp>
        <p:grpSp>
          <p:nvGrpSpPr>
            <p:cNvPr id="17602" name="Group 247"/>
            <p:cNvGrpSpPr>
              <a:grpSpLocks/>
            </p:cNvGrpSpPr>
            <p:nvPr/>
          </p:nvGrpSpPr>
          <p:grpSpPr bwMode="auto">
            <a:xfrm>
              <a:off x="3300" y="1222"/>
              <a:ext cx="1284" cy="246"/>
              <a:chOff x="2612" y="1341"/>
              <a:chExt cx="1284" cy="246"/>
            </a:xfrm>
          </p:grpSpPr>
          <p:sp>
            <p:nvSpPr>
              <p:cNvPr id="17619" name="Text Box 226"/>
              <p:cNvSpPr txBox="1">
                <a:spLocks noChangeArrowheads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620" name="Line 229"/>
              <p:cNvSpPr>
                <a:spLocks noChangeShapeType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1" name="Line 230"/>
              <p:cNvSpPr>
                <a:spLocks noChangeShapeType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2" name="Line 231"/>
              <p:cNvSpPr>
                <a:spLocks noChangeShapeType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3" name="Line 232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4" name="Line 235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5" name="Line 236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6" name="Line 237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7" name="Line 238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8" name="Line 239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9" name="Line 240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03" name="Text Box 248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3675" y="123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111111</a:t>
              </a:r>
            </a:p>
          </p:txBody>
        </p:sp>
        <p:sp>
          <p:nvSpPr>
            <p:cNvPr id="17604" name="Text Box 315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405" y="1238"/>
              <a:ext cx="4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NOT+</a:t>
              </a:r>
            </a:p>
          </p:txBody>
        </p:sp>
        <p:grpSp>
          <p:nvGrpSpPr>
            <p:cNvPr id="17605" name="Group 338"/>
            <p:cNvGrpSpPr>
              <a:grpSpLocks/>
            </p:cNvGrpSpPr>
            <p:nvPr/>
          </p:nvGrpSpPr>
          <p:grpSpPr bwMode="auto">
            <a:xfrm>
              <a:off x="2010" y="1223"/>
              <a:ext cx="642" cy="244"/>
              <a:chOff x="1049" y="1688"/>
              <a:chExt cx="642" cy="244"/>
            </a:xfrm>
          </p:grpSpPr>
          <p:sp>
            <p:nvSpPr>
              <p:cNvPr id="17614" name="Text Box 339"/>
              <p:cNvSpPr txBox="1">
                <a:spLocks noChangeArrowheads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615" name="Line 340"/>
              <p:cNvSpPr>
                <a:spLocks noChangeShapeType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6" name="Line 341"/>
              <p:cNvSpPr>
                <a:spLocks noChangeShapeType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7" name="Line 342"/>
              <p:cNvSpPr>
                <a:spLocks noChangeShapeType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343"/>
              <p:cNvSpPr>
                <a:spLocks noChangeShapeType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06" name="Text Box 344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2180" y="123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17607" name="Group 345"/>
            <p:cNvGrpSpPr>
              <a:grpSpLocks/>
            </p:cNvGrpSpPr>
            <p:nvPr/>
          </p:nvGrpSpPr>
          <p:grpSpPr bwMode="auto">
            <a:xfrm>
              <a:off x="2658" y="1223"/>
              <a:ext cx="642" cy="244"/>
              <a:chOff x="1049" y="1688"/>
              <a:chExt cx="642" cy="244"/>
            </a:xfrm>
          </p:grpSpPr>
          <p:sp>
            <p:nvSpPr>
              <p:cNvPr id="17609" name="Text Box 346"/>
              <p:cNvSpPr txBox="1"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610" name="Line 347"/>
              <p:cNvSpPr>
                <a:spLocks noChangeShapeType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1" name="Line 348"/>
              <p:cNvSpPr>
                <a:spLocks noChangeShapeType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2" name="Line 349"/>
              <p:cNvSpPr>
                <a:spLocks noChangeShapeType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3" name="Line 350"/>
              <p:cNvSpPr>
                <a:spLocks noChangeShapeType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08" name="Text Box 351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2832" y="123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</p:grpSp>
      <p:grpSp>
        <p:nvGrpSpPr>
          <p:cNvPr id="17414" name="Group 53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755775" y="2225675"/>
            <a:ext cx="6648450" cy="390525"/>
            <a:chOff x="1106" y="1582"/>
            <a:chExt cx="4188" cy="246"/>
          </a:xfrm>
        </p:grpSpPr>
        <p:grpSp>
          <p:nvGrpSpPr>
            <p:cNvPr id="17563" name="Group 13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17593" name="Text Box 14"/>
              <p:cNvSpPr txBox="1">
                <a:spLocks noChangeArrowheads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594" name="Line 15"/>
              <p:cNvSpPr>
                <a:spLocks noChangeShapeType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5" name="Line 16"/>
              <p:cNvSpPr>
                <a:spLocks noChangeShapeType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6" name="Line 17"/>
              <p:cNvSpPr>
                <a:spLocks noChangeShapeType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7" name="Line 18"/>
              <p:cNvSpPr>
                <a:spLocks noChangeShapeType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8" name="Line 19"/>
              <p:cNvSpPr>
                <a:spLocks noChangeShapeType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9" name="Line 20"/>
              <p:cNvSpPr>
                <a:spLocks noChangeShapeType="1"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64" name="Text Box 21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17565" name="Text Box 317"/>
            <p:cNvSpPr txBox="1"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17566" name="Group 365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17588" name="Text Box 366"/>
              <p:cNvSpPr txBox="1">
                <a:spLocks noChangeArrowheads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589" name="Line 367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0" name="Line 368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1" name="Line 369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2" name="Line 370"/>
              <p:cNvSpPr>
                <a:spLocks noChangeShapeType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67" name="Text Box 371"/>
            <p:cNvSpPr txBox="1"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17568" name="Group 372"/>
            <p:cNvGrpSpPr>
              <a:grpSpLocks/>
            </p:cNvGrpSpPr>
            <p:nvPr/>
          </p:nvGrpSpPr>
          <p:grpSpPr bwMode="auto">
            <a:xfrm>
              <a:off x="3368" y="1583"/>
              <a:ext cx="642" cy="244"/>
              <a:chOff x="1049" y="1688"/>
              <a:chExt cx="642" cy="244"/>
            </a:xfrm>
          </p:grpSpPr>
          <p:sp>
            <p:nvSpPr>
              <p:cNvPr id="17583" name="Text Box 373"/>
              <p:cNvSpPr txBox="1"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584" name="Line 374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5" name="Line 375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6" name="Line 376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7" name="Line 377"/>
              <p:cNvSpPr>
                <a:spLocks noChangeShapeType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69" name="Text Box 378"/>
            <p:cNvSpPr txBox="1"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3526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17570" name="Group 379"/>
            <p:cNvGrpSpPr>
              <a:grpSpLocks/>
            </p:cNvGrpSpPr>
            <p:nvPr/>
          </p:nvGrpSpPr>
          <p:grpSpPr bwMode="auto">
            <a:xfrm>
              <a:off x="4010" y="1582"/>
              <a:ext cx="1284" cy="246"/>
              <a:chOff x="2612" y="1341"/>
              <a:chExt cx="1284" cy="246"/>
            </a:xfrm>
          </p:grpSpPr>
          <p:sp>
            <p:nvSpPr>
              <p:cNvPr id="17572" name="Text Box 380"/>
              <p:cNvSpPr txBox="1"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573" name="Line 381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4" name="Line 382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5" name="Line 383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6" name="Line 384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7" name="Line 385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8" name="Line 386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9" name="Line 387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0" name="Line 388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1" name="Line 389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2" name="Line 390"/>
              <p:cNvSpPr>
                <a:spLocks noChangeShapeType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71" name="Text Box 391"/>
            <p:cNvSpPr txBox="1"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grpSp>
        <p:nvGrpSpPr>
          <p:cNvPr id="17415" name="Group 52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755775" y="3430588"/>
            <a:ext cx="6624638" cy="390525"/>
            <a:chOff x="405" y="2306"/>
            <a:chExt cx="4173" cy="246"/>
          </a:xfrm>
        </p:grpSpPr>
        <p:grpSp>
          <p:nvGrpSpPr>
            <p:cNvPr id="17527" name="Group 31"/>
            <p:cNvGrpSpPr>
              <a:grpSpLocks/>
            </p:cNvGrpSpPr>
            <p:nvPr/>
          </p:nvGrpSpPr>
          <p:grpSpPr bwMode="auto">
            <a:xfrm>
              <a:off x="1154" y="2306"/>
              <a:ext cx="856" cy="245"/>
              <a:chOff x="1049" y="2142"/>
              <a:chExt cx="856" cy="245"/>
            </a:xfrm>
          </p:grpSpPr>
          <p:sp>
            <p:nvSpPr>
              <p:cNvPr id="17556" name="Text Box 32"/>
              <p:cNvSpPr txBox="1">
                <a:spLocks noChangeArrowheads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557" name="Line 33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8" name="Line 34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9" name="Line 35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0" name="Line 36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1" name="Line 37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2" name="Line 38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28" name="Text Box 39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1385" y="232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0011</a:t>
              </a:r>
            </a:p>
          </p:txBody>
        </p:sp>
        <p:grpSp>
          <p:nvGrpSpPr>
            <p:cNvPr id="17529" name="Group 147"/>
            <p:cNvGrpSpPr>
              <a:grpSpLocks/>
            </p:cNvGrpSpPr>
            <p:nvPr/>
          </p:nvGrpSpPr>
          <p:grpSpPr bwMode="auto">
            <a:xfrm>
              <a:off x="2013" y="2307"/>
              <a:ext cx="642" cy="244"/>
              <a:chOff x="1049" y="1688"/>
              <a:chExt cx="642" cy="244"/>
            </a:xfrm>
          </p:grpSpPr>
          <p:sp>
            <p:nvSpPr>
              <p:cNvPr id="17551" name="Text Box 148"/>
              <p:cNvSpPr txBox="1">
                <a:spLocks noChangeArrowhead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552" name="Line 149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3" name="Line 150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4" name="Line 151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5" name="Line 152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30" name="Text Box 153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187" y="2323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sp>
          <p:nvSpPr>
            <p:cNvPr id="17531" name="Text Box 319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05" y="2323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</a:t>
              </a:r>
            </a:p>
          </p:txBody>
        </p:sp>
        <p:grpSp>
          <p:nvGrpSpPr>
            <p:cNvPr id="17532" name="Group 406"/>
            <p:cNvGrpSpPr>
              <a:grpSpLocks/>
            </p:cNvGrpSpPr>
            <p:nvPr/>
          </p:nvGrpSpPr>
          <p:grpSpPr bwMode="auto">
            <a:xfrm>
              <a:off x="2652" y="2307"/>
              <a:ext cx="1926" cy="245"/>
              <a:chOff x="1049" y="3336"/>
              <a:chExt cx="1926" cy="245"/>
            </a:xfrm>
          </p:grpSpPr>
          <p:sp>
            <p:nvSpPr>
              <p:cNvPr id="17534" name="Text Box 407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535" name="Line 408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6" name="Line 409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7" name="Line 410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8" name="Line 411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9" name="Line 412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0" name="Line 413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1" name="Line 414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2" name="Line 415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3" name="Line 416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4" name="Line 417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5" name="Line 418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6" name="Line 419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7" name="Line 420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8" name="Line 421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9" name="Line 422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0" name="Line 423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33" name="Text Box 424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3278" y="2323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</p:grpSp>
      <p:grpSp>
        <p:nvGrpSpPr>
          <p:cNvPr id="17416" name="Group 527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755775" y="4032250"/>
            <a:ext cx="6634163" cy="388938"/>
            <a:chOff x="405" y="2675"/>
            <a:chExt cx="4179" cy="245"/>
          </a:xfrm>
        </p:grpSpPr>
        <p:grpSp>
          <p:nvGrpSpPr>
            <p:cNvPr id="17491" name="Group 40"/>
            <p:cNvGrpSpPr>
              <a:grpSpLocks/>
            </p:cNvGrpSpPr>
            <p:nvPr/>
          </p:nvGrpSpPr>
          <p:grpSpPr bwMode="auto">
            <a:xfrm>
              <a:off x="1154" y="2675"/>
              <a:ext cx="856" cy="245"/>
              <a:chOff x="1049" y="2142"/>
              <a:chExt cx="856" cy="245"/>
            </a:xfrm>
          </p:grpSpPr>
          <p:sp>
            <p:nvSpPr>
              <p:cNvPr id="17520" name="Text Box 41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521" name="Line 42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2" name="Line 43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3" name="Line 44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4" name="Line 45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5" name="Line 46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6" name="Line 47"/>
              <p:cNvSpPr>
                <a:spLocks noChangeShapeType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92" name="Text Box 48"/>
            <p:cNvSpPr txBox="1"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1385" y="269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1011</a:t>
              </a:r>
            </a:p>
          </p:txBody>
        </p:sp>
        <p:sp>
          <p:nvSpPr>
            <p:cNvPr id="17493" name="Text Box 320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405" y="2692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STI</a:t>
              </a:r>
            </a:p>
          </p:txBody>
        </p:sp>
        <p:grpSp>
          <p:nvGrpSpPr>
            <p:cNvPr id="17494" name="Group 392"/>
            <p:cNvGrpSpPr>
              <a:grpSpLocks/>
            </p:cNvGrpSpPr>
            <p:nvPr/>
          </p:nvGrpSpPr>
          <p:grpSpPr bwMode="auto">
            <a:xfrm>
              <a:off x="2013" y="2676"/>
              <a:ext cx="642" cy="244"/>
              <a:chOff x="1049" y="1688"/>
              <a:chExt cx="642" cy="244"/>
            </a:xfrm>
          </p:grpSpPr>
          <p:sp>
            <p:nvSpPr>
              <p:cNvPr id="17515" name="Text Box 393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516" name="Line 394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7" name="Line 395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8" name="Line 396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9" name="Line 397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95" name="Text Box 398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187" y="2692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grpSp>
          <p:nvGrpSpPr>
            <p:cNvPr id="17496" name="Group 425"/>
            <p:cNvGrpSpPr>
              <a:grpSpLocks/>
            </p:cNvGrpSpPr>
            <p:nvPr/>
          </p:nvGrpSpPr>
          <p:grpSpPr bwMode="auto">
            <a:xfrm>
              <a:off x="2658" y="2675"/>
              <a:ext cx="1926" cy="245"/>
              <a:chOff x="1049" y="3336"/>
              <a:chExt cx="1926" cy="245"/>
            </a:xfrm>
          </p:grpSpPr>
          <p:sp>
            <p:nvSpPr>
              <p:cNvPr id="17498" name="Text Box 426"/>
              <p:cNvSpPr txBox="1"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99" name="Line 427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0" name="Line 428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1" name="Line 429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2" name="Line 430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3" name="Line 431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4" name="Line 432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5" name="Line 433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6" name="Line 434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7" name="Line 435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8" name="Line 436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9" name="Line 437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0" name="Line 438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1" name="Line 439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2" name="Line 440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3" name="Line 441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4" name="Line 442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97" name="Text Box 443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284" y="2692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</p:grpSp>
      <p:grpSp>
        <p:nvGrpSpPr>
          <p:cNvPr id="17417" name="Group 528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755775" y="4632325"/>
            <a:ext cx="6634163" cy="390525"/>
            <a:chOff x="405" y="3062"/>
            <a:chExt cx="4179" cy="246"/>
          </a:xfrm>
        </p:grpSpPr>
        <p:grpSp>
          <p:nvGrpSpPr>
            <p:cNvPr id="17454" name="Group 49"/>
            <p:cNvGrpSpPr>
              <a:grpSpLocks/>
            </p:cNvGrpSpPr>
            <p:nvPr/>
          </p:nvGrpSpPr>
          <p:grpSpPr bwMode="auto">
            <a:xfrm>
              <a:off x="1154" y="3063"/>
              <a:ext cx="856" cy="245"/>
              <a:chOff x="1049" y="2142"/>
              <a:chExt cx="856" cy="245"/>
            </a:xfrm>
          </p:grpSpPr>
          <p:sp>
            <p:nvSpPr>
              <p:cNvPr id="17484" name="Text Box 50"/>
              <p:cNvSpPr txBox="1"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85" name="Line 51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6" name="Line 52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7" name="Line 53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8" name="Line 54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9" name="Line 55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0" name="Line 56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55" name="Text Box 57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385" y="307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0111</a:t>
              </a:r>
            </a:p>
          </p:txBody>
        </p:sp>
        <p:grpSp>
          <p:nvGrpSpPr>
            <p:cNvPr id="17456" name="Group 168"/>
            <p:cNvGrpSpPr>
              <a:grpSpLocks/>
            </p:cNvGrpSpPr>
            <p:nvPr/>
          </p:nvGrpSpPr>
          <p:grpSpPr bwMode="auto">
            <a:xfrm>
              <a:off x="2658" y="3063"/>
              <a:ext cx="642" cy="244"/>
              <a:chOff x="1049" y="1688"/>
              <a:chExt cx="642" cy="244"/>
            </a:xfrm>
          </p:grpSpPr>
          <p:sp>
            <p:nvSpPr>
              <p:cNvPr id="17479" name="Text Box 169"/>
              <p:cNvSpPr txBox="1"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80" name="Line 170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1" name="Line 171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2" name="Line 172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3" name="Line 17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57" name="Text Box 174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731" y="3079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sp>
          <p:nvSpPr>
            <p:cNvPr id="17458" name="Text Box 321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05" y="307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STR</a:t>
              </a:r>
            </a:p>
          </p:txBody>
        </p:sp>
        <p:grpSp>
          <p:nvGrpSpPr>
            <p:cNvPr id="17459" name="Group 399"/>
            <p:cNvGrpSpPr>
              <a:grpSpLocks/>
            </p:cNvGrpSpPr>
            <p:nvPr/>
          </p:nvGrpSpPr>
          <p:grpSpPr bwMode="auto">
            <a:xfrm>
              <a:off x="2013" y="3063"/>
              <a:ext cx="642" cy="244"/>
              <a:chOff x="1049" y="1688"/>
              <a:chExt cx="642" cy="244"/>
            </a:xfrm>
          </p:grpSpPr>
          <p:sp>
            <p:nvSpPr>
              <p:cNvPr id="17474" name="Text Box 400"/>
              <p:cNvSpPr txBox="1"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75" name="Line 401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6" name="Line 402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7" name="Line 403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8" name="Line 404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60" name="Text Box 405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187" y="307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grpSp>
          <p:nvGrpSpPr>
            <p:cNvPr id="17461" name="Group 444"/>
            <p:cNvGrpSpPr>
              <a:grpSpLocks/>
            </p:cNvGrpSpPr>
            <p:nvPr/>
          </p:nvGrpSpPr>
          <p:grpSpPr bwMode="auto">
            <a:xfrm>
              <a:off x="3300" y="3062"/>
              <a:ext cx="1284" cy="246"/>
              <a:chOff x="2612" y="1341"/>
              <a:chExt cx="1284" cy="246"/>
            </a:xfrm>
          </p:grpSpPr>
          <p:sp>
            <p:nvSpPr>
              <p:cNvPr id="17463" name="Text Box 445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64" name="Line 446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5" name="Line 447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6" name="Line 448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Line 449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450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9" name="Line 451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0" name="Line 452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1" name="Line 453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2" name="Line 454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3" name="Line 455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62" name="Text Box 456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696" y="3079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offset6</a:t>
              </a:r>
            </a:p>
          </p:txBody>
        </p:sp>
      </p:grpSp>
      <p:grpSp>
        <p:nvGrpSpPr>
          <p:cNvPr id="17418" name="Group 530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755775" y="5837238"/>
            <a:ext cx="6624638" cy="393700"/>
            <a:chOff x="405" y="3827"/>
            <a:chExt cx="4173" cy="248"/>
          </a:xfrm>
        </p:grpSpPr>
        <p:grpSp>
          <p:nvGrpSpPr>
            <p:cNvPr id="17420" name="Group 67"/>
            <p:cNvGrpSpPr>
              <a:grpSpLocks/>
            </p:cNvGrpSpPr>
            <p:nvPr/>
          </p:nvGrpSpPr>
          <p:grpSpPr bwMode="auto">
            <a:xfrm>
              <a:off x="1154" y="3829"/>
              <a:ext cx="856" cy="245"/>
              <a:chOff x="1049" y="2142"/>
              <a:chExt cx="856" cy="245"/>
            </a:xfrm>
          </p:grpSpPr>
          <p:sp>
            <p:nvSpPr>
              <p:cNvPr id="17447" name="Text Box 68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48" name="Line 69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9" name="Line 70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0" name="Line 71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1" name="Line 72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2" name="Line 73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3" name="Line 74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1" name="Text Box 7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85" y="3845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1101</a:t>
              </a:r>
            </a:p>
          </p:txBody>
        </p:sp>
        <p:sp>
          <p:nvSpPr>
            <p:cNvPr id="17422" name="Text Box 32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05" y="3845"/>
              <a:ext cx="6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reserved</a:t>
              </a:r>
            </a:p>
          </p:txBody>
        </p:sp>
        <p:grpSp>
          <p:nvGrpSpPr>
            <p:cNvPr id="17423" name="Group 481"/>
            <p:cNvGrpSpPr>
              <a:grpSpLocks/>
            </p:cNvGrpSpPr>
            <p:nvPr/>
          </p:nvGrpSpPr>
          <p:grpSpPr bwMode="auto">
            <a:xfrm>
              <a:off x="2006" y="3827"/>
              <a:ext cx="2572" cy="248"/>
              <a:chOff x="2006" y="3827"/>
              <a:chExt cx="2572" cy="248"/>
            </a:xfrm>
          </p:grpSpPr>
          <p:sp>
            <p:nvSpPr>
              <p:cNvPr id="17424" name="Line 280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370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5" name="Line 281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370" y="401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6" name="Text Box 458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006" y="3829"/>
                <a:ext cx="257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27" name="Line 459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290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8" name="Line 460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290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9" name="Line 461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076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0" name="Line 462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076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1" name="Line 463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220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2" name="Line 464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220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3" name="Line 465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434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Line 466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434" y="40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5" name="Line 467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648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6" name="Line 468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648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7" name="Line 469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862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8" name="Line 470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862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9" name="Line 471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718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0" name="Line 472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718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1" name="Line 473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504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2" name="Line 474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504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3" name="Line 475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932" y="38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4" name="Line 476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932" y="402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5" name="Line 477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146" y="38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6" name="Line 478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146" y="402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9" name="Text Box 53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71888" y="6376988"/>
            <a:ext cx="5346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Indicates instructions that modify condition codes</a:t>
            </a:r>
          </a:p>
        </p:txBody>
      </p:sp>
    </p:spTree>
    <p:extLst>
      <p:ext uri="{BB962C8B-B14F-4D97-AF65-F5344CB8AC3E}">
        <p14:creationId xmlns:p14="http://schemas.microsoft.com/office/powerpoint/2010/main" val="300823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the LC-3 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2510"/>
            <a:ext cx="8229600" cy="5105400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 symbolic representation of the binary machine language</a:t>
            </a:r>
          </a:p>
          <a:p>
            <a:pPr lvl="1"/>
            <a:r>
              <a:rPr lang="en-US" dirty="0"/>
              <a:t>Instructions are one-to-one between AL and ML</a:t>
            </a:r>
          </a:p>
          <a:p>
            <a:pPr lvl="1"/>
            <a:r>
              <a:rPr lang="en-US" dirty="0"/>
              <a:t>AL contains some assembler directives that start with “.”</a:t>
            </a:r>
          </a:p>
          <a:p>
            <a:pPr lvl="1"/>
            <a:r>
              <a:rPr lang="en-US" dirty="0"/>
              <a:t>Assembler will look up </a:t>
            </a:r>
            <a:r>
              <a:rPr lang="en-US" dirty="0" err="1"/>
              <a:t>opcodes</a:t>
            </a:r>
            <a:r>
              <a:rPr lang="en-US" dirty="0"/>
              <a:t> for us</a:t>
            </a:r>
          </a:p>
          <a:p>
            <a:pPr lvl="1"/>
            <a:r>
              <a:rPr lang="en-US" dirty="0"/>
              <a:t>Assembler will allow us to name memory addresses</a:t>
            </a:r>
          </a:p>
          <a:p>
            <a:pPr lvl="1"/>
            <a:r>
              <a:rPr lang="en-US" dirty="0"/>
              <a:t>We’ll talk about how an assembler works a bit later</a:t>
            </a:r>
          </a:p>
        </p:txBody>
      </p:sp>
    </p:spTree>
    <p:extLst>
      <p:ext uri="{BB962C8B-B14F-4D97-AF65-F5344CB8AC3E}">
        <p14:creationId xmlns:p14="http://schemas.microsoft.com/office/powerpoint/2010/main" val="22068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Addressing Modes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Where can operands be found?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>
                <a:latin typeface="Arial" charset="0"/>
              </a:rPr>
              <a:t>1. In the instruction (Literal or Immediate)</a:t>
            </a:r>
          </a:p>
          <a:p>
            <a:pPr lvl="1"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>
                <a:latin typeface="Arial" charset="0"/>
              </a:rPr>
              <a:t>2. In registers</a:t>
            </a:r>
          </a:p>
          <a:p>
            <a:pPr lvl="1"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>
                <a:latin typeface="Arial" charset="0"/>
              </a:rPr>
              <a:t>3. In memory</a:t>
            </a:r>
          </a:p>
          <a:p>
            <a:pPr lvl="1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Addressing Modes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462108" cy="5105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Immediate or Literal</a:t>
            </a:r>
          </a:p>
          <a:p>
            <a:pPr eaLnBrk="1" hangingPunct="1"/>
            <a:r>
              <a:rPr lang="en-US" dirty="0">
                <a:latin typeface="Arial" charset="0"/>
              </a:rPr>
              <a:t>Register</a:t>
            </a:r>
          </a:p>
          <a:p>
            <a:pPr eaLnBrk="1" hangingPunct="1"/>
            <a:r>
              <a:rPr lang="en-US" dirty="0">
                <a:latin typeface="Arial" charset="0"/>
              </a:rPr>
              <a:t>PC-relative</a:t>
            </a:r>
          </a:p>
          <a:p>
            <a:pPr eaLnBrk="1" hangingPunct="1"/>
            <a:r>
              <a:rPr lang="en-US" dirty="0">
                <a:latin typeface="Arial" charset="0"/>
              </a:rPr>
              <a:t>Indirect</a:t>
            </a:r>
          </a:p>
          <a:p>
            <a:pPr eaLnBrk="1" hangingPunct="1"/>
            <a:r>
              <a:rPr lang="en-US" dirty="0">
                <a:latin typeface="Arial" charset="0"/>
              </a:rPr>
              <a:t>Base + Offset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Each instruction usually allows a </a:t>
            </a:r>
            <a:r>
              <a:rPr lang="en-US" b="1" dirty="0">
                <a:latin typeface="Arial" charset="0"/>
              </a:rPr>
              <a:t>subset</a:t>
            </a:r>
            <a:r>
              <a:rPr lang="en-US" dirty="0">
                <a:latin typeface="Arial" charset="0"/>
              </a:rPr>
              <a:t> of addressing modes (a frequently observed characteristic of a RISC architecture)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ISA: Overview</a:t>
            </a:r>
          </a:p>
          <a:p>
            <a:pPr lvl="1" eaLnBrk="1" hangingPunct="1"/>
            <a:r>
              <a:rPr lang="en-US">
                <a:latin typeface="Arial" charset="0"/>
              </a:rPr>
              <a:t>Memory, Registers, Instruction Set, Opcodes, Datatypes, Addressing Modes, Condition Codes</a:t>
            </a:r>
          </a:p>
          <a:p>
            <a:pPr eaLnBrk="1" hangingPunct="1"/>
            <a:r>
              <a:rPr lang="en-US">
                <a:latin typeface="Arial" charset="0"/>
              </a:rPr>
              <a:t>Operate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ADD, AND, NOT</a:t>
            </a:r>
          </a:p>
          <a:p>
            <a:pPr eaLnBrk="1" hangingPunct="1"/>
            <a:r>
              <a:rPr lang="en-US">
                <a:latin typeface="Arial" charset="0"/>
              </a:rPr>
              <a:t>Data Movement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PC-Relative Mode, Indirect Mode, Base+Offset Mode, Immediate Mode, 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949825" y="317500"/>
            <a:ext cx="309563" cy="11509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4937125" y="1468438"/>
            <a:ext cx="309563" cy="11525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2903538" y="3867150"/>
            <a:ext cx="309562" cy="11509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06388" y="438150"/>
            <a:ext cx="712787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1" name="Rounded Rectangle 370"/>
          <p:cNvSpPr/>
          <p:nvPr/>
        </p:nvSpPr>
        <p:spPr>
          <a:xfrm>
            <a:off x="306388" y="1577975"/>
            <a:ext cx="712787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2" name="Rounded Rectangle 371"/>
          <p:cNvSpPr/>
          <p:nvPr/>
        </p:nvSpPr>
        <p:spPr>
          <a:xfrm>
            <a:off x="306388" y="4049713"/>
            <a:ext cx="712787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487" name="Group 69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06388" y="411163"/>
            <a:ext cx="6651625" cy="388937"/>
            <a:chOff x="1105" y="409"/>
            <a:chExt cx="4190" cy="245"/>
          </a:xfrm>
        </p:grpSpPr>
        <p:grpSp>
          <p:nvGrpSpPr>
            <p:cNvPr id="20828" name="Group 215"/>
            <p:cNvGrpSpPr>
              <a:grpSpLocks/>
            </p:cNvGrpSpPr>
            <p:nvPr/>
          </p:nvGrpSpPr>
          <p:grpSpPr bwMode="auto">
            <a:xfrm>
              <a:off x="1871" y="409"/>
              <a:ext cx="856" cy="245"/>
              <a:chOff x="1049" y="2142"/>
              <a:chExt cx="856" cy="245"/>
            </a:xfrm>
          </p:grpSpPr>
          <p:sp>
            <p:nvSpPr>
              <p:cNvPr id="20858" name="Text Box 216"/>
              <p:cNvSpPr txBox="1">
                <a:spLocks noChangeArrowheads="1"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859" name="Line 217"/>
              <p:cNvSpPr>
                <a:spLocks noChangeShapeType="1"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0" name="Line 218"/>
              <p:cNvSpPr>
                <a:spLocks noChangeShapeType="1"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1" name="Line 219"/>
              <p:cNvSpPr>
                <a:spLocks noChangeShapeType="1"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2" name="Line 220"/>
              <p:cNvSpPr>
                <a:spLocks noChangeShapeType="1"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3" name="Line 221"/>
              <p:cNvSpPr>
                <a:spLocks noChangeShapeType="1"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4" name="Line 222"/>
              <p:cNvSpPr>
                <a:spLocks noChangeShapeType="1"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829" name="Text Box 223"/>
            <p:cNvSpPr txBox="1">
              <a:spLocks noChangeArrowheads="1"/>
            </p:cNvSpPr>
            <p:nvPr>
              <p:custDataLst>
                <p:tags r:id="rId301"/>
              </p:custDataLst>
            </p:nvPr>
          </p:nvSpPr>
          <p:spPr bwMode="auto">
            <a:xfrm>
              <a:off x="2101" y="426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0001</a:t>
              </a:r>
            </a:p>
          </p:txBody>
        </p:sp>
        <p:grpSp>
          <p:nvGrpSpPr>
            <p:cNvPr id="20830" name="Group 305"/>
            <p:cNvGrpSpPr>
              <a:grpSpLocks/>
            </p:cNvGrpSpPr>
            <p:nvPr/>
          </p:nvGrpSpPr>
          <p:grpSpPr bwMode="auto">
            <a:xfrm>
              <a:off x="2727" y="410"/>
              <a:ext cx="642" cy="244"/>
              <a:chOff x="1049" y="1688"/>
              <a:chExt cx="642" cy="244"/>
            </a:xfrm>
          </p:grpSpPr>
          <p:sp>
            <p:nvSpPr>
              <p:cNvPr id="20853" name="Text Box 306"/>
              <p:cNvSpPr txBox="1">
                <a:spLocks noChangeArrowheads="1"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854" name="Line 307"/>
              <p:cNvSpPr>
                <a:spLocks noChangeShapeType="1"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5" name="Line 308"/>
              <p:cNvSpPr>
                <a:spLocks noChangeShapeType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6" name="Line 309"/>
              <p:cNvSpPr>
                <a:spLocks noChangeShapeType="1"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7" name="Line 310"/>
              <p:cNvSpPr>
                <a:spLocks noChangeShapeType="1"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831" name="Text Box 311"/>
            <p:cNvSpPr txBox="1">
              <a:spLocks noChangeArrowheads="1"/>
            </p:cNvSpPr>
            <p:nvPr>
              <p:custDataLst>
                <p:tags r:id="rId302"/>
              </p:custDataLst>
            </p:nvPr>
          </p:nvSpPr>
          <p:spPr bwMode="auto">
            <a:xfrm>
              <a:off x="2897" y="426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20832" name="Group 312"/>
            <p:cNvGrpSpPr>
              <a:grpSpLocks/>
            </p:cNvGrpSpPr>
            <p:nvPr/>
          </p:nvGrpSpPr>
          <p:grpSpPr bwMode="auto">
            <a:xfrm>
              <a:off x="3369" y="410"/>
              <a:ext cx="642" cy="244"/>
              <a:chOff x="1049" y="1688"/>
              <a:chExt cx="642" cy="244"/>
            </a:xfrm>
          </p:grpSpPr>
          <p:sp>
            <p:nvSpPr>
              <p:cNvPr id="20848" name="Text Box 313"/>
              <p:cNvSpPr txBox="1">
                <a:spLocks noChangeArrowheads="1"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849" name="Line 314"/>
              <p:cNvSpPr>
                <a:spLocks noChangeShapeType="1"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0" name="Line 315"/>
              <p:cNvSpPr>
                <a:spLocks noChangeShapeType="1"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1" name="Line 316"/>
              <p:cNvSpPr>
                <a:spLocks noChangeShapeType="1"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2" name="Line 317"/>
              <p:cNvSpPr>
                <a:spLocks noChangeShapeType="1"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833" name="Text Box 318"/>
            <p:cNvSpPr txBox="1">
              <a:spLocks noChangeArrowheads="1"/>
            </p:cNvSpPr>
            <p:nvPr>
              <p:custDataLst>
                <p:tags r:id="rId303"/>
              </p:custDataLst>
            </p:nvPr>
          </p:nvSpPr>
          <p:spPr bwMode="auto">
            <a:xfrm>
              <a:off x="3508" y="426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20834" name="Text Box 319"/>
            <p:cNvSpPr txBox="1">
              <a:spLocks noChangeArrowheads="1"/>
            </p:cNvSpPr>
            <p:nvPr>
              <p:custDataLst>
                <p:tags r:id="rId304"/>
              </p:custDataLst>
            </p:nvPr>
          </p:nvSpPr>
          <p:spPr bwMode="auto">
            <a:xfrm>
              <a:off x="4011" y="410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20835" name="Text Box 320"/>
            <p:cNvSpPr txBox="1">
              <a:spLocks noChangeArrowheads="1"/>
            </p:cNvSpPr>
            <p:nvPr>
              <p:custDataLst>
                <p:tags r:id="rId305"/>
              </p:custDataLst>
            </p:nvPr>
          </p:nvSpPr>
          <p:spPr bwMode="auto">
            <a:xfrm>
              <a:off x="4225" y="410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grpSp>
          <p:nvGrpSpPr>
            <p:cNvPr id="20836" name="Group 321"/>
            <p:cNvGrpSpPr>
              <a:grpSpLocks/>
            </p:cNvGrpSpPr>
            <p:nvPr/>
          </p:nvGrpSpPr>
          <p:grpSpPr bwMode="auto">
            <a:xfrm>
              <a:off x="4439" y="410"/>
              <a:ext cx="0" cy="243"/>
              <a:chOff x="1263" y="748"/>
              <a:chExt cx="0" cy="243"/>
            </a:xfrm>
          </p:grpSpPr>
          <p:sp>
            <p:nvSpPr>
              <p:cNvPr id="20846" name="Line 322"/>
              <p:cNvSpPr>
                <a:spLocks noChangeShapeType="1"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7" name="Line 323"/>
              <p:cNvSpPr>
                <a:spLocks noChangeShapeType="1"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837" name="Text Box 324"/>
            <p:cNvSpPr txBox="1">
              <a:spLocks noChangeArrowheads="1"/>
            </p:cNvSpPr>
            <p:nvPr>
              <p:custDataLst>
                <p:tags r:id="rId306"/>
              </p:custDataLst>
            </p:nvPr>
          </p:nvSpPr>
          <p:spPr bwMode="auto">
            <a:xfrm>
              <a:off x="4310" y="426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20838" name="Group 325"/>
            <p:cNvGrpSpPr>
              <a:grpSpLocks/>
            </p:cNvGrpSpPr>
            <p:nvPr/>
          </p:nvGrpSpPr>
          <p:grpSpPr bwMode="auto">
            <a:xfrm>
              <a:off x="4653" y="410"/>
              <a:ext cx="642" cy="244"/>
              <a:chOff x="1049" y="1688"/>
              <a:chExt cx="642" cy="244"/>
            </a:xfrm>
          </p:grpSpPr>
          <p:sp>
            <p:nvSpPr>
              <p:cNvPr id="20841" name="Text Box 326"/>
              <p:cNvSpPr txBox="1">
                <a:spLocks noChangeArrowheads="1"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842" name="Line 327"/>
              <p:cNvSpPr>
                <a:spLocks noChangeShapeType="1"/>
              </p:cNvSpPr>
              <p:nvPr>
                <p:custDataLst>
                  <p:tags r:id="rId31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3" name="Line 328"/>
              <p:cNvSpPr>
                <a:spLocks noChangeShapeType="1"/>
              </p:cNvSpPr>
              <p:nvPr>
                <p:custDataLst>
                  <p:tags r:id="rId31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4" name="Line 329"/>
              <p:cNvSpPr>
                <a:spLocks noChangeShapeType="1"/>
              </p:cNvSpPr>
              <p:nvPr>
                <p:custDataLst>
                  <p:tags r:id="rId31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5" name="Line 330"/>
              <p:cNvSpPr>
                <a:spLocks noChangeShapeType="1"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839" name="Text Box 331"/>
            <p:cNvSpPr txBox="1">
              <a:spLocks noChangeArrowheads="1"/>
            </p:cNvSpPr>
            <p:nvPr>
              <p:custDataLst>
                <p:tags r:id="rId307"/>
              </p:custDataLst>
            </p:nvPr>
          </p:nvSpPr>
          <p:spPr bwMode="auto">
            <a:xfrm>
              <a:off x="4792" y="426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SR2</a:t>
              </a:r>
            </a:p>
          </p:txBody>
        </p:sp>
        <p:sp>
          <p:nvSpPr>
            <p:cNvPr id="20840" name="Text Box 553"/>
            <p:cNvSpPr txBox="1">
              <a:spLocks noChangeArrowheads="1"/>
            </p:cNvSpPr>
            <p:nvPr>
              <p:custDataLst>
                <p:tags r:id="rId308"/>
              </p:custDataLst>
            </p:nvPr>
          </p:nvSpPr>
          <p:spPr bwMode="auto">
            <a:xfrm>
              <a:off x="1105" y="426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ADD+</a:t>
              </a:r>
            </a:p>
          </p:txBody>
        </p:sp>
      </p:grpSp>
      <p:grpSp>
        <p:nvGrpSpPr>
          <p:cNvPr id="20488" name="Group 69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06388" y="1606550"/>
            <a:ext cx="6645275" cy="388938"/>
            <a:chOff x="1105" y="1137"/>
            <a:chExt cx="4186" cy="245"/>
          </a:xfrm>
        </p:grpSpPr>
        <p:grpSp>
          <p:nvGrpSpPr>
            <p:cNvPr id="20791" name="Group 379"/>
            <p:cNvGrpSpPr>
              <a:grpSpLocks/>
            </p:cNvGrpSpPr>
            <p:nvPr/>
          </p:nvGrpSpPr>
          <p:grpSpPr bwMode="auto">
            <a:xfrm>
              <a:off x="1867" y="1137"/>
              <a:ext cx="856" cy="245"/>
              <a:chOff x="1049" y="2142"/>
              <a:chExt cx="856" cy="245"/>
            </a:xfrm>
          </p:grpSpPr>
          <p:sp>
            <p:nvSpPr>
              <p:cNvPr id="20821" name="Text Box 380"/>
              <p:cNvSpPr txBox="1">
                <a:spLocks noChangeArrowheads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822" name="Line 381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3" name="Line 382"/>
              <p:cNvSpPr>
                <a:spLocks noChangeShapeType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4" name="Line 383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5" name="Line 384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6" name="Line 385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7" name="Line 386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92" name="Text Box 387"/>
            <p:cNvSpPr txBox="1">
              <a:spLocks noChangeArrowheads="1"/>
            </p:cNvSpPr>
            <p:nvPr>
              <p:custDataLst>
                <p:tags r:id="rId269"/>
              </p:custDataLst>
            </p:nvPr>
          </p:nvSpPr>
          <p:spPr bwMode="auto">
            <a:xfrm>
              <a:off x="2097" y="115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0101</a:t>
              </a:r>
            </a:p>
          </p:txBody>
        </p:sp>
        <p:grpSp>
          <p:nvGrpSpPr>
            <p:cNvPr id="20793" name="Group 388"/>
            <p:cNvGrpSpPr>
              <a:grpSpLocks/>
            </p:cNvGrpSpPr>
            <p:nvPr/>
          </p:nvGrpSpPr>
          <p:grpSpPr bwMode="auto">
            <a:xfrm>
              <a:off x="2723" y="1138"/>
              <a:ext cx="642" cy="244"/>
              <a:chOff x="1049" y="1688"/>
              <a:chExt cx="642" cy="244"/>
            </a:xfrm>
          </p:grpSpPr>
          <p:sp>
            <p:nvSpPr>
              <p:cNvPr id="20816" name="Text Box 389"/>
              <p:cNvSpPr txBox="1">
                <a:spLocks noChangeArrowheads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817" name="Line 390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8" name="Line 391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9" name="Line 392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0" name="Line 393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94" name="Text Box 394"/>
            <p:cNvSpPr txBox="1">
              <a:spLocks noChangeArrowheads="1"/>
            </p:cNvSpPr>
            <p:nvPr>
              <p:custDataLst>
                <p:tags r:id="rId270"/>
              </p:custDataLst>
            </p:nvPr>
          </p:nvSpPr>
          <p:spPr bwMode="auto">
            <a:xfrm>
              <a:off x="2893" y="1154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20795" name="Group 395"/>
            <p:cNvGrpSpPr>
              <a:grpSpLocks/>
            </p:cNvGrpSpPr>
            <p:nvPr/>
          </p:nvGrpSpPr>
          <p:grpSpPr bwMode="auto">
            <a:xfrm>
              <a:off x="3365" y="1138"/>
              <a:ext cx="642" cy="244"/>
              <a:chOff x="1049" y="1688"/>
              <a:chExt cx="642" cy="244"/>
            </a:xfrm>
          </p:grpSpPr>
          <p:sp>
            <p:nvSpPr>
              <p:cNvPr id="20811" name="Text Box 396"/>
              <p:cNvSpPr txBox="1">
                <a:spLocks noChangeArrowheads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812" name="Line 397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3" name="Line 398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4" name="Line 399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5" name="Line 400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96" name="Text Box 401"/>
            <p:cNvSpPr txBox="1">
              <a:spLocks noChangeArrowheads="1"/>
            </p:cNvSpPr>
            <p:nvPr>
              <p:custDataLst>
                <p:tags r:id="rId271"/>
              </p:custDataLst>
            </p:nvPr>
          </p:nvSpPr>
          <p:spPr bwMode="auto">
            <a:xfrm>
              <a:off x="3504" y="1154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20797" name="Text Box 402"/>
            <p:cNvSpPr txBox="1">
              <a:spLocks noChangeArrowheads="1"/>
            </p:cNvSpPr>
            <p:nvPr>
              <p:custDataLst>
                <p:tags r:id="rId272"/>
              </p:custDataLst>
            </p:nvPr>
          </p:nvSpPr>
          <p:spPr bwMode="auto">
            <a:xfrm>
              <a:off x="4007" y="1138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20798" name="Text Box 403"/>
            <p:cNvSpPr txBox="1">
              <a:spLocks noChangeArrowheads="1"/>
            </p:cNvSpPr>
            <p:nvPr>
              <p:custDataLst>
                <p:tags r:id="rId273"/>
              </p:custDataLst>
            </p:nvPr>
          </p:nvSpPr>
          <p:spPr bwMode="auto">
            <a:xfrm>
              <a:off x="4221" y="1138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grpSp>
          <p:nvGrpSpPr>
            <p:cNvPr id="20799" name="Group 404"/>
            <p:cNvGrpSpPr>
              <a:grpSpLocks/>
            </p:cNvGrpSpPr>
            <p:nvPr/>
          </p:nvGrpSpPr>
          <p:grpSpPr bwMode="auto">
            <a:xfrm>
              <a:off x="4435" y="1138"/>
              <a:ext cx="0" cy="243"/>
              <a:chOff x="1263" y="748"/>
              <a:chExt cx="0" cy="243"/>
            </a:xfrm>
          </p:grpSpPr>
          <p:sp>
            <p:nvSpPr>
              <p:cNvPr id="20809" name="Line 405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0" name="Line 406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800" name="Text Box 407"/>
            <p:cNvSpPr txBox="1">
              <a:spLocks noChangeArrowheads="1"/>
            </p:cNvSpPr>
            <p:nvPr>
              <p:custDataLst>
                <p:tags r:id="rId274"/>
              </p:custDataLst>
            </p:nvPr>
          </p:nvSpPr>
          <p:spPr bwMode="auto">
            <a:xfrm>
              <a:off x="4306" y="115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20801" name="Group 408"/>
            <p:cNvGrpSpPr>
              <a:grpSpLocks/>
            </p:cNvGrpSpPr>
            <p:nvPr/>
          </p:nvGrpSpPr>
          <p:grpSpPr bwMode="auto">
            <a:xfrm>
              <a:off x="4649" y="1138"/>
              <a:ext cx="642" cy="244"/>
              <a:chOff x="1049" y="1688"/>
              <a:chExt cx="642" cy="244"/>
            </a:xfrm>
          </p:grpSpPr>
          <p:sp>
            <p:nvSpPr>
              <p:cNvPr id="20804" name="Text Box 409"/>
              <p:cNvSpPr txBox="1">
                <a:spLocks noChangeArrowheads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805" name="Line 410"/>
              <p:cNvSpPr>
                <a:spLocks noChangeShapeType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6" name="Line 411"/>
              <p:cNvSpPr>
                <a:spLocks noChangeShapeType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7" name="Line 412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8" name="Line 413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802" name="Text Box 414"/>
            <p:cNvSpPr txBox="1">
              <a:spLocks noChangeArrowheads="1"/>
            </p:cNvSpPr>
            <p:nvPr>
              <p:custDataLst>
                <p:tags r:id="rId275"/>
              </p:custDataLst>
            </p:nvPr>
          </p:nvSpPr>
          <p:spPr bwMode="auto">
            <a:xfrm>
              <a:off x="4788" y="1154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SR2</a:t>
              </a:r>
            </a:p>
          </p:txBody>
        </p:sp>
        <p:sp>
          <p:nvSpPr>
            <p:cNvPr id="20803" name="Text Box 554"/>
            <p:cNvSpPr txBox="1">
              <a:spLocks noChangeArrowheads="1"/>
            </p:cNvSpPr>
            <p:nvPr>
              <p:custDataLst>
                <p:tags r:id="rId276"/>
              </p:custDataLst>
            </p:nvPr>
          </p:nvSpPr>
          <p:spPr bwMode="auto">
            <a:xfrm>
              <a:off x="1105" y="1154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AND+</a:t>
              </a:r>
            </a:p>
          </p:txBody>
        </p:sp>
      </p:grpSp>
      <p:grpSp>
        <p:nvGrpSpPr>
          <p:cNvPr id="20489" name="Group 69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06388" y="1008063"/>
            <a:ext cx="6651625" cy="390525"/>
            <a:chOff x="1105" y="772"/>
            <a:chExt cx="4190" cy="246"/>
          </a:xfrm>
        </p:grpSpPr>
        <p:grpSp>
          <p:nvGrpSpPr>
            <p:cNvPr id="20755" name="Group 332"/>
            <p:cNvGrpSpPr>
              <a:grpSpLocks/>
            </p:cNvGrpSpPr>
            <p:nvPr/>
          </p:nvGrpSpPr>
          <p:grpSpPr bwMode="auto">
            <a:xfrm>
              <a:off x="1871" y="773"/>
              <a:ext cx="856" cy="245"/>
              <a:chOff x="1049" y="2142"/>
              <a:chExt cx="856" cy="245"/>
            </a:xfrm>
          </p:grpSpPr>
          <p:sp>
            <p:nvSpPr>
              <p:cNvPr id="20784" name="Text Box 333"/>
              <p:cNvSpPr txBox="1">
                <a:spLocks noChangeArrowheads="1"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785" name="Line 334"/>
              <p:cNvSpPr>
                <a:spLocks noChangeShapeType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6" name="Line 335"/>
              <p:cNvSpPr>
                <a:spLocks noChangeShapeType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7" name="Line 336"/>
              <p:cNvSpPr>
                <a:spLocks noChangeShapeType="1"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8" name="Line 337"/>
              <p:cNvSpPr>
                <a:spLocks noChangeShapeType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" name="Line 338"/>
              <p:cNvSpPr>
                <a:spLocks noChangeShapeType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0" name="Line 339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56" name="Text Box 340"/>
            <p:cNvSpPr txBox="1"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2101" y="78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0001</a:t>
              </a:r>
            </a:p>
          </p:txBody>
        </p:sp>
        <p:grpSp>
          <p:nvGrpSpPr>
            <p:cNvPr id="20757" name="Group 341"/>
            <p:cNvGrpSpPr>
              <a:grpSpLocks/>
            </p:cNvGrpSpPr>
            <p:nvPr/>
          </p:nvGrpSpPr>
          <p:grpSpPr bwMode="auto">
            <a:xfrm>
              <a:off x="2727" y="773"/>
              <a:ext cx="642" cy="244"/>
              <a:chOff x="1049" y="1688"/>
              <a:chExt cx="642" cy="244"/>
            </a:xfrm>
          </p:grpSpPr>
          <p:sp>
            <p:nvSpPr>
              <p:cNvPr id="20779" name="Text Box 342"/>
              <p:cNvSpPr txBox="1">
                <a:spLocks noChangeArrowheads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780" name="Line 343"/>
              <p:cNvSpPr>
                <a:spLocks noChangeShapeType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1" name="Line 344"/>
              <p:cNvSpPr>
                <a:spLocks noChangeShapeType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2" name="Line 345"/>
              <p:cNvSpPr>
                <a:spLocks noChangeShapeType="1"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3" name="Line 346"/>
              <p:cNvSpPr>
                <a:spLocks noChangeShapeType="1"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58" name="Text Box 347"/>
            <p:cNvSpPr txBox="1"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2897" y="78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20759" name="Group 348"/>
            <p:cNvGrpSpPr>
              <a:grpSpLocks/>
            </p:cNvGrpSpPr>
            <p:nvPr/>
          </p:nvGrpSpPr>
          <p:grpSpPr bwMode="auto">
            <a:xfrm>
              <a:off x="3369" y="773"/>
              <a:ext cx="642" cy="244"/>
              <a:chOff x="1049" y="1688"/>
              <a:chExt cx="642" cy="244"/>
            </a:xfrm>
          </p:grpSpPr>
          <p:sp>
            <p:nvSpPr>
              <p:cNvPr id="20774" name="Text Box 349"/>
              <p:cNvSpPr txBox="1">
                <a:spLocks noChangeArrowheads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775" name="Line 350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6" name="Line 351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7" name="Line 352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8" name="Line 353"/>
              <p:cNvSpPr>
                <a:spLocks noChangeShapeType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0" name="Text Box 354"/>
            <p:cNvSpPr txBox="1"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3508" y="789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20761" name="Text Box 355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4011" y="77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20762" name="Group 368"/>
            <p:cNvGrpSpPr>
              <a:grpSpLocks/>
            </p:cNvGrpSpPr>
            <p:nvPr/>
          </p:nvGrpSpPr>
          <p:grpSpPr bwMode="auto">
            <a:xfrm>
              <a:off x="4225" y="772"/>
              <a:ext cx="1070" cy="245"/>
              <a:chOff x="1049" y="2628"/>
              <a:chExt cx="1070" cy="245"/>
            </a:xfrm>
          </p:grpSpPr>
          <p:sp>
            <p:nvSpPr>
              <p:cNvPr id="20765" name="Text Box 369"/>
              <p:cNvSpPr txBox="1">
                <a:spLocks noChangeArrowheads="1"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1049" y="2630"/>
                <a:ext cx="1070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766" name="Line 370"/>
              <p:cNvSpPr>
                <a:spLocks noChangeShapeType="1"/>
              </p:cNvSpPr>
              <p:nvPr>
                <p:custDataLst>
                  <p:tags r:id="rId244"/>
                </p:custDataLst>
              </p:nvPr>
            </p:nvSpPr>
            <p:spPr bwMode="auto">
              <a:xfrm>
                <a:off x="1263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7" name="Line 371"/>
              <p:cNvSpPr>
                <a:spLocks noChangeShapeType="1"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1263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8" name="Line 372"/>
              <p:cNvSpPr>
                <a:spLocks noChangeShapeType="1"/>
              </p:cNvSpPr>
              <p:nvPr>
                <p:custDataLst>
                  <p:tags r:id="rId246"/>
                </p:custDataLst>
              </p:nvPr>
            </p:nvSpPr>
            <p:spPr bwMode="auto">
              <a:xfrm>
                <a:off x="1477" y="26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9" name="Line 373"/>
              <p:cNvSpPr>
                <a:spLocks noChangeShapeType="1"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1477" y="282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0" name="Line 374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1691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1" name="Line 375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1691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2" name="Line 376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1905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3" name="Line 377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1905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3" name="Text Box 378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4547" y="789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imm5</a:t>
              </a:r>
            </a:p>
          </p:txBody>
        </p:sp>
        <p:sp>
          <p:nvSpPr>
            <p:cNvPr id="20764" name="Text Box 555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1105" y="789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ADD+</a:t>
              </a:r>
            </a:p>
          </p:txBody>
        </p:sp>
      </p:grpSp>
      <p:grpSp>
        <p:nvGrpSpPr>
          <p:cNvPr id="20490" name="Group 69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6388" y="2203450"/>
            <a:ext cx="6645275" cy="390525"/>
            <a:chOff x="1105" y="1512"/>
            <a:chExt cx="4186" cy="246"/>
          </a:xfrm>
        </p:grpSpPr>
        <p:grpSp>
          <p:nvGrpSpPr>
            <p:cNvPr id="20719" name="Group 415"/>
            <p:cNvGrpSpPr>
              <a:grpSpLocks/>
            </p:cNvGrpSpPr>
            <p:nvPr/>
          </p:nvGrpSpPr>
          <p:grpSpPr bwMode="auto">
            <a:xfrm>
              <a:off x="1867" y="1513"/>
              <a:ext cx="856" cy="245"/>
              <a:chOff x="1049" y="2142"/>
              <a:chExt cx="856" cy="245"/>
            </a:xfrm>
          </p:grpSpPr>
          <p:sp>
            <p:nvSpPr>
              <p:cNvPr id="20748" name="Text Box 416"/>
              <p:cNvSpPr txBox="1">
                <a:spLocks noChangeArrowheads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749" name="Line 417"/>
              <p:cNvSpPr>
                <a:spLocks noChangeShapeType="1"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0" name="Line 418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1" name="Line 419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2" name="Line 420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3" name="Line 421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4" name="Line 422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20" name="Text Box 423"/>
            <p:cNvSpPr txBox="1">
              <a:spLocks noChangeArrowheads="1"/>
            </p:cNvSpPr>
            <p:nvPr>
              <p:custDataLst>
                <p:tags r:id="rId205"/>
              </p:custDataLst>
            </p:nvPr>
          </p:nvSpPr>
          <p:spPr bwMode="auto">
            <a:xfrm>
              <a:off x="2097" y="152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0101</a:t>
              </a:r>
            </a:p>
          </p:txBody>
        </p:sp>
        <p:grpSp>
          <p:nvGrpSpPr>
            <p:cNvPr id="20721" name="Group 424"/>
            <p:cNvGrpSpPr>
              <a:grpSpLocks/>
            </p:cNvGrpSpPr>
            <p:nvPr/>
          </p:nvGrpSpPr>
          <p:grpSpPr bwMode="auto">
            <a:xfrm>
              <a:off x="2723" y="1513"/>
              <a:ext cx="642" cy="244"/>
              <a:chOff x="1049" y="1688"/>
              <a:chExt cx="642" cy="244"/>
            </a:xfrm>
          </p:grpSpPr>
          <p:sp>
            <p:nvSpPr>
              <p:cNvPr id="20743" name="Text Box 425"/>
              <p:cNvSpPr txBox="1">
                <a:spLocks noChangeArrowheads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744" name="Line 426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5" name="Line 427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6" name="Line 428"/>
              <p:cNvSpPr>
                <a:spLocks noChangeShapeType="1"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7" name="Line 429"/>
              <p:cNvSpPr>
                <a:spLocks noChangeShapeType="1"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22" name="Text Box 430"/>
            <p:cNvSpPr txBox="1">
              <a:spLocks noChangeArrowheads="1"/>
            </p:cNvSpPr>
            <p:nvPr>
              <p:custDataLst>
                <p:tags r:id="rId206"/>
              </p:custDataLst>
            </p:nvPr>
          </p:nvSpPr>
          <p:spPr bwMode="auto">
            <a:xfrm>
              <a:off x="2893" y="152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20723" name="Group 431"/>
            <p:cNvGrpSpPr>
              <a:grpSpLocks/>
            </p:cNvGrpSpPr>
            <p:nvPr/>
          </p:nvGrpSpPr>
          <p:grpSpPr bwMode="auto">
            <a:xfrm>
              <a:off x="3365" y="1513"/>
              <a:ext cx="642" cy="244"/>
              <a:chOff x="1049" y="1688"/>
              <a:chExt cx="642" cy="244"/>
            </a:xfrm>
          </p:grpSpPr>
          <p:sp>
            <p:nvSpPr>
              <p:cNvPr id="20738" name="Text Box 432"/>
              <p:cNvSpPr txBox="1">
                <a:spLocks noChangeArrowheads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739" name="Line 433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0" name="Line 434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1" name="Line 435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2" name="Line 436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24" name="Text Box 437"/>
            <p:cNvSpPr txBox="1"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3504" y="1529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20725" name="Text Box 438"/>
            <p:cNvSpPr txBox="1"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4007" y="151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20726" name="Group 439"/>
            <p:cNvGrpSpPr>
              <a:grpSpLocks/>
            </p:cNvGrpSpPr>
            <p:nvPr/>
          </p:nvGrpSpPr>
          <p:grpSpPr bwMode="auto">
            <a:xfrm>
              <a:off x="4221" y="1512"/>
              <a:ext cx="1070" cy="245"/>
              <a:chOff x="1049" y="2628"/>
              <a:chExt cx="1070" cy="245"/>
            </a:xfrm>
          </p:grpSpPr>
          <p:sp>
            <p:nvSpPr>
              <p:cNvPr id="20729" name="Text Box 440"/>
              <p:cNvSpPr txBox="1">
                <a:spLocks noChangeArrowheads="1"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1049" y="2630"/>
                <a:ext cx="1070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730" name="Line 441"/>
              <p:cNvSpPr>
                <a:spLocks noChangeShapeType="1"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1263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1" name="Line 442"/>
              <p:cNvSpPr>
                <a:spLocks noChangeShapeType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1263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2" name="Line 443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1477" y="26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3" name="Line 444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1477" y="282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4" name="Line 445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1691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5" name="Line 446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1691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6" name="Line 447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1905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7" name="Line 448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905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27" name="Text Box 449"/>
            <p:cNvSpPr txBox="1"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4543" y="1529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imm5</a:t>
              </a:r>
            </a:p>
          </p:txBody>
        </p:sp>
        <p:sp>
          <p:nvSpPr>
            <p:cNvPr id="20728" name="Text Box 556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1105" y="1529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AND+</a:t>
              </a:r>
            </a:p>
          </p:txBody>
        </p:sp>
      </p:grpSp>
      <p:grpSp>
        <p:nvGrpSpPr>
          <p:cNvPr id="20491" name="Group 69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6388" y="2801938"/>
            <a:ext cx="6661150" cy="388937"/>
            <a:chOff x="1105" y="1903"/>
            <a:chExt cx="4196" cy="245"/>
          </a:xfrm>
        </p:grpSpPr>
        <p:grpSp>
          <p:nvGrpSpPr>
            <p:cNvPr id="20687" name="Group 224"/>
            <p:cNvGrpSpPr>
              <a:grpSpLocks/>
            </p:cNvGrpSpPr>
            <p:nvPr/>
          </p:nvGrpSpPr>
          <p:grpSpPr bwMode="auto">
            <a:xfrm>
              <a:off x="1871" y="1903"/>
              <a:ext cx="856" cy="245"/>
              <a:chOff x="1049" y="2142"/>
              <a:chExt cx="856" cy="245"/>
            </a:xfrm>
          </p:grpSpPr>
          <p:sp>
            <p:nvSpPr>
              <p:cNvPr id="20712" name="Text Box 225"/>
              <p:cNvSpPr txBox="1">
                <a:spLocks noChangeArrowheads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713" name="Line 226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4" name="Line 227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5" name="Line 228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" name="Line 229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" name="Line 230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8" name="Line 231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88" name="Text Box 232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2101" y="191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sp>
          <p:nvSpPr>
            <p:cNvPr id="20689" name="Text Box 450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2730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n</a:t>
              </a:r>
            </a:p>
          </p:txBody>
        </p:sp>
        <p:sp>
          <p:nvSpPr>
            <p:cNvPr id="20690" name="Text Box 451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2944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z</a:t>
              </a:r>
            </a:p>
          </p:txBody>
        </p:sp>
        <p:sp>
          <p:nvSpPr>
            <p:cNvPr id="20691" name="Text Box 452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3158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grpSp>
          <p:nvGrpSpPr>
            <p:cNvPr id="20692" name="Group 453"/>
            <p:cNvGrpSpPr>
              <a:grpSpLocks/>
            </p:cNvGrpSpPr>
            <p:nvPr/>
          </p:nvGrpSpPr>
          <p:grpSpPr bwMode="auto">
            <a:xfrm>
              <a:off x="3375" y="1903"/>
              <a:ext cx="1926" cy="245"/>
              <a:chOff x="1049" y="3336"/>
              <a:chExt cx="1926" cy="245"/>
            </a:xfrm>
          </p:grpSpPr>
          <p:sp>
            <p:nvSpPr>
              <p:cNvPr id="20695" name="Text Box 454"/>
              <p:cNvSpPr txBox="1"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696" name="Line 455"/>
              <p:cNvSpPr>
                <a:spLocks noChangeShapeType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" name="Line 456"/>
              <p:cNvSpPr>
                <a:spLocks noChangeShapeType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" name="Line 457"/>
              <p:cNvSpPr>
                <a:spLocks noChangeShapeType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9" name="Line 458"/>
              <p:cNvSpPr>
                <a:spLocks noChangeShapeType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0" name="Line 459"/>
              <p:cNvSpPr>
                <a:spLocks noChangeShapeType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1" name="Line 460"/>
              <p:cNvSpPr>
                <a:spLocks noChangeShapeType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2" name="Line 461"/>
              <p:cNvSpPr>
                <a:spLocks noChangeShapeType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3" name="Line 462"/>
              <p:cNvSpPr>
                <a:spLocks noChangeShapeType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4" name="Line 463"/>
              <p:cNvSpPr>
                <a:spLocks noChangeShapeType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5" name="Line 464"/>
              <p:cNvSpPr>
                <a:spLocks noChangeShapeType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6" name="Line 465"/>
              <p:cNvSpPr>
                <a:spLocks noChangeShapeType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7" name="Line 466"/>
              <p:cNvSpPr>
                <a:spLocks noChangeShapeType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8" name="Line 467"/>
              <p:cNvSpPr>
                <a:spLocks noChangeShapeType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9" name="Line 468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0" name="Line 469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1" name="Line 470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3" name="Text Box 471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4000" y="1920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sp>
          <p:nvSpPr>
            <p:cNvPr id="20694" name="Text Box 557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1105" y="191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BR</a:t>
              </a:r>
            </a:p>
          </p:txBody>
        </p:sp>
      </p:grpSp>
      <p:grpSp>
        <p:nvGrpSpPr>
          <p:cNvPr id="20492" name="Group 70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06388" y="3400425"/>
            <a:ext cx="6651625" cy="390525"/>
            <a:chOff x="1105" y="2297"/>
            <a:chExt cx="4190" cy="246"/>
          </a:xfrm>
        </p:grpSpPr>
        <p:grpSp>
          <p:nvGrpSpPr>
            <p:cNvPr id="20650" name="Group 472"/>
            <p:cNvGrpSpPr>
              <a:grpSpLocks/>
            </p:cNvGrpSpPr>
            <p:nvPr/>
          </p:nvGrpSpPr>
          <p:grpSpPr bwMode="auto">
            <a:xfrm>
              <a:off x="1867" y="2298"/>
              <a:ext cx="856" cy="245"/>
              <a:chOff x="1049" y="2142"/>
              <a:chExt cx="856" cy="245"/>
            </a:xfrm>
          </p:grpSpPr>
          <p:sp>
            <p:nvSpPr>
              <p:cNvPr id="20680" name="Text Box 473"/>
              <p:cNvSpPr txBox="1">
                <a:spLocks noChangeArrowheads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681" name="Line 474"/>
              <p:cNvSpPr>
                <a:spLocks noChangeShapeType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2" name="Line 475"/>
              <p:cNvSpPr>
                <a:spLocks noChangeShapeType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3" name="Line 476"/>
              <p:cNvSpPr>
                <a:spLocks noChangeShapeType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4" name="Line 477"/>
              <p:cNvSpPr>
                <a:spLocks noChangeShapeType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5" name="Line 478"/>
              <p:cNvSpPr>
                <a:spLocks noChangeShapeType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" name="Line 479"/>
              <p:cNvSpPr>
                <a:spLocks noChangeShapeType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51" name="Text Box 480"/>
            <p:cNvSpPr txBox="1"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2098" y="231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grpSp>
          <p:nvGrpSpPr>
            <p:cNvPr id="20652" name="Group 481"/>
            <p:cNvGrpSpPr>
              <a:grpSpLocks/>
            </p:cNvGrpSpPr>
            <p:nvPr/>
          </p:nvGrpSpPr>
          <p:grpSpPr bwMode="auto">
            <a:xfrm>
              <a:off x="2723" y="2298"/>
              <a:ext cx="642" cy="244"/>
              <a:chOff x="1049" y="1688"/>
              <a:chExt cx="642" cy="244"/>
            </a:xfrm>
          </p:grpSpPr>
          <p:sp>
            <p:nvSpPr>
              <p:cNvPr id="20675" name="Text Box 482"/>
              <p:cNvSpPr txBox="1"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676" name="Line 483"/>
              <p:cNvSpPr>
                <a:spLocks noChangeShapeType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7" name="Line 484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8" name="Line 485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9" name="Line 486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53" name="Text Box 487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2879" y="231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20654" name="Group 488"/>
            <p:cNvGrpSpPr>
              <a:grpSpLocks/>
            </p:cNvGrpSpPr>
            <p:nvPr/>
          </p:nvGrpSpPr>
          <p:grpSpPr bwMode="auto">
            <a:xfrm>
              <a:off x="3365" y="2298"/>
              <a:ext cx="642" cy="244"/>
              <a:chOff x="1049" y="1688"/>
              <a:chExt cx="642" cy="244"/>
            </a:xfrm>
          </p:grpSpPr>
          <p:sp>
            <p:nvSpPr>
              <p:cNvPr id="20670" name="Text Box 489"/>
              <p:cNvSpPr txBox="1">
                <a:spLocks noChangeArrowheads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671" name="Line 490"/>
              <p:cNvSpPr>
                <a:spLocks noChangeShapeType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2" name="Line 491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3" name="Line 492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4" name="Line 493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55" name="Text Box 494"/>
            <p:cNvSpPr txBox="1"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3437" y="2314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20656" name="Group 507"/>
            <p:cNvGrpSpPr>
              <a:grpSpLocks/>
            </p:cNvGrpSpPr>
            <p:nvPr/>
          </p:nvGrpSpPr>
          <p:grpSpPr bwMode="auto">
            <a:xfrm>
              <a:off x="4011" y="2297"/>
              <a:ext cx="1284" cy="246"/>
              <a:chOff x="2612" y="1341"/>
              <a:chExt cx="1284" cy="246"/>
            </a:xfrm>
          </p:grpSpPr>
          <p:sp>
            <p:nvSpPr>
              <p:cNvPr id="20659" name="Text Box 508"/>
              <p:cNvSpPr txBox="1">
                <a:spLocks noChangeArrowheads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660" name="Line 509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1" name="Line 510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2" name="Line 51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3" name="Line 512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4" name="Line 513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5" name="Line 514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6" name="Line 515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7" name="Line 516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8" name="Line 517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9" name="Line 518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57" name="Text Box 519"/>
            <p:cNvSpPr txBox="1"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4384" y="2314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  <p:sp>
          <p:nvSpPr>
            <p:cNvPr id="20658" name="Text Box 558"/>
            <p:cNvSpPr txBox="1"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1105" y="231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JMP</a:t>
              </a:r>
            </a:p>
          </p:txBody>
        </p:sp>
      </p:grpSp>
      <p:grpSp>
        <p:nvGrpSpPr>
          <p:cNvPr id="20493" name="Group 701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06388" y="3998913"/>
            <a:ext cx="6651625" cy="390525"/>
            <a:chOff x="1105" y="2673"/>
            <a:chExt cx="4190" cy="246"/>
          </a:xfrm>
        </p:grpSpPr>
        <p:grpSp>
          <p:nvGrpSpPr>
            <p:cNvPr id="20616" name="Group 520"/>
            <p:cNvGrpSpPr>
              <a:grpSpLocks/>
            </p:cNvGrpSpPr>
            <p:nvPr/>
          </p:nvGrpSpPr>
          <p:grpSpPr bwMode="auto">
            <a:xfrm>
              <a:off x="1864" y="2674"/>
              <a:ext cx="856" cy="245"/>
              <a:chOff x="1049" y="2142"/>
              <a:chExt cx="856" cy="245"/>
            </a:xfrm>
          </p:grpSpPr>
          <p:sp>
            <p:nvSpPr>
              <p:cNvPr id="20643" name="Text Box 521"/>
              <p:cNvSpPr txBox="1"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644" name="Line 522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5" name="Line 523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6" name="Line 524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7" name="Line 525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8" name="Line 526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9" name="Line 527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17" name="Text Box 528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2095" y="269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20618" name="Text Box 529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723" y="2675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20619" name="Group 530"/>
            <p:cNvGrpSpPr>
              <a:grpSpLocks/>
            </p:cNvGrpSpPr>
            <p:nvPr/>
          </p:nvGrpSpPr>
          <p:grpSpPr bwMode="auto">
            <a:xfrm>
              <a:off x="2941" y="2673"/>
              <a:ext cx="2354" cy="246"/>
              <a:chOff x="2899" y="4023"/>
              <a:chExt cx="2354" cy="246"/>
            </a:xfrm>
          </p:grpSpPr>
          <p:sp>
            <p:nvSpPr>
              <p:cNvPr id="20622" name="Text Box 531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2899" y="4023"/>
                <a:ext cx="235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623" name="Line 532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418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4" name="Line 533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418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5" name="Line 534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969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6" name="Line 535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969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7" name="Line 536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11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8" name="Line 537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11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9" name="Line 538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327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0" name="Line 539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3327" y="421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1" name="Line 540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354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2" name="Line 541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54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3" name="Line 542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755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4" name="Line 543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3755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5" name="Line 544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461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6" name="Line 545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461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7" name="Line 546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4397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8" name="Line 547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4397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9" name="Line 548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4825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0" name="Line 549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4825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1" name="Line 550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5039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2" name="Line 551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5039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20" name="Text Box 552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3746" y="2690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PCoffset11</a:t>
              </a:r>
            </a:p>
          </p:txBody>
        </p:sp>
        <p:sp>
          <p:nvSpPr>
            <p:cNvPr id="20621" name="Text Box 559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1105" y="2690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</a:t>
              </a:r>
            </a:p>
          </p:txBody>
        </p:sp>
      </p:grpSp>
      <p:grpSp>
        <p:nvGrpSpPr>
          <p:cNvPr id="20494" name="Group 70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06388" y="4597400"/>
            <a:ext cx="6637337" cy="390525"/>
            <a:chOff x="1105" y="3035"/>
            <a:chExt cx="4181" cy="246"/>
          </a:xfrm>
        </p:grpSpPr>
        <p:sp>
          <p:nvSpPr>
            <p:cNvPr id="20580" name="Text Box 560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1105" y="3052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JSRR</a:t>
              </a:r>
            </a:p>
          </p:txBody>
        </p:sp>
        <p:grpSp>
          <p:nvGrpSpPr>
            <p:cNvPr id="20581" name="Group 564"/>
            <p:cNvGrpSpPr>
              <a:grpSpLocks/>
            </p:cNvGrpSpPr>
            <p:nvPr/>
          </p:nvGrpSpPr>
          <p:grpSpPr bwMode="auto">
            <a:xfrm>
              <a:off x="1853" y="3036"/>
              <a:ext cx="856" cy="245"/>
              <a:chOff x="1049" y="2142"/>
              <a:chExt cx="856" cy="245"/>
            </a:xfrm>
          </p:grpSpPr>
          <p:sp>
            <p:nvSpPr>
              <p:cNvPr id="20609" name="Text Box 565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610" name="Line 566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1" name="Line 567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Line 568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3" name="Line 569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4" name="Line 570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5" name="Line 571"/>
              <p:cNvSpPr>
                <a:spLocks noChangeShapeType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82" name="Text Box 572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084" y="305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20583" name="Text Box 573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2712" y="3037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20584" name="Text Box 597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2926" y="3037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20585" name="Text Box 598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022" y="305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20586" name="Group 599"/>
            <p:cNvGrpSpPr>
              <a:grpSpLocks/>
            </p:cNvGrpSpPr>
            <p:nvPr/>
          </p:nvGrpSpPr>
          <p:grpSpPr bwMode="auto">
            <a:xfrm>
              <a:off x="3131" y="3037"/>
              <a:ext cx="0" cy="243"/>
              <a:chOff x="1263" y="748"/>
              <a:chExt cx="0" cy="243"/>
            </a:xfrm>
          </p:grpSpPr>
          <p:sp>
            <p:nvSpPr>
              <p:cNvPr id="20607" name="Line 600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8" name="Line 601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87" name="Group 602"/>
            <p:cNvGrpSpPr>
              <a:grpSpLocks/>
            </p:cNvGrpSpPr>
            <p:nvPr/>
          </p:nvGrpSpPr>
          <p:grpSpPr bwMode="auto">
            <a:xfrm>
              <a:off x="3355" y="3036"/>
              <a:ext cx="642" cy="244"/>
              <a:chOff x="1049" y="1688"/>
              <a:chExt cx="642" cy="244"/>
            </a:xfrm>
          </p:grpSpPr>
          <p:sp>
            <p:nvSpPr>
              <p:cNvPr id="20602" name="Text Box 603"/>
              <p:cNvSpPr txBox="1"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603" name="Line 604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Line 605"/>
              <p:cNvSpPr>
                <a:spLocks noChangeShapeType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" name="Line 606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6" name="Line 607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88" name="Text Box 608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427" y="305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20589" name="Group 609"/>
            <p:cNvGrpSpPr>
              <a:grpSpLocks/>
            </p:cNvGrpSpPr>
            <p:nvPr/>
          </p:nvGrpSpPr>
          <p:grpSpPr bwMode="auto">
            <a:xfrm>
              <a:off x="4002" y="3035"/>
              <a:ext cx="1284" cy="246"/>
              <a:chOff x="2612" y="1341"/>
              <a:chExt cx="1284" cy="246"/>
            </a:xfrm>
          </p:grpSpPr>
          <p:sp>
            <p:nvSpPr>
              <p:cNvPr id="20591" name="Text Box 610"/>
              <p:cNvSpPr txBox="1"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592" name="Line 611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" name="Line 612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4" name="Line 613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Line 614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Line 615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7" name="Line 616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8" name="Line 617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9" name="Line 618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0" name="Line 619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1" name="Line 620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90" name="Text Box 621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4375" y="3052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grpSp>
        <p:nvGrpSpPr>
          <p:cNvPr id="20495" name="Group 703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06388" y="5195888"/>
            <a:ext cx="6645275" cy="390525"/>
            <a:chOff x="1105" y="3410"/>
            <a:chExt cx="4186" cy="246"/>
          </a:xfrm>
        </p:grpSpPr>
        <p:sp>
          <p:nvSpPr>
            <p:cNvPr id="20544" name="Text Box 561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105" y="3427"/>
              <a:ext cx="3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LD+</a:t>
              </a:r>
            </a:p>
          </p:txBody>
        </p:sp>
        <p:grpSp>
          <p:nvGrpSpPr>
            <p:cNvPr id="20545" name="Group 622"/>
            <p:cNvGrpSpPr>
              <a:grpSpLocks/>
            </p:cNvGrpSpPr>
            <p:nvPr/>
          </p:nvGrpSpPr>
          <p:grpSpPr bwMode="auto">
            <a:xfrm>
              <a:off x="1861" y="3410"/>
              <a:ext cx="856" cy="245"/>
              <a:chOff x="1049" y="2142"/>
              <a:chExt cx="856" cy="245"/>
            </a:xfrm>
          </p:grpSpPr>
          <p:sp>
            <p:nvSpPr>
              <p:cNvPr id="20573" name="Text Box 623"/>
              <p:cNvSpPr txBox="1"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574" name="Line 624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5" name="Line 625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6" name="Line 626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7" name="Line 627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8" name="Line 628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9" name="Line 629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46" name="Text Box 630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092" y="342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0010</a:t>
              </a:r>
            </a:p>
          </p:txBody>
        </p:sp>
        <p:grpSp>
          <p:nvGrpSpPr>
            <p:cNvPr id="20547" name="Group 634"/>
            <p:cNvGrpSpPr>
              <a:grpSpLocks/>
            </p:cNvGrpSpPr>
            <p:nvPr/>
          </p:nvGrpSpPr>
          <p:grpSpPr bwMode="auto">
            <a:xfrm>
              <a:off x="3365" y="3411"/>
              <a:ext cx="1926" cy="245"/>
              <a:chOff x="1049" y="3336"/>
              <a:chExt cx="1926" cy="245"/>
            </a:xfrm>
          </p:grpSpPr>
          <p:sp>
            <p:nvSpPr>
              <p:cNvPr id="20556" name="Text Box 635"/>
              <p:cNvSpPr txBox="1"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557" name="Line 636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8" name="Line 637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9" name="Line 638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0" name="Line 639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1" name="Line 640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2" name="Line 641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3" name="Line 642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4" name="Line 643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Line 644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6" name="Line 645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7" name="Line 646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Line 647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9" name="Line 648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Line 649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1" name="Line 650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Line 651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48" name="Text Box 652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990" y="342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20549" name="Group 653"/>
            <p:cNvGrpSpPr>
              <a:grpSpLocks/>
            </p:cNvGrpSpPr>
            <p:nvPr/>
          </p:nvGrpSpPr>
          <p:grpSpPr bwMode="auto">
            <a:xfrm>
              <a:off x="2724" y="3411"/>
              <a:ext cx="642" cy="244"/>
              <a:chOff x="1049" y="1688"/>
              <a:chExt cx="642" cy="244"/>
            </a:xfrm>
          </p:grpSpPr>
          <p:sp>
            <p:nvSpPr>
              <p:cNvPr id="20551" name="Text Box 654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552" name="Line 655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3" name="Line 656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4" name="Line 657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5" name="Line 658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50" name="Text Box 659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894" y="342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grpSp>
        <p:nvGrpSpPr>
          <p:cNvPr id="20496" name="Group 70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306388" y="5795963"/>
            <a:ext cx="6638925" cy="388937"/>
            <a:chOff x="1105" y="3801"/>
            <a:chExt cx="4182" cy="245"/>
          </a:xfrm>
        </p:grpSpPr>
        <p:sp>
          <p:nvSpPr>
            <p:cNvPr id="20508" name="Text Box 56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05" y="3817"/>
              <a:ext cx="3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LDI+</a:t>
              </a:r>
            </a:p>
          </p:txBody>
        </p:sp>
        <p:grpSp>
          <p:nvGrpSpPr>
            <p:cNvPr id="20509" name="Group 660"/>
            <p:cNvGrpSpPr>
              <a:grpSpLocks/>
            </p:cNvGrpSpPr>
            <p:nvPr/>
          </p:nvGrpSpPr>
          <p:grpSpPr bwMode="auto">
            <a:xfrm>
              <a:off x="1857" y="3801"/>
              <a:ext cx="856" cy="245"/>
              <a:chOff x="1049" y="2142"/>
              <a:chExt cx="856" cy="245"/>
            </a:xfrm>
          </p:grpSpPr>
          <p:sp>
            <p:nvSpPr>
              <p:cNvPr id="20537" name="Text Box 661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538" name="Line 662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9" name="Line 663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0" name="Line 664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1" name="Line 665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Line 666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3" name="Line 667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0" name="Text Box 66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89" y="381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1010</a:t>
              </a:r>
            </a:p>
          </p:txBody>
        </p:sp>
        <p:grpSp>
          <p:nvGrpSpPr>
            <p:cNvPr id="20511" name="Group 669"/>
            <p:cNvGrpSpPr>
              <a:grpSpLocks/>
            </p:cNvGrpSpPr>
            <p:nvPr/>
          </p:nvGrpSpPr>
          <p:grpSpPr bwMode="auto">
            <a:xfrm>
              <a:off x="3361" y="3801"/>
              <a:ext cx="1926" cy="245"/>
              <a:chOff x="1049" y="3336"/>
              <a:chExt cx="1926" cy="245"/>
            </a:xfrm>
          </p:grpSpPr>
          <p:sp>
            <p:nvSpPr>
              <p:cNvPr id="20520" name="Text Box 670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521" name="Line 671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2" name="Line 672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3" name="Line 673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4" name="Line 674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5" name="Line 675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6" name="Line 676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7" name="Line 677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8" name="Line 678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9" name="Line 679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Line 680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1" name="Line 681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2" name="Line 682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Line 683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4" name="Line 684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5" name="Line 685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6" name="Line 686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2" name="Text Box 68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986" y="381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20513" name="Group 688"/>
            <p:cNvGrpSpPr>
              <a:grpSpLocks/>
            </p:cNvGrpSpPr>
            <p:nvPr/>
          </p:nvGrpSpPr>
          <p:grpSpPr bwMode="auto">
            <a:xfrm>
              <a:off x="2720" y="3801"/>
              <a:ext cx="642" cy="244"/>
              <a:chOff x="1049" y="1688"/>
              <a:chExt cx="642" cy="244"/>
            </a:xfrm>
          </p:grpSpPr>
          <p:sp>
            <p:nvSpPr>
              <p:cNvPr id="20515" name="Text Box 689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0516" name="Line 690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7" name="Line 691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8" name="Line 692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9" name="Line 693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4" name="Text Box 694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90" y="38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sp>
        <p:nvSpPr>
          <p:cNvPr id="20497" name="Text Box 70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24088" y="6376988"/>
            <a:ext cx="5346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Indicates instructions that modify condition codes</a:t>
            </a:r>
          </a:p>
        </p:txBody>
      </p:sp>
      <p:sp>
        <p:nvSpPr>
          <p:cNvPr id="20498" name="TextBox 3"/>
          <p:cNvSpPr txBox="1">
            <a:spLocks noChangeArrowheads="1"/>
          </p:cNvSpPr>
          <p:nvPr/>
        </p:nvSpPr>
        <p:spPr bwMode="auto">
          <a:xfrm>
            <a:off x="7231063" y="438150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8000"/>
                </a:solidFill>
              </a:rPr>
              <a:t>register</a:t>
            </a:r>
          </a:p>
        </p:txBody>
      </p:sp>
      <p:sp>
        <p:nvSpPr>
          <p:cNvPr id="20499" name="TextBox 376"/>
          <p:cNvSpPr txBox="1">
            <a:spLocks noChangeArrowheads="1"/>
          </p:cNvSpPr>
          <p:nvPr/>
        </p:nvSpPr>
        <p:spPr bwMode="auto">
          <a:xfrm>
            <a:off x="7231063" y="1033463"/>
            <a:ext cx="1376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immediate</a:t>
            </a:r>
          </a:p>
        </p:txBody>
      </p:sp>
      <p:sp>
        <p:nvSpPr>
          <p:cNvPr id="20500" name="TextBox 377"/>
          <p:cNvSpPr txBox="1">
            <a:spLocks noChangeArrowheads="1"/>
          </p:cNvSpPr>
          <p:nvPr/>
        </p:nvSpPr>
        <p:spPr bwMode="auto">
          <a:xfrm>
            <a:off x="7231063" y="1628775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register</a:t>
            </a:r>
          </a:p>
        </p:txBody>
      </p:sp>
      <p:sp>
        <p:nvSpPr>
          <p:cNvPr id="20501" name="TextBox 378"/>
          <p:cNvSpPr txBox="1">
            <a:spLocks noChangeArrowheads="1"/>
          </p:cNvSpPr>
          <p:nvPr/>
        </p:nvSpPr>
        <p:spPr bwMode="auto">
          <a:xfrm>
            <a:off x="7231063" y="2225675"/>
            <a:ext cx="1376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immediate</a:t>
            </a:r>
          </a:p>
        </p:txBody>
      </p:sp>
      <p:sp>
        <p:nvSpPr>
          <p:cNvPr id="20502" name="TextBox 379"/>
          <p:cNvSpPr txBox="1">
            <a:spLocks noChangeArrowheads="1"/>
          </p:cNvSpPr>
          <p:nvPr/>
        </p:nvSpPr>
        <p:spPr bwMode="auto">
          <a:xfrm>
            <a:off x="7231063" y="2820988"/>
            <a:ext cx="1376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PC relative</a:t>
            </a:r>
          </a:p>
        </p:txBody>
      </p:sp>
      <p:sp>
        <p:nvSpPr>
          <p:cNvPr id="20503" name="TextBox 380"/>
          <p:cNvSpPr txBox="1">
            <a:spLocks noChangeArrowheads="1"/>
          </p:cNvSpPr>
          <p:nvPr/>
        </p:nvSpPr>
        <p:spPr bwMode="auto">
          <a:xfrm>
            <a:off x="7231063" y="3416300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register</a:t>
            </a:r>
          </a:p>
        </p:txBody>
      </p:sp>
      <p:sp>
        <p:nvSpPr>
          <p:cNvPr id="20504" name="TextBox 381"/>
          <p:cNvSpPr txBox="1">
            <a:spLocks noChangeArrowheads="1"/>
          </p:cNvSpPr>
          <p:nvPr/>
        </p:nvSpPr>
        <p:spPr bwMode="auto">
          <a:xfrm>
            <a:off x="7231063" y="4011613"/>
            <a:ext cx="1376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PC relative</a:t>
            </a:r>
          </a:p>
        </p:txBody>
      </p:sp>
      <p:sp>
        <p:nvSpPr>
          <p:cNvPr id="20505" name="TextBox 382"/>
          <p:cNvSpPr txBox="1">
            <a:spLocks noChangeArrowheads="1"/>
          </p:cNvSpPr>
          <p:nvPr/>
        </p:nvSpPr>
        <p:spPr bwMode="auto">
          <a:xfrm>
            <a:off x="7231063" y="4608513"/>
            <a:ext cx="1376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register</a:t>
            </a:r>
          </a:p>
        </p:txBody>
      </p:sp>
      <p:sp>
        <p:nvSpPr>
          <p:cNvPr id="20506" name="TextBox 383"/>
          <p:cNvSpPr txBox="1">
            <a:spLocks noChangeArrowheads="1"/>
          </p:cNvSpPr>
          <p:nvPr/>
        </p:nvSpPr>
        <p:spPr bwMode="auto">
          <a:xfrm>
            <a:off x="7231063" y="5203825"/>
            <a:ext cx="1376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PC relative</a:t>
            </a:r>
          </a:p>
        </p:txBody>
      </p:sp>
      <p:sp>
        <p:nvSpPr>
          <p:cNvPr id="20507" name="TextBox 384"/>
          <p:cNvSpPr txBox="1">
            <a:spLocks noChangeArrowheads="1"/>
          </p:cNvSpPr>
          <p:nvPr/>
        </p:nvSpPr>
        <p:spPr bwMode="auto">
          <a:xfrm>
            <a:off x="7231063" y="5799138"/>
            <a:ext cx="1376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indirect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52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12738" y="2827338"/>
            <a:ext cx="6630987" cy="390525"/>
            <a:chOff x="405" y="1946"/>
            <a:chExt cx="4177" cy="246"/>
          </a:xfrm>
        </p:grpSpPr>
        <p:grpSp>
          <p:nvGrpSpPr>
            <p:cNvPr id="21854" name="Group 22"/>
            <p:cNvGrpSpPr>
              <a:grpSpLocks/>
            </p:cNvGrpSpPr>
            <p:nvPr/>
          </p:nvGrpSpPr>
          <p:grpSpPr bwMode="auto">
            <a:xfrm>
              <a:off x="1154" y="1946"/>
              <a:ext cx="856" cy="245"/>
              <a:chOff x="1049" y="2142"/>
              <a:chExt cx="856" cy="245"/>
            </a:xfrm>
          </p:grpSpPr>
          <p:sp>
            <p:nvSpPr>
              <p:cNvPr id="21882" name="Text Box 23"/>
              <p:cNvSpPr txBox="1">
                <a:spLocks noChangeArrowheads="1"/>
              </p:cNvSpPr>
              <p:nvPr>
                <p:custDataLst>
                  <p:tags r:id="rId33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883" name="Line 24"/>
              <p:cNvSpPr>
                <a:spLocks noChangeShapeType="1"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84" name="Line 25"/>
              <p:cNvSpPr>
                <a:spLocks noChangeShapeType="1"/>
              </p:cNvSpPr>
              <p:nvPr>
                <p:custDataLst>
                  <p:tags r:id="rId33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85" name="Line 26"/>
              <p:cNvSpPr>
                <a:spLocks noChangeShapeType="1"/>
              </p:cNvSpPr>
              <p:nvPr>
                <p:custDataLst>
                  <p:tags r:id="rId33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86" name="Line 27"/>
              <p:cNvSpPr>
                <a:spLocks noChangeShapeType="1"/>
              </p:cNvSpPr>
              <p:nvPr>
                <p:custDataLst>
                  <p:tags r:id="rId34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87" name="Line 28"/>
              <p:cNvSpPr>
                <a:spLocks noChangeShapeType="1"/>
              </p:cNvSpPr>
              <p:nvPr>
                <p:custDataLst>
                  <p:tags r:id="rId34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88" name="Line 29"/>
              <p:cNvSpPr>
                <a:spLocks noChangeShapeType="1"/>
              </p:cNvSpPr>
              <p:nvPr>
                <p:custDataLst>
                  <p:tags r:id="rId34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855" name="Text Box 30"/>
            <p:cNvSpPr txBox="1">
              <a:spLocks noChangeArrowheads="1"/>
            </p:cNvSpPr>
            <p:nvPr>
              <p:custDataLst>
                <p:tags r:id="rId310"/>
              </p:custDataLst>
            </p:nvPr>
          </p:nvSpPr>
          <p:spPr bwMode="auto">
            <a:xfrm>
              <a:off x="1385" y="196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1000</a:t>
              </a:r>
            </a:p>
          </p:txBody>
        </p:sp>
        <p:grpSp>
          <p:nvGrpSpPr>
            <p:cNvPr id="21856" name="Group 118"/>
            <p:cNvGrpSpPr>
              <a:grpSpLocks/>
            </p:cNvGrpSpPr>
            <p:nvPr/>
          </p:nvGrpSpPr>
          <p:grpSpPr bwMode="auto">
            <a:xfrm>
              <a:off x="2014" y="1946"/>
              <a:ext cx="2568" cy="246"/>
              <a:chOff x="1049" y="3635"/>
              <a:chExt cx="2568" cy="246"/>
            </a:xfrm>
          </p:grpSpPr>
          <p:sp>
            <p:nvSpPr>
              <p:cNvPr id="21859" name="Text Box 119"/>
              <p:cNvSpPr txBox="1">
                <a:spLocks noChangeArrowheads="1"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1049" y="3635"/>
                <a:ext cx="2568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860" name="Line 120"/>
              <p:cNvSpPr>
                <a:spLocks noChangeShapeType="1"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2333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61" name="Line 121"/>
              <p:cNvSpPr>
                <a:spLocks noChangeShapeType="1"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2333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62" name="Line 122"/>
              <p:cNvSpPr>
                <a:spLocks noChangeShapeType="1"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2119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63" name="Line 123"/>
              <p:cNvSpPr>
                <a:spLocks noChangeShapeType="1"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2119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64" name="Line 124"/>
              <p:cNvSpPr>
                <a:spLocks noChangeShapeType="1"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1263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65" name="Line 125"/>
              <p:cNvSpPr>
                <a:spLocks noChangeShapeType="1"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1263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66" name="Line 126"/>
              <p:cNvSpPr>
                <a:spLocks noChangeShapeType="1"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1477" y="36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67" name="Line 127"/>
              <p:cNvSpPr>
                <a:spLocks noChangeShapeType="1"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1477" y="38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68" name="Line 128"/>
              <p:cNvSpPr>
                <a:spLocks noChangeShapeType="1"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1691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69" name="Line 129"/>
              <p:cNvSpPr>
                <a:spLocks noChangeShapeType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1691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70" name="Line 130"/>
              <p:cNvSpPr>
                <a:spLocks noChangeShapeType="1"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1905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71" name="Line 131"/>
              <p:cNvSpPr>
                <a:spLocks noChangeShapeType="1"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1905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72" name="Line 132"/>
              <p:cNvSpPr>
                <a:spLocks noChangeShapeType="1"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2761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73" name="Line 133"/>
              <p:cNvSpPr>
                <a:spLocks noChangeShapeType="1"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2761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74" name="Line 134"/>
              <p:cNvSpPr>
                <a:spLocks noChangeShapeType="1"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2547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75" name="Line 135"/>
              <p:cNvSpPr>
                <a:spLocks noChangeShapeType="1"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2547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76" name="Line 136"/>
              <p:cNvSpPr>
                <a:spLocks noChangeShapeType="1"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2975" y="36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77" name="Line 137"/>
              <p:cNvSpPr>
                <a:spLocks noChangeShapeType="1"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2975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78" name="Line 138"/>
              <p:cNvSpPr>
                <a:spLocks noChangeShapeType="1"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3403" y="36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79" name="Line 139"/>
              <p:cNvSpPr>
                <a:spLocks noChangeShapeType="1"/>
              </p:cNvSpPr>
              <p:nvPr>
                <p:custDataLst>
                  <p:tags r:id="rId333"/>
                </p:custDataLst>
              </p:nvPr>
            </p:nvSpPr>
            <p:spPr bwMode="auto">
              <a:xfrm>
                <a:off x="3403" y="38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80" name="Line 140"/>
              <p:cNvSpPr>
                <a:spLocks noChangeShapeType="1"/>
              </p:cNvSpPr>
              <p:nvPr>
                <p:custDataLst>
                  <p:tags r:id="rId334"/>
                </p:custDataLst>
              </p:nvPr>
            </p:nvSpPr>
            <p:spPr bwMode="auto">
              <a:xfrm>
                <a:off x="3189" y="36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81" name="Line 141"/>
              <p:cNvSpPr>
                <a:spLocks noChangeShapeType="1"/>
              </p:cNvSpPr>
              <p:nvPr>
                <p:custDataLst>
                  <p:tags r:id="rId335"/>
                </p:custDataLst>
              </p:nvPr>
            </p:nvSpPr>
            <p:spPr bwMode="auto">
              <a:xfrm>
                <a:off x="3189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857" name="Text Box 146"/>
            <p:cNvSpPr txBox="1">
              <a:spLocks noChangeArrowheads="1"/>
            </p:cNvSpPr>
            <p:nvPr>
              <p:custDataLst>
                <p:tags r:id="rId311"/>
              </p:custDataLst>
            </p:nvPr>
          </p:nvSpPr>
          <p:spPr bwMode="auto">
            <a:xfrm>
              <a:off x="2821" y="1963"/>
              <a:ext cx="9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000000000000</a:t>
              </a:r>
            </a:p>
          </p:txBody>
        </p:sp>
        <p:sp>
          <p:nvSpPr>
            <p:cNvPr id="21858" name="Text Box 318"/>
            <p:cNvSpPr txBox="1">
              <a:spLocks noChangeArrowheads="1"/>
            </p:cNvSpPr>
            <p:nvPr>
              <p:custDataLst>
                <p:tags r:id="rId312"/>
              </p:custDataLst>
            </p:nvPr>
          </p:nvSpPr>
          <p:spPr bwMode="auto">
            <a:xfrm>
              <a:off x="405" y="1963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RTI</a:t>
              </a:r>
            </a:p>
          </p:txBody>
        </p:sp>
      </p:grpSp>
      <p:grpSp>
        <p:nvGrpSpPr>
          <p:cNvPr id="21506" name="Group 5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2738" y="5233988"/>
            <a:ext cx="6634162" cy="390525"/>
            <a:chOff x="405" y="3434"/>
            <a:chExt cx="4179" cy="246"/>
          </a:xfrm>
        </p:grpSpPr>
        <p:grpSp>
          <p:nvGrpSpPr>
            <p:cNvPr id="21816" name="Group 58"/>
            <p:cNvGrpSpPr>
              <a:grpSpLocks/>
            </p:cNvGrpSpPr>
            <p:nvPr/>
          </p:nvGrpSpPr>
          <p:grpSpPr bwMode="auto">
            <a:xfrm>
              <a:off x="1154" y="3434"/>
              <a:ext cx="856" cy="245"/>
              <a:chOff x="1049" y="2142"/>
              <a:chExt cx="856" cy="245"/>
            </a:xfrm>
          </p:grpSpPr>
          <p:sp>
            <p:nvSpPr>
              <p:cNvPr id="21847" name="Text Box 59"/>
              <p:cNvSpPr txBox="1">
                <a:spLocks noChangeArrowheads="1"/>
              </p:cNvSpPr>
              <p:nvPr>
                <p:custDataLst>
                  <p:tags r:id="rId3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848" name="Line 60"/>
              <p:cNvSpPr>
                <a:spLocks noChangeShapeType="1"/>
              </p:cNvSpPr>
              <p:nvPr>
                <p:custDataLst>
                  <p:tags r:id="rId3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49" name="Line 61"/>
              <p:cNvSpPr>
                <a:spLocks noChangeShapeType="1"/>
              </p:cNvSpPr>
              <p:nvPr>
                <p:custDataLst>
                  <p:tags r:id="rId3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50" name="Line 62"/>
              <p:cNvSpPr>
                <a:spLocks noChangeShapeType="1"/>
              </p:cNvSpPr>
              <p:nvPr>
                <p:custDataLst>
                  <p:tags r:id="rId3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51" name="Line 63"/>
              <p:cNvSpPr>
                <a:spLocks noChangeShapeType="1"/>
              </p:cNvSpPr>
              <p:nvPr>
                <p:custDataLst>
                  <p:tags r:id="rId3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52" name="Line 64"/>
              <p:cNvSpPr>
                <a:spLocks noChangeShapeType="1"/>
              </p:cNvSpPr>
              <p:nvPr>
                <p:custDataLst>
                  <p:tags r:id="rId3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53" name="Line 65"/>
              <p:cNvSpPr>
                <a:spLocks noChangeShapeType="1"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817" name="Text Box 66"/>
            <p:cNvSpPr txBox="1">
              <a:spLocks noChangeArrowheads="1"/>
            </p:cNvSpPr>
            <p:nvPr>
              <p:custDataLst>
                <p:tags r:id="rId275"/>
              </p:custDataLst>
            </p:nvPr>
          </p:nvSpPr>
          <p:spPr bwMode="auto">
            <a:xfrm>
              <a:off x="1385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</a:t>
              </a:r>
            </a:p>
          </p:txBody>
        </p:sp>
        <p:grpSp>
          <p:nvGrpSpPr>
            <p:cNvPr id="21818" name="Group 182"/>
            <p:cNvGrpSpPr>
              <a:grpSpLocks/>
            </p:cNvGrpSpPr>
            <p:nvPr/>
          </p:nvGrpSpPr>
          <p:grpSpPr bwMode="auto">
            <a:xfrm>
              <a:off x="2011" y="3434"/>
              <a:ext cx="856" cy="245"/>
              <a:chOff x="1049" y="2142"/>
              <a:chExt cx="856" cy="245"/>
            </a:xfrm>
          </p:grpSpPr>
          <p:sp>
            <p:nvSpPr>
              <p:cNvPr id="21840" name="Text Box 183"/>
              <p:cNvSpPr txBox="1">
                <a:spLocks noChangeArrowheads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841" name="Line 184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42" name="Line 185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43" name="Line 186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44" name="Line 187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45" name="Line 188"/>
              <p:cNvSpPr>
                <a:spLocks noChangeShapeType="1"/>
              </p:cNvSpPr>
              <p:nvPr>
                <p:custDataLst>
                  <p:tags r:id="rId30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46" name="Line 189"/>
              <p:cNvSpPr>
                <a:spLocks noChangeShapeType="1"/>
              </p:cNvSpPr>
              <p:nvPr>
                <p:custDataLst>
                  <p:tags r:id="rId30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819" name="Text Box 190"/>
            <p:cNvSpPr txBox="1">
              <a:spLocks noChangeArrowheads="1"/>
            </p:cNvSpPr>
            <p:nvPr>
              <p:custDataLst>
                <p:tags r:id="rId276"/>
              </p:custDataLst>
            </p:nvPr>
          </p:nvSpPr>
          <p:spPr bwMode="auto">
            <a:xfrm>
              <a:off x="2241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grpSp>
          <p:nvGrpSpPr>
            <p:cNvPr id="21820" name="Group 480"/>
            <p:cNvGrpSpPr>
              <a:grpSpLocks/>
            </p:cNvGrpSpPr>
            <p:nvPr/>
          </p:nvGrpSpPr>
          <p:grpSpPr bwMode="auto">
            <a:xfrm>
              <a:off x="2870" y="3434"/>
              <a:ext cx="1714" cy="246"/>
              <a:chOff x="2870" y="3436"/>
              <a:chExt cx="1714" cy="246"/>
            </a:xfrm>
          </p:grpSpPr>
          <p:sp>
            <p:nvSpPr>
              <p:cNvPr id="21823" name="Text Box 263"/>
              <p:cNvSpPr txBox="1">
                <a:spLocks noChangeArrowheads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2870" y="3436"/>
                <a:ext cx="171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824" name="Line 264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415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25" name="Line 265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415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26" name="Line 266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3940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27" name="Line 267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3940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28" name="Line 268"/>
              <p:cNvSpPr>
                <a:spLocks noChangeShapeType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308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29" name="Line 269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308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30" name="Line 270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3298" y="343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31" name="Line 271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3298" y="36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32" name="Line 272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351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33" name="Line 273"/>
              <p:cNvSpPr>
                <a:spLocks noChangeShapeType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351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34" name="Line 274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3726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35" name="Line 275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3726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36" name="Line 276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458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37" name="Line 277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458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38" name="Line 278"/>
              <p:cNvSpPr>
                <a:spLocks noChangeShapeType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4368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39" name="Line 279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4368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821" name="Text Box 286"/>
            <p:cNvSpPr txBox="1">
              <a:spLocks noChangeArrowheads="1"/>
            </p:cNvSpPr>
            <p:nvPr>
              <p:custDataLst>
                <p:tags r:id="rId277"/>
              </p:custDataLst>
            </p:nvPr>
          </p:nvSpPr>
          <p:spPr bwMode="auto">
            <a:xfrm>
              <a:off x="3408" y="3451"/>
              <a:ext cx="6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trapvect8</a:t>
              </a:r>
            </a:p>
          </p:txBody>
        </p:sp>
        <p:sp>
          <p:nvSpPr>
            <p:cNvPr id="21822" name="Text Box 322"/>
            <p:cNvSpPr txBox="1">
              <a:spLocks noChangeArrowheads="1"/>
            </p:cNvSpPr>
            <p:nvPr>
              <p:custDataLst>
                <p:tags r:id="rId278"/>
              </p:custDataLst>
            </p:nvPr>
          </p:nvSpPr>
          <p:spPr bwMode="auto">
            <a:xfrm>
              <a:off x="405" y="3451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TRAP</a:t>
              </a:r>
            </a:p>
          </p:txBody>
        </p:sp>
      </p:grpSp>
      <p:grpSp>
        <p:nvGrpSpPr>
          <p:cNvPr id="21507" name="Group 5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12738" y="422275"/>
            <a:ext cx="6624637" cy="390525"/>
            <a:chOff x="1122" y="416"/>
            <a:chExt cx="4173" cy="246"/>
          </a:xfrm>
        </p:grpSpPr>
        <p:grpSp>
          <p:nvGrpSpPr>
            <p:cNvPr id="21779" name="Group 249"/>
            <p:cNvGrpSpPr>
              <a:grpSpLocks/>
            </p:cNvGrpSpPr>
            <p:nvPr/>
          </p:nvGrpSpPr>
          <p:grpSpPr bwMode="auto">
            <a:xfrm>
              <a:off x="4011" y="416"/>
              <a:ext cx="1284" cy="246"/>
              <a:chOff x="2612" y="1341"/>
              <a:chExt cx="1284" cy="246"/>
            </a:xfrm>
          </p:grpSpPr>
          <p:sp>
            <p:nvSpPr>
              <p:cNvPr id="21805" name="Text Box 250"/>
              <p:cNvSpPr txBox="1">
                <a:spLocks noChangeArrowheads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806" name="Line 251"/>
              <p:cNvSpPr>
                <a:spLocks noChangeShapeType="1"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07" name="Line 252"/>
              <p:cNvSpPr>
                <a:spLocks noChangeShapeType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08" name="Line 253"/>
              <p:cNvSpPr>
                <a:spLocks noChangeShapeType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09" name="Line 254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0" name="Line 255"/>
              <p:cNvSpPr>
                <a:spLocks noChangeShapeType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1" name="Line 256"/>
              <p:cNvSpPr>
                <a:spLocks noChangeShapeType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2" name="Line 257"/>
              <p:cNvSpPr>
                <a:spLocks noChangeShapeType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3" name="Line 258"/>
              <p:cNvSpPr>
                <a:spLocks noChangeShapeType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4" name="Line 259"/>
              <p:cNvSpPr>
                <a:spLocks noChangeShapeType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5" name="Line 260"/>
              <p:cNvSpPr>
                <a:spLocks noChangeShapeType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80" name="Text Box 261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4407" y="433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offset6</a:t>
              </a:r>
            </a:p>
          </p:txBody>
        </p:sp>
        <p:grpSp>
          <p:nvGrpSpPr>
            <p:cNvPr id="21781" name="Group 289"/>
            <p:cNvGrpSpPr>
              <a:grpSpLocks/>
            </p:cNvGrpSpPr>
            <p:nvPr/>
          </p:nvGrpSpPr>
          <p:grpSpPr bwMode="auto">
            <a:xfrm>
              <a:off x="1871" y="416"/>
              <a:ext cx="856" cy="245"/>
              <a:chOff x="1049" y="2142"/>
              <a:chExt cx="856" cy="245"/>
            </a:xfrm>
          </p:grpSpPr>
          <p:sp>
            <p:nvSpPr>
              <p:cNvPr id="21798" name="Text Box 290"/>
              <p:cNvSpPr txBox="1">
                <a:spLocks noChangeArrowheads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799" name="Line 291"/>
              <p:cNvSpPr>
                <a:spLocks noChangeShapeType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00" name="Line 292"/>
              <p:cNvSpPr>
                <a:spLocks noChangeShapeType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01" name="Line 293"/>
              <p:cNvSpPr>
                <a:spLocks noChangeShapeType="1"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02" name="Line 294"/>
              <p:cNvSpPr>
                <a:spLocks noChangeShapeType="1"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03" name="Line 295"/>
              <p:cNvSpPr>
                <a:spLocks noChangeShapeType="1"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04" name="Line 296"/>
              <p:cNvSpPr>
                <a:spLocks noChangeShapeType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82" name="Text Box 297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2102" y="43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0110</a:t>
              </a:r>
            </a:p>
          </p:txBody>
        </p:sp>
        <p:grpSp>
          <p:nvGrpSpPr>
            <p:cNvPr id="21783" name="Group 307"/>
            <p:cNvGrpSpPr>
              <a:grpSpLocks/>
            </p:cNvGrpSpPr>
            <p:nvPr/>
          </p:nvGrpSpPr>
          <p:grpSpPr bwMode="auto">
            <a:xfrm>
              <a:off x="2727" y="417"/>
              <a:ext cx="642" cy="244"/>
              <a:chOff x="1049" y="1688"/>
              <a:chExt cx="642" cy="244"/>
            </a:xfrm>
          </p:grpSpPr>
          <p:sp>
            <p:nvSpPr>
              <p:cNvPr id="21793" name="Text Box 308"/>
              <p:cNvSpPr txBox="1">
                <a:spLocks noChangeArrowheads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794" name="Line 309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95" name="Line 310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96" name="Line 311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97" name="Line 312"/>
              <p:cNvSpPr>
                <a:spLocks noChangeShapeType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84" name="Text Box 313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2897" y="433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sp>
          <p:nvSpPr>
            <p:cNvPr id="21785" name="Text Box 314"/>
            <p:cNvSpPr txBox="1"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1122" y="432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LDR+</a:t>
              </a:r>
            </a:p>
          </p:txBody>
        </p:sp>
        <p:grpSp>
          <p:nvGrpSpPr>
            <p:cNvPr id="21786" name="Group 324"/>
            <p:cNvGrpSpPr>
              <a:grpSpLocks/>
            </p:cNvGrpSpPr>
            <p:nvPr/>
          </p:nvGrpSpPr>
          <p:grpSpPr bwMode="auto">
            <a:xfrm>
              <a:off x="3369" y="417"/>
              <a:ext cx="642" cy="244"/>
              <a:chOff x="1049" y="1688"/>
              <a:chExt cx="642" cy="244"/>
            </a:xfrm>
          </p:grpSpPr>
          <p:sp>
            <p:nvSpPr>
              <p:cNvPr id="21788" name="Text Box 325"/>
              <p:cNvSpPr txBox="1">
                <a:spLocks noChangeArrowheads="1"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789" name="Line 326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90" name="Line 327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91" name="Line 328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92" name="Line 329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87" name="Text Box 330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3442" y="433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</p:grpSp>
      <p:grpSp>
        <p:nvGrpSpPr>
          <p:cNvPr id="21508" name="Group 52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12738" y="1023938"/>
            <a:ext cx="6624637" cy="388937"/>
            <a:chOff x="405" y="848"/>
            <a:chExt cx="4173" cy="245"/>
          </a:xfrm>
        </p:grpSpPr>
        <p:grpSp>
          <p:nvGrpSpPr>
            <p:cNvPr id="21743" name="Group 100"/>
            <p:cNvGrpSpPr>
              <a:grpSpLocks/>
            </p:cNvGrpSpPr>
            <p:nvPr/>
          </p:nvGrpSpPr>
          <p:grpSpPr bwMode="auto">
            <a:xfrm>
              <a:off x="2652" y="848"/>
              <a:ext cx="1926" cy="245"/>
              <a:chOff x="1049" y="3336"/>
              <a:chExt cx="1926" cy="245"/>
            </a:xfrm>
          </p:grpSpPr>
          <p:sp>
            <p:nvSpPr>
              <p:cNvPr id="21762" name="Text Box 101"/>
              <p:cNvSpPr txBox="1">
                <a:spLocks noChangeArrowheads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763" name="Line 102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64" name="Line 103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65" name="Line 104"/>
              <p:cNvSpPr>
                <a:spLocks noChangeShapeType="1"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66" name="Line 105"/>
              <p:cNvSpPr>
                <a:spLocks noChangeShapeType="1"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67" name="Line 106"/>
              <p:cNvSpPr>
                <a:spLocks noChangeShapeType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68" name="Line 107"/>
              <p:cNvSpPr>
                <a:spLocks noChangeShapeType="1"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69" name="Line 108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70" name="Line 109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71" name="Line 110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72" name="Line 111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73" name="Line 112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74" name="Line 113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75" name="Line 114"/>
              <p:cNvSpPr>
                <a:spLocks noChangeShapeType="1"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76" name="Line 115"/>
              <p:cNvSpPr>
                <a:spLocks noChangeShapeType="1"/>
              </p:cNvSpPr>
              <p:nvPr>
                <p:custDataLst>
                  <p:tags r:id="rId239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77" name="Line 116"/>
              <p:cNvSpPr>
                <a:spLocks noChangeShapeType="1"/>
              </p:cNvSpPr>
              <p:nvPr>
                <p:custDataLst>
                  <p:tags r:id="rId240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78" name="Line 117"/>
              <p:cNvSpPr>
                <a:spLocks noChangeShapeType="1"/>
              </p:cNvSpPr>
              <p:nvPr>
                <p:custDataLst>
                  <p:tags r:id="rId241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44" name="Text Box 145"/>
            <p:cNvSpPr txBox="1"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3278" y="864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21745" name="Group 298"/>
            <p:cNvGrpSpPr>
              <a:grpSpLocks/>
            </p:cNvGrpSpPr>
            <p:nvPr/>
          </p:nvGrpSpPr>
          <p:grpSpPr bwMode="auto">
            <a:xfrm>
              <a:off x="1154" y="848"/>
              <a:ext cx="856" cy="245"/>
              <a:chOff x="1049" y="2142"/>
              <a:chExt cx="856" cy="245"/>
            </a:xfrm>
          </p:grpSpPr>
          <p:sp>
            <p:nvSpPr>
              <p:cNvPr id="21755" name="Text Box 299"/>
              <p:cNvSpPr txBox="1">
                <a:spLocks noChangeArrowheads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756" name="Line 300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7" name="Line 301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8" name="Line 302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9" name="Line 303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60" name="Line 304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61" name="Line 305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46" name="Text Box 306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1385" y="86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1110</a:t>
              </a:r>
            </a:p>
          </p:txBody>
        </p:sp>
        <p:sp>
          <p:nvSpPr>
            <p:cNvPr id="21747" name="Text Box 316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405" y="86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LEA+</a:t>
              </a:r>
            </a:p>
          </p:txBody>
        </p:sp>
        <p:grpSp>
          <p:nvGrpSpPr>
            <p:cNvPr id="21748" name="Group 331"/>
            <p:cNvGrpSpPr>
              <a:grpSpLocks/>
            </p:cNvGrpSpPr>
            <p:nvPr/>
          </p:nvGrpSpPr>
          <p:grpSpPr bwMode="auto">
            <a:xfrm>
              <a:off x="2010" y="848"/>
              <a:ext cx="642" cy="244"/>
              <a:chOff x="1049" y="1688"/>
              <a:chExt cx="642" cy="244"/>
            </a:xfrm>
          </p:grpSpPr>
          <p:sp>
            <p:nvSpPr>
              <p:cNvPr id="21750" name="Text Box 332"/>
              <p:cNvSpPr txBox="1"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751" name="Line 333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2" name="Line 334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3" name="Line 335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4" name="Line 336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49" name="Text Box 337"/>
            <p:cNvSpPr txBox="1"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2180" y="864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grpSp>
        <p:nvGrpSpPr>
          <p:cNvPr id="21509" name="Group 52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12738" y="1624013"/>
            <a:ext cx="6634162" cy="390525"/>
            <a:chOff x="405" y="1222"/>
            <a:chExt cx="4179" cy="246"/>
          </a:xfrm>
        </p:grpSpPr>
        <p:grpSp>
          <p:nvGrpSpPr>
            <p:cNvPr id="21706" name="Group 4"/>
            <p:cNvGrpSpPr>
              <a:grpSpLocks/>
            </p:cNvGrpSpPr>
            <p:nvPr/>
          </p:nvGrpSpPr>
          <p:grpSpPr bwMode="auto">
            <a:xfrm>
              <a:off x="1154" y="1222"/>
              <a:ext cx="856" cy="245"/>
              <a:chOff x="1049" y="2142"/>
              <a:chExt cx="856" cy="245"/>
            </a:xfrm>
          </p:grpSpPr>
          <p:sp>
            <p:nvSpPr>
              <p:cNvPr id="21736" name="Text Box 5"/>
              <p:cNvSpPr txBox="1">
                <a:spLocks noChangeArrowheads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737" name="Line 6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8" name="Line 7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9" name="Line 8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40" name="Line 9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41" name="Line 10"/>
              <p:cNvSpPr>
                <a:spLocks noChangeShapeType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42" name="Line 11"/>
              <p:cNvSpPr>
                <a:spLocks noChangeShapeType="1"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07" name="Text Box 12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1385" y="123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1001</a:t>
              </a:r>
            </a:p>
          </p:txBody>
        </p:sp>
        <p:grpSp>
          <p:nvGrpSpPr>
            <p:cNvPr id="21708" name="Group 247"/>
            <p:cNvGrpSpPr>
              <a:grpSpLocks/>
            </p:cNvGrpSpPr>
            <p:nvPr/>
          </p:nvGrpSpPr>
          <p:grpSpPr bwMode="auto">
            <a:xfrm>
              <a:off x="3300" y="1222"/>
              <a:ext cx="1284" cy="246"/>
              <a:chOff x="2612" y="1341"/>
              <a:chExt cx="1284" cy="246"/>
            </a:xfrm>
          </p:grpSpPr>
          <p:sp>
            <p:nvSpPr>
              <p:cNvPr id="21725" name="Text Box 226"/>
              <p:cNvSpPr txBox="1">
                <a:spLocks noChangeArrowheads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726" name="Line 229"/>
              <p:cNvSpPr>
                <a:spLocks noChangeShapeType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7" name="Line 230"/>
              <p:cNvSpPr>
                <a:spLocks noChangeShapeType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8" name="Line 231"/>
              <p:cNvSpPr>
                <a:spLocks noChangeShapeType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9" name="Line 232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0" name="Line 235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1" name="Line 236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2" name="Line 237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3" name="Line 238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4" name="Line 239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5" name="Line 240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09" name="Text Box 248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3675" y="123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111111</a:t>
              </a:r>
            </a:p>
          </p:txBody>
        </p:sp>
        <p:sp>
          <p:nvSpPr>
            <p:cNvPr id="21710" name="Text Box 315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405" y="1238"/>
              <a:ext cx="4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NOT+</a:t>
              </a:r>
            </a:p>
          </p:txBody>
        </p:sp>
        <p:grpSp>
          <p:nvGrpSpPr>
            <p:cNvPr id="21711" name="Group 338"/>
            <p:cNvGrpSpPr>
              <a:grpSpLocks/>
            </p:cNvGrpSpPr>
            <p:nvPr/>
          </p:nvGrpSpPr>
          <p:grpSpPr bwMode="auto">
            <a:xfrm>
              <a:off x="2010" y="1223"/>
              <a:ext cx="642" cy="244"/>
              <a:chOff x="1049" y="1688"/>
              <a:chExt cx="642" cy="244"/>
            </a:xfrm>
          </p:grpSpPr>
          <p:sp>
            <p:nvSpPr>
              <p:cNvPr id="21720" name="Text Box 339"/>
              <p:cNvSpPr txBox="1">
                <a:spLocks noChangeArrowheads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721" name="Line 340"/>
              <p:cNvSpPr>
                <a:spLocks noChangeShapeType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2" name="Line 341"/>
              <p:cNvSpPr>
                <a:spLocks noChangeShapeType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3" name="Line 342"/>
              <p:cNvSpPr>
                <a:spLocks noChangeShapeType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4" name="Line 343"/>
              <p:cNvSpPr>
                <a:spLocks noChangeShapeType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12" name="Text Box 344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2180" y="123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21713" name="Group 345"/>
            <p:cNvGrpSpPr>
              <a:grpSpLocks/>
            </p:cNvGrpSpPr>
            <p:nvPr/>
          </p:nvGrpSpPr>
          <p:grpSpPr bwMode="auto">
            <a:xfrm>
              <a:off x="2658" y="1223"/>
              <a:ext cx="642" cy="244"/>
              <a:chOff x="1049" y="1688"/>
              <a:chExt cx="642" cy="244"/>
            </a:xfrm>
          </p:grpSpPr>
          <p:sp>
            <p:nvSpPr>
              <p:cNvPr id="21715" name="Text Box 346"/>
              <p:cNvSpPr txBox="1"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716" name="Line 347"/>
              <p:cNvSpPr>
                <a:spLocks noChangeShapeType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7" name="Line 348"/>
              <p:cNvSpPr>
                <a:spLocks noChangeShapeType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8" name="Line 349"/>
              <p:cNvSpPr>
                <a:spLocks noChangeShapeType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9" name="Line 350"/>
              <p:cNvSpPr>
                <a:spLocks noChangeShapeType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14" name="Text Box 351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2832" y="123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</p:grpSp>
      <p:grpSp>
        <p:nvGrpSpPr>
          <p:cNvPr id="21510" name="Group 53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12738" y="2225675"/>
            <a:ext cx="6648450" cy="390525"/>
            <a:chOff x="1106" y="1582"/>
            <a:chExt cx="4188" cy="246"/>
          </a:xfrm>
        </p:grpSpPr>
        <p:grpSp>
          <p:nvGrpSpPr>
            <p:cNvPr id="21669" name="Group 13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21699" name="Text Box 14"/>
              <p:cNvSpPr txBox="1">
                <a:spLocks noChangeArrowheads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700" name="Line 15"/>
              <p:cNvSpPr>
                <a:spLocks noChangeShapeType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1" name="Line 16"/>
              <p:cNvSpPr>
                <a:spLocks noChangeShapeType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2" name="Line 17"/>
              <p:cNvSpPr>
                <a:spLocks noChangeShapeType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3" name="Line 18"/>
              <p:cNvSpPr>
                <a:spLocks noChangeShapeType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4" name="Line 19"/>
              <p:cNvSpPr>
                <a:spLocks noChangeShapeType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5" name="Line 20"/>
              <p:cNvSpPr>
                <a:spLocks noChangeShapeType="1"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70" name="Text Box 21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21671" name="Text Box 317"/>
            <p:cNvSpPr txBox="1"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21672" name="Group 365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21694" name="Text Box 366"/>
              <p:cNvSpPr txBox="1">
                <a:spLocks noChangeArrowheads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695" name="Line 367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96" name="Line 368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97" name="Line 369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98" name="Line 370"/>
              <p:cNvSpPr>
                <a:spLocks noChangeShapeType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73" name="Text Box 371"/>
            <p:cNvSpPr txBox="1"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21674" name="Group 372"/>
            <p:cNvGrpSpPr>
              <a:grpSpLocks/>
            </p:cNvGrpSpPr>
            <p:nvPr/>
          </p:nvGrpSpPr>
          <p:grpSpPr bwMode="auto">
            <a:xfrm>
              <a:off x="3368" y="1583"/>
              <a:ext cx="642" cy="244"/>
              <a:chOff x="1049" y="1688"/>
              <a:chExt cx="642" cy="244"/>
            </a:xfrm>
          </p:grpSpPr>
          <p:sp>
            <p:nvSpPr>
              <p:cNvPr id="21689" name="Text Box 373"/>
              <p:cNvSpPr txBox="1"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690" name="Line 374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91" name="Line 375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92" name="Line 376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93" name="Line 377"/>
              <p:cNvSpPr>
                <a:spLocks noChangeShapeType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75" name="Text Box 378"/>
            <p:cNvSpPr txBox="1"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3526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21676" name="Group 379"/>
            <p:cNvGrpSpPr>
              <a:grpSpLocks/>
            </p:cNvGrpSpPr>
            <p:nvPr/>
          </p:nvGrpSpPr>
          <p:grpSpPr bwMode="auto">
            <a:xfrm>
              <a:off x="4010" y="1582"/>
              <a:ext cx="1284" cy="246"/>
              <a:chOff x="2612" y="1341"/>
              <a:chExt cx="1284" cy="246"/>
            </a:xfrm>
          </p:grpSpPr>
          <p:sp>
            <p:nvSpPr>
              <p:cNvPr id="21678" name="Text Box 380"/>
              <p:cNvSpPr txBox="1"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679" name="Line 381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0" name="Line 382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1" name="Line 383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2" name="Line 384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3" name="Line 385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4" name="Line 386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5" name="Line 387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6" name="Line 388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7" name="Line 389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8" name="Line 390"/>
              <p:cNvSpPr>
                <a:spLocks noChangeShapeType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77" name="Text Box 391"/>
            <p:cNvSpPr txBox="1"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grpSp>
        <p:nvGrpSpPr>
          <p:cNvPr id="21511" name="Group 52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12738" y="3430588"/>
            <a:ext cx="6624637" cy="390525"/>
            <a:chOff x="405" y="2306"/>
            <a:chExt cx="4173" cy="246"/>
          </a:xfrm>
        </p:grpSpPr>
        <p:grpSp>
          <p:nvGrpSpPr>
            <p:cNvPr id="21633" name="Group 31"/>
            <p:cNvGrpSpPr>
              <a:grpSpLocks/>
            </p:cNvGrpSpPr>
            <p:nvPr/>
          </p:nvGrpSpPr>
          <p:grpSpPr bwMode="auto">
            <a:xfrm>
              <a:off x="1154" y="2306"/>
              <a:ext cx="856" cy="245"/>
              <a:chOff x="1049" y="2142"/>
              <a:chExt cx="856" cy="245"/>
            </a:xfrm>
          </p:grpSpPr>
          <p:sp>
            <p:nvSpPr>
              <p:cNvPr id="21662" name="Text Box 32"/>
              <p:cNvSpPr txBox="1">
                <a:spLocks noChangeArrowheads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663" name="Line 33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4" name="Line 34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5" name="Line 35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6" name="Line 36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7" name="Line 37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8" name="Line 38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34" name="Text Box 39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1385" y="232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0011</a:t>
              </a:r>
            </a:p>
          </p:txBody>
        </p:sp>
        <p:grpSp>
          <p:nvGrpSpPr>
            <p:cNvPr id="21635" name="Group 147"/>
            <p:cNvGrpSpPr>
              <a:grpSpLocks/>
            </p:cNvGrpSpPr>
            <p:nvPr/>
          </p:nvGrpSpPr>
          <p:grpSpPr bwMode="auto">
            <a:xfrm>
              <a:off x="2013" y="2307"/>
              <a:ext cx="642" cy="244"/>
              <a:chOff x="1049" y="1688"/>
              <a:chExt cx="642" cy="244"/>
            </a:xfrm>
          </p:grpSpPr>
          <p:sp>
            <p:nvSpPr>
              <p:cNvPr id="21657" name="Text Box 148"/>
              <p:cNvSpPr txBox="1">
                <a:spLocks noChangeArrowhead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658" name="Line 149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9" name="Line 150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0" name="Line 151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1" name="Line 152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36" name="Text Box 153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187" y="2323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sp>
          <p:nvSpPr>
            <p:cNvPr id="21637" name="Text Box 319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05" y="2323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</a:t>
              </a:r>
            </a:p>
          </p:txBody>
        </p:sp>
        <p:grpSp>
          <p:nvGrpSpPr>
            <p:cNvPr id="21638" name="Group 406"/>
            <p:cNvGrpSpPr>
              <a:grpSpLocks/>
            </p:cNvGrpSpPr>
            <p:nvPr/>
          </p:nvGrpSpPr>
          <p:grpSpPr bwMode="auto">
            <a:xfrm>
              <a:off x="2652" y="2307"/>
              <a:ext cx="1926" cy="245"/>
              <a:chOff x="1049" y="3336"/>
              <a:chExt cx="1926" cy="245"/>
            </a:xfrm>
          </p:grpSpPr>
          <p:sp>
            <p:nvSpPr>
              <p:cNvPr id="21640" name="Text Box 407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641" name="Line 408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2" name="Line 409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3" name="Line 410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4" name="Line 411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5" name="Line 412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6" name="Line 413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7" name="Line 414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8" name="Line 415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9" name="Line 416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0" name="Line 417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1" name="Line 418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2" name="Line 419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3" name="Line 420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4" name="Line 421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5" name="Line 422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6" name="Line 423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39" name="Text Box 424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3278" y="2323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</p:grpSp>
      <p:grpSp>
        <p:nvGrpSpPr>
          <p:cNvPr id="21512" name="Group 527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12738" y="4032250"/>
            <a:ext cx="6634162" cy="388938"/>
            <a:chOff x="405" y="2675"/>
            <a:chExt cx="4179" cy="245"/>
          </a:xfrm>
        </p:grpSpPr>
        <p:grpSp>
          <p:nvGrpSpPr>
            <p:cNvPr id="21597" name="Group 40"/>
            <p:cNvGrpSpPr>
              <a:grpSpLocks/>
            </p:cNvGrpSpPr>
            <p:nvPr/>
          </p:nvGrpSpPr>
          <p:grpSpPr bwMode="auto">
            <a:xfrm>
              <a:off x="1154" y="2675"/>
              <a:ext cx="856" cy="245"/>
              <a:chOff x="1049" y="2142"/>
              <a:chExt cx="856" cy="245"/>
            </a:xfrm>
          </p:grpSpPr>
          <p:sp>
            <p:nvSpPr>
              <p:cNvPr id="21626" name="Text Box 41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627" name="Line 42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8" name="Line 43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9" name="Line 44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0" name="Line 45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1" name="Line 46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2" name="Line 47"/>
              <p:cNvSpPr>
                <a:spLocks noChangeShapeType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98" name="Text Box 48"/>
            <p:cNvSpPr txBox="1"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1385" y="269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1011</a:t>
              </a:r>
            </a:p>
          </p:txBody>
        </p:sp>
        <p:sp>
          <p:nvSpPr>
            <p:cNvPr id="21599" name="Text Box 320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405" y="2692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STI</a:t>
              </a:r>
            </a:p>
          </p:txBody>
        </p:sp>
        <p:grpSp>
          <p:nvGrpSpPr>
            <p:cNvPr id="21600" name="Group 392"/>
            <p:cNvGrpSpPr>
              <a:grpSpLocks/>
            </p:cNvGrpSpPr>
            <p:nvPr/>
          </p:nvGrpSpPr>
          <p:grpSpPr bwMode="auto">
            <a:xfrm>
              <a:off x="2013" y="2676"/>
              <a:ext cx="642" cy="244"/>
              <a:chOff x="1049" y="1688"/>
              <a:chExt cx="642" cy="244"/>
            </a:xfrm>
          </p:grpSpPr>
          <p:sp>
            <p:nvSpPr>
              <p:cNvPr id="21621" name="Text Box 393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622" name="Line 394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3" name="Line 395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4" name="Line 396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5" name="Line 397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01" name="Text Box 398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187" y="2692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grpSp>
          <p:nvGrpSpPr>
            <p:cNvPr id="21602" name="Group 425"/>
            <p:cNvGrpSpPr>
              <a:grpSpLocks/>
            </p:cNvGrpSpPr>
            <p:nvPr/>
          </p:nvGrpSpPr>
          <p:grpSpPr bwMode="auto">
            <a:xfrm>
              <a:off x="2658" y="2675"/>
              <a:ext cx="1926" cy="245"/>
              <a:chOff x="1049" y="3336"/>
              <a:chExt cx="1926" cy="245"/>
            </a:xfrm>
          </p:grpSpPr>
          <p:sp>
            <p:nvSpPr>
              <p:cNvPr id="21604" name="Text Box 426"/>
              <p:cNvSpPr txBox="1"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605" name="Line 427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6" name="Line 428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7" name="Line 429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8" name="Line 430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9" name="Line 431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0" name="Line 432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Line 433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2" name="Line 434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3" name="Line 435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4" name="Line 436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5" name="Line 437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6" name="Line 438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7" name="Line 439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8" name="Line 440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9" name="Line 441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0" name="Line 442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03" name="Text Box 443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284" y="2692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</p:grpSp>
      <p:grpSp>
        <p:nvGrpSpPr>
          <p:cNvPr id="21513" name="Group 528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12738" y="4632325"/>
            <a:ext cx="6634162" cy="390525"/>
            <a:chOff x="405" y="3062"/>
            <a:chExt cx="4179" cy="246"/>
          </a:xfrm>
        </p:grpSpPr>
        <p:grpSp>
          <p:nvGrpSpPr>
            <p:cNvPr id="21560" name="Group 49"/>
            <p:cNvGrpSpPr>
              <a:grpSpLocks/>
            </p:cNvGrpSpPr>
            <p:nvPr/>
          </p:nvGrpSpPr>
          <p:grpSpPr bwMode="auto">
            <a:xfrm>
              <a:off x="1154" y="3063"/>
              <a:ext cx="856" cy="245"/>
              <a:chOff x="1049" y="2142"/>
              <a:chExt cx="856" cy="245"/>
            </a:xfrm>
          </p:grpSpPr>
          <p:sp>
            <p:nvSpPr>
              <p:cNvPr id="21590" name="Text Box 50"/>
              <p:cNvSpPr txBox="1"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591" name="Line 51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2" name="Line 52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3" name="Line 53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4" name="Line 54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5" name="Line 55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6" name="Line 56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61" name="Text Box 57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385" y="307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0111</a:t>
              </a:r>
            </a:p>
          </p:txBody>
        </p:sp>
        <p:grpSp>
          <p:nvGrpSpPr>
            <p:cNvPr id="21562" name="Group 168"/>
            <p:cNvGrpSpPr>
              <a:grpSpLocks/>
            </p:cNvGrpSpPr>
            <p:nvPr/>
          </p:nvGrpSpPr>
          <p:grpSpPr bwMode="auto">
            <a:xfrm>
              <a:off x="2658" y="3063"/>
              <a:ext cx="642" cy="244"/>
              <a:chOff x="1049" y="1688"/>
              <a:chExt cx="642" cy="244"/>
            </a:xfrm>
          </p:grpSpPr>
          <p:sp>
            <p:nvSpPr>
              <p:cNvPr id="21585" name="Text Box 169"/>
              <p:cNvSpPr txBox="1"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586" name="Line 170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7" name="Line 171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8" name="Line 172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9" name="Line 17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63" name="Text Box 174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731" y="3079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sp>
          <p:nvSpPr>
            <p:cNvPr id="21564" name="Text Box 321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05" y="307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STR</a:t>
              </a:r>
            </a:p>
          </p:txBody>
        </p:sp>
        <p:grpSp>
          <p:nvGrpSpPr>
            <p:cNvPr id="21565" name="Group 399"/>
            <p:cNvGrpSpPr>
              <a:grpSpLocks/>
            </p:cNvGrpSpPr>
            <p:nvPr/>
          </p:nvGrpSpPr>
          <p:grpSpPr bwMode="auto">
            <a:xfrm>
              <a:off x="2013" y="3063"/>
              <a:ext cx="642" cy="244"/>
              <a:chOff x="1049" y="1688"/>
              <a:chExt cx="642" cy="244"/>
            </a:xfrm>
          </p:grpSpPr>
          <p:sp>
            <p:nvSpPr>
              <p:cNvPr id="21580" name="Text Box 400"/>
              <p:cNvSpPr txBox="1"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581" name="Line 401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2" name="Line 402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3" name="Line 403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4" name="Line 404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66" name="Text Box 405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187" y="307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grpSp>
          <p:nvGrpSpPr>
            <p:cNvPr id="21567" name="Group 444"/>
            <p:cNvGrpSpPr>
              <a:grpSpLocks/>
            </p:cNvGrpSpPr>
            <p:nvPr/>
          </p:nvGrpSpPr>
          <p:grpSpPr bwMode="auto">
            <a:xfrm>
              <a:off x="3300" y="3062"/>
              <a:ext cx="1284" cy="246"/>
              <a:chOff x="2612" y="1341"/>
              <a:chExt cx="1284" cy="246"/>
            </a:xfrm>
          </p:grpSpPr>
          <p:sp>
            <p:nvSpPr>
              <p:cNvPr id="21569" name="Text Box 445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570" name="Line 446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1" name="Line 447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2" name="Line 448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3" name="Line 449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4" name="Line 450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5" name="Line 451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6" name="Line 452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7" name="Line 453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8" name="Line 454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9" name="Line 455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68" name="Text Box 456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696" y="3079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offset6</a:t>
              </a:r>
            </a:p>
          </p:txBody>
        </p:sp>
      </p:grpSp>
      <p:grpSp>
        <p:nvGrpSpPr>
          <p:cNvPr id="21514" name="Group 530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312738" y="5837238"/>
            <a:ext cx="6624637" cy="393700"/>
            <a:chOff x="405" y="3827"/>
            <a:chExt cx="4173" cy="248"/>
          </a:xfrm>
        </p:grpSpPr>
        <p:grpSp>
          <p:nvGrpSpPr>
            <p:cNvPr id="21526" name="Group 67"/>
            <p:cNvGrpSpPr>
              <a:grpSpLocks/>
            </p:cNvGrpSpPr>
            <p:nvPr/>
          </p:nvGrpSpPr>
          <p:grpSpPr bwMode="auto">
            <a:xfrm>
              <a:off x="1154" y="3829"/>
              <a:ext cx="856" cy="245"/>
              <a:chOff x="1049" y="2142"/>
              <a:chExt cx="856" cy="245"/>
            </a:xfrm>
          </p:grpSpPr>
          <p:sp>
            <p:nvSpPr>
              <p:cNvPr id="21553" name="Text Box 68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554" name="Line 69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5" name="Line 70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6" name="Line 71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7" name="Line 72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8" name="Line 73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9" name="Line 74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27" name="Text Box 7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85" y="3845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1101</a:t>
              </a:r>
            </a:p>
          </p:txBody>
        </p:sp>
        <p:sp>
          <p:nvSpPr>
            <p:cNvPr id="21528" name="Text Box 32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05" y="3845"/>
              <a:ext cx="6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reserved</a:t>
              </a:r>
            </a:p>
          </p:txBody>
        </p:sp>
        <p:grpSp>
          <p:nvGrpSpPr>
            <p:cNvPr id="21529" name="Group 481"/>
            <p:cNvGrpSpPr>
              <a:grpSpLocks/>
            </p:cNvGrpSpPr>
            <p:nvPr/>
          </p:nvGrpSpPr>
          <p:grpSpPr bwMode="auto">
            <a:xfrm>
              <a:off x="2006" y="3827"/>
              <a:ext cx="2572" cy="248"/>
              <a:chOff x="2006" y="3827"/>
              <a:chExt cx="2572" cy="248"/>
            </a:xfrm>
          </p:grpSpPr>
          <p:sp>
            <p:nvSpPr>
              <p:cNvPr id="21530" name="Line 280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370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1" name="Line 281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370" y="401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2" name="Text Box 458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006" y="3829"/>
                <a:ext cx="257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533" name="Line 459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290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4" name="Line 460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290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5" name="Line 461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076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Line 462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076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Line 463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220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8" name="Line 464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220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Line 465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434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Line 466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434" y="40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Line 467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648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Line 468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648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Line 469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862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Line 470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862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471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718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Line 472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718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7" name="Line 473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504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Line 474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504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9" name="Line 475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932" y="38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0" name="Line 476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932" y="402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1" name="Line 477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146" y="38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2" name="Line 478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146" y="402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515" name="Text Box 53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28850" y="6376988"/>
            <a:ext cx="5346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Indicates instructions that modify condition codes</a:t>
            </a:r>
          </a:p>
        </p:txBody>
      </p:sp>
      <p:sp>
        <p:nvSpPr>
          <p:cNvPr id="21516" name="TextBox 375"/>
          <p:cNvSpPr txBox="1">
            <a:spLocks noChangeArrowheads="1"/>
          </p:cNvSpPr>
          <p:nvPr/>
        </p:nvSpPr>
        <p:spPr bwMode="auto">
          <a:xfrm>
            <a:off x="7231063" y="438150"/>
            <a:ext cx="167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base + offset</a:t>
            </a:r>
          </a:p>
        </p:txBody>
      </p:sp>
      <p:sp>
        <p:nvSpPr>
          <p:cNvPr id="21517" name="TextBox 376"/>
          <p:cNvSpPr txBox="1">
            <a:spLocks noChangeArrowheads="1"/>
          </p:cNvSpPr>
          <p:nvPr/>
        </p:nvSpPr>
        <p:spPr bwMode="auto">
          <a:xfrm>
            <a:off x="7231063" y="1033463"/>
            <a:ext cx="1376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PC relative</a:t>
            </a:r>
          </a:p>
        </p:txBody>
      </p:sp>
      <p:sp>
        <p:nvSpPr>
          <p:cNvPr id="21518" name="TextBox 377"/>
          <p:cNvSpPr txBox="1">
            <a:spLocks noChangeArrowheads="1"/>
          </p:cNvSpPr>
          <p:nvPr/>
        </p:nvSpPr>
        <p:spPr bwMode="auto">
          <a:xfrm>
            <a:off x="7231063" y="1628775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register</a:t>
            </a:r>
          </a:p>
        </p:txBody>
      </p:sp>
      <p:sp>
        <p:nvSpPr>
          <p:cNvPr id="21519" name="TextBox 378"/>
          <p:cNvSpPr txBox="1">
            <a:spLocks noChangeArrowheads="1"/>
          </p:cNvSpPr>
          <p:nvPr/>
        </p:nvSpPr>
        <p:spPr bwMode="auto">
          <a:xfrm>
            <a:off x="7231063" y="2225675"/>
            <a:ext cx="1376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none</a:t>
            </a:r>
          </a:p>
        </p:txBody>
      </p:sp>
      <p:sp>
        <p:nvSpPr>
          <p:cNvPr id="21520" name="TextBox 379"/>
          <p:cNvSpPr txBox="1">
            <a:spLocks noChangeArrowheads="1"/>
          </p:cNvSpPr>
          <p:nvPr/>
        </p:nvSpPr>
        <p:spPr bwMode="auto">
          <a:xfrm>
            <a:off x="7231063" y="2820988"/>
            <a:ext cx="1376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none</a:t>
            </a:r>
          </a:p>
        </p:txBody>
      </p:sp>
      <p:sp>
        <p:nvSpPr>
          <p:cNvPr id="21521" name="TextBox 380"/>
          <p:cNvSpPr txBox="1">
            <a:spLocks noChangeArrowheads="1"/>
          </p:cNvSpPr>
          <p:nvPr/>
        </p:nvSpPr>
        <p:spPr bwMode="auto">
          <a:xfrm>
            <a:off x="7231063" y="3416300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PC relative</a:t>
            </a:r>
          </a:p>
        </p:txBody>
      </p:sp>
      <p:sp>
        <p:nvSpPr>
          <p:cNvPr id="21522" name="TextBox 381"/>
          <p:cNvSpPr txBox="1">
            <a:spLocks noChangeArrowheads="1"/>
          </p:cNvSpPr>
          <p:nvPr/>
        </p:nvSpPr>
        <p:spPr bwMode="auto">
          <a:xfrm>
            <a:off x="7231063" y="4011613"/>
            <a:ext cx="1376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Indirect</a:t>
            </a:r>
          </a:p>
        </p:txBody>
      </p:sp>
      <p:sp>
        <p:nvSpPr>
          <p:cNvPr id="21523" name="TextBox 382"/>
          <p:cNvSpPr txBox="1">
            <a:spLocks noChangeArrowheads="1"/>
          </p:cNvSpPr>
          <p:nvPr/>
        </p:nvSpPr>
        <p:spPr bwMode="auto">
          <a:xfrm>
            <a:off x="7231063" y="4608513"/>
            <a:ext cx="167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base + offset</a:t>
            </a:r>
          </a:p>
        </p:txBody>
      </p:sp>
      <p:sp>
        <p:nvSpPr>
          <p:cNvPr id="21524" name="TextBox 383"/>
          <p:cNvSpPr txBox="1">
            <a:spLocks noChangeArrowheads="1"/>
          </p:cNvSpPr>
          <p:nvPr/>
        </p:nvSpPr>
        <p:spPr bwMode="auto">
          <a:xfrm>
            <a:off x="7231063" y="5203825"/>
            <a:ext cx="1376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none</a:t>
            </a:r>
          </a:p>
        </p:txBody>
      </p:sp>
      <p:sp>
        <p:nvSpPr>
          <p:cNvPr id="21525" name="TextBox 384"/>
          <p:cNvSpPr txBox="1">
            <a:spLocks noChangeArrowheads="1"/>
          </p:cNvSpPr>
          <p:nvPr/>
        </p:nvSpPr>
        <p:spPr bwMode="auto">
          <a:xfrm>
            <a:off x="7231063" y="5799138"/>
            <a:ext cx="1376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8000"/>
                </a:solidFill>
              </a:rPr>
              <a:t>TBD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116"/>
            <a:ext cx="8229600" cy="1143000"/>
          </a:xfrm>
        </p:spPr>
        <p:txBody>
          <a:bodyPr/>
          <a:lstStyle/>
          <a:p>
            <a:r>
              <a:rPr lang="en-US" dirty="0"/>
              <a:t>Where’s the Operand?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408594"/>
              </p:ext>
            </p:extLst>
          </p:nvPr>
        </p:nvGraphicFramePr>
        <p:xfrm>
          <a:off x="457200" y="1656080"/>
          <a:ext cx="8229600" cy="4399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0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Addressing Mode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Operand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Immediate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SEXT(IR[4:0])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Register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Use the contents of the specified register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PC-relative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Compute PC + SEXT(IR[8:0]) or</a:t>
                      </a:r>
                      <a:r>
                        <a:rPr lang="en-US" sz="2400" baseline="0" dirty="0">
                          <a:effectLst/>
                        </a:rPr>
                        <a:t> SEXT(</a:t>
                      </a:r>
                      <a:r>
                        <a:rPr lang="en-US" sz="2400" dirty="0">
                          <a:effectLst/>
                        </a:rPr>
                        <a:t>IR[10:0]) and dereference -- remember that PC is already incremented by this time in the instruction cycle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Indirect</a:t>
                      </a:r>
                      <a:endParaRPr lang="en-US" sz="240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Compute PC-relative address as above and dereference twice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Base + Offset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Compute specified register + SEXT(IR[5:0])</a:t>
                      </a:r>
                      <a:r>
                        <a:rPr lang="en-US" sz="2400" baseline="0" dirty="0">
                          <a:effectLst/>
                        </a:rPr>
                        <a:t> and dereference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6103035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Dereference : Interpret what you have as a memory address and fetch </a:t>
            </a:r>
          </a:p>
        </p:txBody>
      </p:sp>
    </p:spTree>
    <p:extLst>
      <p:ext uri="{BB962C8B-B14F-4D97-AF65-F5344CB8AC3E}">
        <p14:creationId xmlns:p14="http://schemas.microsoft.com/office/powerpoint/2010/main" val="85758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 Codes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N - Negative</a:t>
            </a:r>
          </a:p>
          <a:p>
            <a:pPr eaLnBrk="1" hangingPunct="1"/>
            <a:r>
              <a:rPr lang="en-US" dirty="0">
                <a:latin typeface="Arial" charset="0"/>
              </a:rPr>
              <a:t>Z - Zero</a:t>
            </a:r>
          </a:p>
          <a:p>
            <a:pPr eaLnBrk="1" hangingPunct="1"/>
            <a:r>
              <a:rPr lang="en-US" dirty="0">
                <a:latin typeface="Arial" charset="0"/>
              </a:rPr>
              <a:t>P - Positive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When is the condition code register set?</a:t>
            </a:r>
          </a:p>
          <a:p>
            <a:pPr lvl="1" eaLnBrk="1" hangingPunct="1"/>
            <a:r>
              <a:rPr lang="en-US" dirty="0">
                <a:latin typeface="Arial" charset="0"/>
              </a:rPr>
              <a:t>During EXECUTE when LD.CC is high</a:t>
            </a:r>
          </a:p>
          <a:p>
            <a:pPr eaLnBrk="1" hangingPunct="1"/>
            <a:r>
              <a:rPr lang="en-US" dirty="0">
                <a:latin typeface="Arial" charset="0"/>
              </a:rPr>
              <a:t>How are they used?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There are 3 bits in the BR instruction that are </a:t>
            </a:r>
            <a:r>
              <a:rPr lang="en-US" dirty="0" err="1">
                <a:latin typeface="Arial" charset="0"/>
              </a:rPr>
              <a:t>ANDed</a:t>
            </a:r>
            <a:r>
              <a:rPr lang="en-US" dirty="0">
                <a:latin typeface="Arial" charset="0"/>
              </a:rPr>
              <a:t> with the NZP condition code bits. If any bits are on, the branch is taken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87975" y="955675"/>
            <a:ext cx="4254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+1</a:t>
            </a:r>
          </a:p>
        </p:txBody>
      </p:sp>
      <p:sp>
        <p:nvSpPr>
          <p:cNvPr id="23554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54500" y="719138"/>
            <a:ext cx="7032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PC  </a:t>
            </a:r>
          </a:p>
        </p:txBody>
      </p:sp>
      <p:sp>
        <p:nvSpPr>
          <p:cNvPr id="23555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87888" y="3625850"/>
            <a:ext cx="1014412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FINITE</a:t>
            </a:r>
          </a:p>
          <a:p>
            <a:pPr algn="ctr" eaLnBrk="1" hangingPunct="1"/>
            <a:r>
              <a:rPr lang="en-US" sz="1400"/>
              <a:t>STATE</a:t>
            </a:r>
          </a:p>
          <a:p>
            <a:pPr algn="ctr" eaLnBrk="1" hangingPunct="1"/>
            <a:r>
              <a:rPr lang="en-US" sz="1400"/>
              <a:t>MACHINE</a:t>
            </a:r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</p:txBody>
      </p:sp>
      <p:sp>
        <p:nvSpPr>
          <p:cNvPr id="23556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0888" y="3062288"/>
            <a:ext cx="5921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23557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65950" y="661988"/>
            <a:ext cx="11080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REG</a:t>
            </a:r>
          </a:p>
          <a:p>
            <a:pPr algn="ctr" eaLnBrk="1" hangingPunct="1"/>
            <a:r>
              <a:rPr lang="en-US" sz="1600"/>
              <a:t>FILE</a:t>
            </a:r>
          </a:p>
          <a:p>
            <a:pPr algn="ctr" eaLnBrk="1" hangingPunct="1"/>
            <a:endParaRPr lang="en-US" sz="1600"/>
          </a:p>
          <a:p>
            <a:pPr algn="ctr" eaLnBrk="1" hangingPunct="1"/>
            <a:r>
              <a:rPr lang="en-US" sz="1600"/>
              <a:t>SR2  SR1</a:t>
            </a:r>
          </a:p>
          <a:p>
            <a:pPr algn="ctr" eaLnBrk="1" hangingPunct="1"/>
            <a:r>
              <a:rPr lang="en-US" sz="1600"/>
              <a:t>OUT OUT</a:t>
            </a:r>
          </a:p>
        </p:txBody>
      </p:sp>
      <p:sp>
        <p:nvSpPr>
          <p:cNvPr id="23558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125" y="6196013"/>
            <a:ext cx="6556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MDR</a:t>
            </a:r>
          </a:p>
        </p:txBody>
      </p:sp>
      <p:sp>
        <p:nvSpPr>
          <p:cNvPr id="23559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62400" y="6196013"/>
            <a:ext cx="644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MAR</a:t>
            </a:r>
          </a:p>
        </p:txBody>
      </p:sp>
      <p:sp>
        <p:nvSpPr>
          <p:cNvPr id="23560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125" y="6196013"/>
            <a:ext cx="11080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MEMORY</a:t>
            </a:r>
          </a:p>
        </p:txBody>
      </p:sp>
      <p:sp>
        <p:nvSpPr>
          <p:cNvPr id="23561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196013"/>
            <a:ext cx="801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INPUT</a:t>
            </a:r>
          </a:p>
        </p:txBody>
      </p:sp>
      <p:sp>
        <p:nvSpPr>
          <p:cNvPr id="23562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6196013"/>
            <a:ext cx="10271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OUTPUT</a:t>
            </a:r>
          </a:p>
        </p:txBody>
      </p:sp>
      <p:sp>
        <p:nvSpPr>
          <p:cNvPr id="23563" name="Freeform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38138" y="228600"/>
            <a:ext cx="8534400" cy="5105400"/>
          </a:xfrm>
          <a:custGeom>
            <a:avLst/>
            <a:gdLst>
              <a:gd name="T0" fmla="*/ 2147483647 w 5376"/>
              <a:gd name="T1" fmla="*/ 2147483647 h 3216"/>
              <a:gd name="T2" fmla="*/ 2147483647 w 5376"/>
              <a:gd name="T3" fmla="*/ 2147483647 h 3216"/>
              <a:gd name="T4" fmla="*/ 2147483647 w 5376"/>
              <a:gd name="T5" fmla="*/ 0 h 3216"/>
              <a:gd name="T6" fmla="*/ 0 w 5376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5376"/>
              <a:gd name="T13" fmla="*/ 0 h 3216"/>
              <a:gd name="T14" fmla="*/ 5376 w 5376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6" h="3216">
                <a:moveTo>
                  <a:pt x="96" y="3216"/>
                </a:moveTo>
                <a:lnTo>
                  <a:pt x="5376" y="3216"/>
                </a:lnTo>
                <a:lnTo>
                  <a:pt x="53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82763" y="62484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1782763" y="64770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378200" y="6248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3378200" y="64770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6662738" y="1746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52400" y="6197600"/>
            <a:ext cx="671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LD.MDR</a:t>
            </a:r>
          </a:p>
        </p:txBody>
      </p:sp>
      <p:sp>
        <p:nvSpPr>
          <p:cNvPr id="23571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38200" y="6324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0" y="6608763"/>
            <a:ext cx="1009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MEM.EN, R.W</a:t>
            </a:r>
          </a:p>
        </p:txBody>
      </p:sp>
      <p:sp>
        <p:nvSpPr>
          <p:cNvPr id="23573" name="AutoShap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24000" y="55562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574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1638300" y="57848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1638300" y="5334000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52600" y="555625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GateMDR</a:t>
            </a:r>
          </a:p>
        </p:txBody>
      </p:sp>
      <p:sp>
        <p:nvSpPr>
          <p:cNvPr id="23577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712913" y="570865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255713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V="1">
            <a:off x="15621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1179513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19163" y="558641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358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38300" y="58610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3583" name="AutoShape 32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498975" y="358775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58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7575" y="358775"/>
            <a:ext cx="690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gatePC</a:t>
            </a:r>
          </a:p>
        </p:txBody>
      </p:sp>
      <p:sp>
        <p:nvSpPr>
          <p:cNvPr id="23585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687888" y="511175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800350" y="6542088"/>
            <a:ext cx="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87" name="Group 36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6662738" y="4232275"/>
            <a:ext cx="1508125" cy="495300"/>
            <a:chOff x="4197" y="1433"/>
            <a:chExt cx="950" cy="312"/>
          </a:xfrm>
        </p:grpSpPr>
        <p:grpSp>
          <p:nvGrpSpPr>
            <p:cNvPr id="23797" name="Group 37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23799" name="Line 38"/>
              <p:cNvSpPr>
                <a:spLocks noChangeShapeType="1"/>
              </p:cNvSpPr>
              <p:nvPr>
                <p:custDataLst>
                  <p:tags r:id="rId245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00" name="Line 39"/>
              <p:cNvSpPr>
                <a:spLocks noChangeShapeType="1"/>
              </p:cNvSpPr>
              <p:nvPr>
                <p:custDataLst>
                  <p:tags r:id="rId246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01" name="Line 40"/>
              <p:cNvSpPr>
                <a:spLocks noChangeShapeType="1"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02" name="Line 41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03" name="Line 42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04" name="Line 43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05" name="Line 44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798" name="Text Box 45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4490" y="1503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ALU</a:t>
              </a:r>
            </a:p>
          </p:txBody>
        </p:sp>
      </p:grpSp>
      <p:sp>
        <p:nvSpPr>
          <p:cNvPr id="23588" name="AutoShape 4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216650" y="3630613"/>
            <a:ext cx="1300163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65 w 21600"/>
              <a:gd name="T13" fmla="*/ 2565 h 21600"/>
              <a:gd name="T14" fmla="*/ 19035 w 21600"/>
              <a:gd name="T15" fmla="*/ 190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30" y="21600"/>
                </a:lnTo>
                <a:lnTo>
                  <a:pt x="200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SR2MUX</a:t>
            </a:r>
          </a:p>
        </p:txBody>
      </p:sp>
      <p:sp>
        <p:nvSpPr>
          <p:cNvPr id="23589" name="Text Box 47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570663" y="35782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23590" name="Text Box 48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 rot="10800000">
            <a:off x="3462338" y="319881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/>
          </a:p>
        </p:txBody>
      </p:sp>
      <p:grpSp>
        <p:nvGrpSpPr>
          <p:cNvPr id="23591" name="Group 49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038225" y="704850"/>
            <a:ext cx="1487488" cy="409575"/>
            <a:chOff x="503" y="417"/>
            <a:chExt cx="1405" cy="343"/>
          </a:xfrm>
        </p:grpSpPr>
        <p:sp>
          <p:nvSpPr>
            <p:cNvPr id="23795" name="AutoShape 50"/>
            <p:cNvSpPr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6" name="Text Box 51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MARMUX</a:t>
              </a:r>
            </a:p>
          </p:txBody>
        </p:sp>
      </p:grpSp>
      <p:grpSp>
        <p:nvGrpSpPr>
          <p:cNvPr id="23592" name="Group 52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1535113" y="2492375"/>
            <a:ext cx="1487487" cy="411163"/>
            <a:chOff x="503" y="417"/>
            <a:chExt cx="1405" cy="343"/>
          </a:xfrm>
        </p:grpSpPr>
        <p:sp>
          <p:nvSpPr>
            <p:cNvPr id="23793" name="AutoShape 53"/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4" name="Text Box 54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641" y="502"/>
              <a:ext cx="11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ADDR2MUX</a:t>
              </a:r>
            </a:p>
          </p:txBody>
        </p:sp>
      </p:grpSp>
      <p:grpSp>
        <p:nvGrpSpPr>
          <p:cNvPr id="23593" name="Group 55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3175000" y="2493963"/>
            <a:ext cx="1487488" cy="409575"/>
            <a:chOff x="503" y="417"/>
            <a:chExt cx="1405" cy="343"/>
          </a:xfrm>
        </p:grpSpPr>
        <p:sp>
          <p:nvSpPr>
            <p:cNvPr id="23791" name="AutoShape 56"/>
            <p:cNvSpPr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2" name="Text Box 57"/>
            <p:cNvSpPr txBox="1"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ADDR1MUX</a:t>
              </a:r>
            </a:p>
          </p:txBody>
        </p:sp>
      </p:grpSp>
      <p:grpSp>
        <p:nvGrpSpPr>
          <p:cNvPr id="23594" name="Group 58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3773488" y="1244600"/>
            <a:ext cx="1487487" cy="409575"/>
            <a:chOff x="503" y="417"/>
            <a:chExt cx="1405" cy="343"/>
          </a:xfrm>
        </p:grpSpPr>
        <p:sp>
          <p:nvSpPr>
            <p:cNvPr id="23789" name="AutoShape 59"/>
            <p:cNvSpPr>
              <a:spLocks noChangeArrowheads="1"/>
            </p:cNvSpPr>
            <p:nvPr>
              <p:custDataLst>
                <p:tags r:id="rId236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0" name="Text Box 60"/>
            <p:cNvSpPr txBox="1"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PCMUX</a:t>
              </a:r>
            </a:p>
          </p:txBody>
        </p:sp>
      </p:grpSp>
      <p:grpSp>
        <p:nvGrpSpPr>
          <p:cNvPr id="23595" name="Group 61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 rot="10800000">
            <a:off x="2457450" y="1936750"/>
            <a:ext cx="1508125" cy="420688"/>
            <a:chOff x="4197" y="1433"/>
            <a:chExt cx="950" cy="342"/>
          </a:xfrm>
        </p:grpSpPr>
        <p:grpSp>
          <p:nvGrpSpPr>
            <p:cNvPr id="23780" name="Group 62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23782" name="Line 63"/>
              <p:cNvSpPr>
                <a:spLocks noChangeShapeType="1"/>
              </p:cNvSpPr>
              <p:nvPr>
                <p:custDataLst>
                  <p:tags r:id="rId229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83" name="Line 64"/>
              <p:cNvSpPr>
                <a:spLocks noChangeShapeType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84" name="Line 65"/>
              <p:cNvSpPr>
                <a:spLocks noChangeShapeType="1"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85" name="Line 66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86" name="Line 67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87" name="Line 68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88" name="Line 69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781" name="Text Box 70"/>
            <p:cNvSpPr txBox="1"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4576" y="1501"/>
              <a:ext cx="19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</p:grpSp>
      <p:sp>
        <p:nvSpPr>
          <p:cNvPr id="23596" name="Text Box 71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49300" y="3521075"/>
            <a:ext cx="592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23597" name="Text Box 72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44538" y="3981450"/>
            <a:ext cx="59213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23598" name="Text Box 73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01625" y="1701800"/>
            <a:ext cx="584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ZEXT</a:t>
            </a:r>
          </a:p>
        </p:txBody>
      </p:sp>
      <p:grpSp>
        <p:nvGrpSpPr>
          <p:cNvPr id="21551" name="Group 74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154363" y="4105275"/>
            <a:ext cx="871537" cy="314325"/>
            <a:chOff x="1987" y="2586"/>
            <a:chExt cx="549" cy="198"/>
          </a:xfrm>
          <a:solidFill>
            <a:schemeClr val="accent1">
              <a:lumMod val="90000"/>
            </a:schemeClr>
          </a:solidFill>
        </p:grpSpPr>
        <p:sp>
          <p:nvSpPr>
            <p:cNvPr id="21733" name="Text Box 75"/>
            <p:cNvSpPr txBox="1">
              <a:spLocks noChangeArrowheads="1"/>
            </p:cNvSpPr>
            <p:nvPr/>
          </p:nvSpPr>
          <p:spPr bwMode="auto">
            <a:xfrm>
              <a:off x="1987" y="2586"/>
              <a:ext cx="188" cy="1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Arial Narrow" charset="0"/>
                </a:rPr>
                <a:t>N</a:t>
              </a:r>
            </a:p>
          </p:txBody>
        </p:sp>
        <p:sp>
          <p:nvSpPr>
            <p:cNvPr id="21734" name="Text Box 76"/>
            <p:cNvSpPr txBox="1">
              <a:spLocks noChangeArrowheads="1"/>
            </p:cNvSpPr>
            <p:nvPr/>
          </p:nvSpPr>
          <p:spPr bwMode="auto">
            <a:xfrm>
              <a:off x="2175" y="2586"/>
              <a:ext cx="178" cy="1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latin typeface="Arial Narrow" charset="0"/>
                </a:rPr>
                <a:t>Z</a:t>
              </a:r>
            </a:p>
          </p:txBody>
        </p:sp>
        <p:sp>
          <p:nvSpPr>
            <p:cNvPr id="21735" name="Text Box 77"/>
            <p:cNvSpPr txBox="1">
              <a:spLocks noChangeArrowheads="1"/>
            </p:cNvSpPr>
            <p:nvPr/>
          </p:nvSpPr>
          <p:spPr bwMode="auto">
            <a:xfrm>
              <a:off x="2353" y="2586"/>
              <a:ext cx="183" cy="1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latin typeface="Arial Narrow" charset="0"/>
                </a:rPr>
                <a:t>P</a:t>
              </a:r>
            </a:p>
          </p:txBody>
        </p:sp>
      </p:grpSp>
      <p:sp>
        <p:nvSpPr>
          <p:cNvPr id="21552" name="Text Box 78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225800" y="4587875"/>
            <a:ext cx="746125" cy="31432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/>
              <a:t>LOGIC</a:t>
            </a:r>
          </a:p>
        </p:txBody>
      </p:sp>
      <p:sp>
        <p:nvSpPr>
          <p:cNvPr id="23601" name="Text Box 79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898775" y="3354388"/>
            <a:ext cx="59213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23602" name="Text Box 80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275013" y="49815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3603" name="Line 8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98863" y="4902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" name="Line 82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3519488" y="5026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5" name="Line 83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V="1">
            <a:off x="3598863" y="441960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6" name="AutoShape 84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1693863" y="344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607" name="Text Box 85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922463" y="344488"/>
            <a:ext cx="115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gateMARMUX</a:t>
            </a:r>
          </a:p>
        </p:txBody>
      </p:sp>
      <p:sp>
        <p:nvSpPr>
          <p:cNvPr id="23608" name="Line 86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1882775" y="496888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9" name="Text Box 87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828800" y="4522788"/>
            <a:ext cx="5683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IR  </a:t>
            </a:r>
          </a:p>
        </p:txBody>
      </p:sp>
      <p:grpSp>
        <p:nvGrpSpPr>
          <p:cNvPr id="23610" name="Group 88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1781175" y="4962525"/>
            <a:ext cx="412750" cy="244475"/>
            <a:chOff x="1104" y="3108"/>
            <a:chExt cx="260" cy="154"/>
          </a:xfrm>
        </p:grpSpPr>
        <p:sp>
          <p:nvSpPr>
            <p:cNvPr id="23778" name="Line 89"/>
            <p:cNvSpPr>
              <a:spLocks noChangeShapeType="1"/>
            </p:cNvSpPr>
            <p:nvPr>
              <p:custDataLst>
                <p:tags r:id="rId226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9" name="Text Box 90"/>
            <p:cNvSpPr txBox="1">
              <a:spLocks noChangeArrowheads="1"/>
            </p:cNvSpPr>
            <p:nvPr>
              <p:custDataLst>
                <p:tags r:id="rId227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23611" name="Line 9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V="1">
            <a:off x="2117725" y="4837113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2" name="Line 9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973888" y="3979863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3" name="Line 93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" name="Line 9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7316788" y="1985963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5" name="Line 95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V="1">
            <a:off x="3632200" y="2359025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6" name="Line 96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2662238" y="2357438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Line 97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5702300" y="376078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8" name="Line 98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5702300" y="4522788"/>
            <a:ext cx="1174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9" name="Line 9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 flipV="1">
            <a:off x="6572250" y="5367338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0" name="Line 100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90575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1" name="Text Box 101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4713288" y="6200775"/>
            <a:ext cx="663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LD.MAR</a:t>
            </a:r>
          </a:p>
        </p:txBody>
      </p:sp>
      <p:sp>
        <p:nvSpPr>
          <p:cNvPr id="23622" name="Line 102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4606925" y="63246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23" name="Group 103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3930650" y="5616575"/>
            <a:ext cx="412750" cy="244475"/>
            <a:chOff x="1104" y="3108"/>
            <a:chExt cx="260" cy="154"/>
          </a:xfrm>
        </p:grpSpPr>
        <p:sp>
          <p:nvSpPr>
            <p:cNvPr id="23776" name="Line 104"/>
            <p:cNvSpPr>
              <a:spLocks noChangeShapeType="1"/>
            </p:cNvSpPr>
            <p:nvPr>
              <p:custDataLst>
                <p:tags r:id="rId224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7" name="Text Box 105"/>
            <p:cNvSpPr txBox="1">
              <a:spLocks noChangeArrowheads="1"/>
            </p:cNvSpPr>
            <p:nvPr>
              <p:custDataLst>
                <p:tags r:id="rId225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23624" name="AutoShape 106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 flipV="1">
            <a:off x="7300913" y="47815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625" name="Text Box 107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151563" y="4852988"/>
            <a:ext cx="774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gateALU</a:t>
            </a:r>
          </a:p>
        </p:txBody>
      </p:sp>
      <p:sp>
        <p:nvSpPr>
          <p:cNvPr id="23626" name="Line 108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7415213" y="4727575"/>
            <a:ext cx="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7" name="Line 109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7415213" y="50101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8" name="Line 110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3490913" y="3492500"/>
            <a:ext cx="308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9" name="Line 111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6572250" y="34925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0" name="Line 112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flipH="1" flipV="1">
            <a:off x="1720850" y="29051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1" name="Line 11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H="1" flipV="1">
            <a:off x="2084388" y="290671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2" name="Line 11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H="1" flipV="1">
            <a:off x="2447925" y="29051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3" name="Line 11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H="1" flipV="1">
            <a:off x="2811463" y="29051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4" name="Line 11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1343025" y="32115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5" name="Line 11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1341438" y="3657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6" name="Line 11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1341438" y="4124325"/>
            <a:ext cx="110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7" name="Line 11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590550" y="198596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8" name="Line 12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590550" y="4419600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9" name="Line 12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2582863" y="34925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0" name="Line 12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2582863" y="34925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1" name="Line 12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117725" y="4419600"/>
            <a:ext cx="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2" name="Line 12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582863" y="38052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3" name="Line 12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flipV="1">
            <a:off x="3595688" y="3979863"/>
            <a:ext cx="3175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4" name="Line 12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3598863" y="3981450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5" name="Text Box 127"/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4254500" y="4462463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</a:t>
            </a:r>
          </a:p>
        </p:txBody>
      </p:sp>
      <p:sp>
        <p:nvSpPr>
          <p:cNvPr id="23646" name="Line 12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flipH="1">
            <a:off x="4462463" y="4600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7" name="Line 12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590550" y="32004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8" name="Line 130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590550" y="3657600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9" name="Line 131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590550" y="4124325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0" name="Text Box 132"/>
          <p:cNvSpPr txBox="1"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103188" y="3062288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[10:0]</a:t>
            </a:r>
          </a:p>
        </p:txBody>
      </p:sp>
      <p:sp>
        <p:nvSpPr>
          <p:cNvPr id="23651" name="Text Box 133"/>
          <p:cNvSpPr txBox="1"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176213" y="3519488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[8:0]</a:t>
            </a:r>
          </a:p>
        </p:txBody>
      </p:sp>
      <p:sp>
        <p:nvSpPr>
          <p:cNvPr id="23652" name="Text Box 134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177800" y="39878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[5:0]</a:t>
            </a:r>
          </a:p>
        </p:txBody>
      </p:sp>
      <p:sp>
        <p:nvSpPr>
          <p:cNvPr id="23653" name="Text Box 135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2533650" y="346392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[4:0]</a:t>
            </a:r>
          </a:p>
        </p:txBody>
      </p:sp>
      <p:sp>
        <p:nvSpPr>
          <p:cNvPr id="23654" name="Text Box 136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2684463" y="31750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0</a:t>
            </a:r>
          </a:p>
        </p:txBody>
      </p:sp>
      <p:grpSp>
        <p:nvGrpSpPr>
          <p:cNvPr id="23655" name="Group 137"/>
          <p:cNvGrpSpPr>
            <a:grpSpLocks/>
          </p:cNvGrpSpPr>
          <p:nvPr>
            <p:custDataLst>
              <p:tags r:id="rId103"/>
            </p:custDataLst>
          </p:nvPr>
        </p:nvGrpSpPr>
        <p:grpSpPr bwMode="auto">
          <a:xfrm>
            <a:off x="1384300" y="2947988"/>
            <a:ext cx="412750" cy="244475"/>
            <a:chOff x="1104" y="3108"/>
            <a:chExt cx="260" cy="154"/>
          </a:xfrm>
        </p:grpSpPr>
        <p:sp>
          <p:nvSpPr>
            <p:cNvPr id="23774" name="Line 138"/>
            <p:cNvSpPr>
              <a:spLocks noChangeShapeType="1"/>
            </p:cNvSpPr>
            <p:nvPr>
              <p:custDataLst>
                <p:tags r:id="rId222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5" name="Text Box 139"/>
            <p:cNvSpPr txBox="1">
              <a:spLocks noChangeArrowheads="1"/>
            </p:cNvSpPr>
            <p:nvPr>
              <p:custDataLst>
                <p:tags r:id="rId223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23656" name="Group 140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1744663" y="2947988"/>
            <a:ext cx="412750" cy="244475"/>
            <a:chOff x="1104" y="3108"/>
            <a:chExt cx="260" cy="154"/>
          </a:xfrm>
        </p:grpSpPr>
        <p:sp>
          <p:nvSpPr>
            <p:cNvPr id="23772" name="Line 141"/>
            <p:cNvSpPr>
              <a:spLocks noChangeShapeType="1"/>
            </p:cNvSpPr>
            <p:nvPr>
              <p:custDataLst>
                <p:tags r:id="rId220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3" name="Text Box 142"/>
            <p:cNvSpPr txBox="1">
              <a:spLocks noChangeArrowheads="1"/>
            </p:cNvSpPr>
            <p:nvPr>
              <p:custDataLst>
                <p:tags r:id="rId221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23657" name="Group 143"/>
          <p:cNvGrpSpPr>
            <a:grpSpLocks/>
          </p:cNvGrpSpPr>
          <p:nvPr>
            <p:custDataLst>
              <p:tags r:id="rId105"/>
            </p:custDataLst>
          </p:nvPr>
        </p:nvGrpSpPr>
        <p:grpSpPr bwMode="auto">
          <a:xfrm>
            <a:off x="2106613" y="2947988"/>
            <a:ext cx="412750" cy="244475"/>
            <a:chOff x="1104" y="3108"/>
            <a:chExt cx="260" cy="154"/>
          </a:xfrm>
        </p:grpSpPr>
        <p:sp>
          <p:nvSpPr>
            <p:cNvPr id="23770" name="Line 144"/>
            <p:cNvSpPr>
              <a:spLocks noChangeShapeType="1"/>
            </p:cNvSpPr>
            <p:nvPr>
              <p:custDataLst>
                <p:tags r:id="rId218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1" name="Text Box 145"/>
            <p:cNvSpPr txBox="1">
              <a:spLocks noChangeArrowheads="1"/>
            </p:cNvSpPr>
            <p:nvPr>
              <p:custDataLst>
                <p:tags r:id="rId219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23658" name="Group 146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78088" y="2946400"/>
            <a:ext cx="412750" cy="244475"/>
            <a:chOff x="1104" y="3108"/>
            <a:chExt cx="260" cy="154"/>
          </a:xfrm>
        </p:grpSpPr>
        <p:sp>
          <p:nvSpPr>
            <p:cNvPr id="23768" name="Line 147"/>
            <p:cNvSpPr>
              <a:spLocks noChangeShapeType="1"/>
            </p:cNvSpPr>
            <p:nvPr>
              <p:custDataLst>
                <p:tags r:id="rId216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9" name="Text Box 148"/>
            <p:cNvSpPr txBox="1">
              <a:spLocks noChangeArrowheads="1"/>
            </p:cNvSpPr>
            <p:nvPr>
              <p:custDataLst>
                <p:tags r:id="rId217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23659" name="Text Box 149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4122738" y="412908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LD.CC</a:t>
            </a:r>
          </a:p>
        </p:txBody>
      </p:sp>
      <p:sp>
        <p:nvSpPr>
          <p:cNvPr id="23660" name="Line 150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H="1">
            <a:off x="4025900" y="4251325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1" name="Line 151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5702300" y="3916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2" name="Line 152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5702300" y="4095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3" name="Line 153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4606925" y="10652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4" name="Line 154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flipV="1">
            <a:off x="4606925" y="58737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5" name="Line 155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flipV="1">
            <a:off x="4613275" y="261938"/>
            <a:ext cx="0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6" name="Line 156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606925" y="655638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7" name="Line 157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5603875" y="6556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8" name="Line 158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V="1">
            <a:off x="4343400" y="29067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69" name="Line 159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4343400" y="3152775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0" name="Line 160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>
            <a:off x="6035675" y="655638"/>
            <a:ext cx="0" cy="248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1" name="Line 161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3155950" y="228600"/>
            <a:ext cx="0" cy="157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2" name="Line 162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flipV="1">
            <a:off x="3971925" y="1654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3" name="Line 163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3155950" y="1820863"/>
            <a:ext cx="81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4" name="Line 164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flipV="1">
            <a:off x="3225800" y="18986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5" name="Line 165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3225800" y="1898650"/>
            <a:ext cx="128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6" name="Line 166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flipV="1">
            <a:off x="4508500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7" name="Line 167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 flipV="1">
            <a:off x="5045075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8" name="Line 168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flipV="1">
            <a:off x="5045075" y="1898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79" name="Line 169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flipV="1">
            <a:off x="5603875" y="130175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0" name="Line 170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 flipV="1">
            <a:off x="1806575" y="22860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1" name="Line 171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flipV="1">
            <a:off x="1806575" y="573088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2" name="Line 172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flipV="1">
            <a:off x="1331913" y="1114425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3" name="Line 173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flipV="1">
            <a:off x="2117725" y="111442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4" name="Line 174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flipV="1">
            <a:off x="590550" y="1423988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5" name="Line 175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>
            <a:off x="590550" y="1423988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86" name="Line 176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 flipH="1">
            <a:off x="2117725" y="189865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87" name="Group 177"/>
          <p:cNvGrpSpPr>
            <a:grpSpLocks/>
          </p:cNvGrpSpPr>
          <p:nvPr>
            <p:custDataLst>
              <p:tags r:id="rId135"/>
            </p:custDataLst>
          </p:nvPr>
        </p:nvGrpSpPr>
        <p:grpSpPr bwMode="auto">
          <a:xfrm>
            <a:off x="1776413" y="1179513"/>
            <a:ext cx="412750" cy="244475"/>
            <a:chOff x="1104" y="3108"/>
            <a:chExt cx="260" cy="154"/>
          </a:xfrm>
        </p:grpSpPr>
        <p:sp>
          <p:nvSpPr>
            <p:cNvPr id="23766" name="Line 178"/>
            <p:cNvSpPr>
              <a:spLocks noChangeShapeType="1"/>
            </p:cNvSpPr>
            <p:nvPr>
              <p:custDataLst>
                <p:tags r:id="rId214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7" name="Text Box 179"/>
            <p:cNvSpPr txBox="1">
              <a:spLocks noChangeArrowheads="1"/>
            </p:cNvSpPr>
            <p:nvPr>
              <p:custDataLst>
                <p:tags r:id="rId215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23688" name="Group 180"/>
          <p:cNvGrpSpPr>
            <a:grpSpLocks/>
          </p:cNvGrpSpPr>
          <p:nvPr>
            <p:custDataLst>
              <p:tags r:id="rId136"/>
            </p:custDataLst>
          </p:nvPr>
        </p:nvGrpSpPr>
        <p:grpSpPr bwMode="auto">
          <a:xfrm>
            <a:off x="998538" y="1179513"/>
            <a:ext cx="412750" cy="244475"/>
            <a:chOff x="1104" y="3108"/>
            <a:chExt cx="260" cy="154"/>
          </a:xfrm>
        </p:grpSpPr>
        <p:sp>
          <p:nvSpPr>
            <p:cNvPr id="23764" name="Line 181"/>
            <p:cNvSpPr>
              <a:spLocks noChangeShapeType="1"/>
            </p:cNvSpPr>
            <p:nvPr>
              <p:custDataLst>
                <p:tags r:id="rId212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5" name="Text Box 182"/>
            <p:cNvSpPr txBox="1">
              <a:spLocks noChangeArrowheads="1"/>
            </p:cNvSpPr>
            <p:nvPr>
              <p:custDataLst>
                <p:tags r:id="rId213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23689" name="Line 183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>
            <a:off x="6578600" y="8064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0" name="Line 184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>
            <a:off x="6570663" y="13017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1" name="Line 185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561138" y="1819275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2" name="Text Box 186"/>
          <p:cNvSpPr txBox="1">
            <a:spLocks noChangeArrowheads="1"/>
          </p:cNvSpPr>
          <p:nvPr>
            <p:custDataLst>
              <p:tags r:id="rId140"/>
            </p:custDataLst>
          </p:nvPr>
        </p:nvSpPr>
        <p:spPr bwMode="auto">
          <a:xfrm>
            <a:off x="6278563" y="684213"/>
            <a:ext cx="368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DR</a:t>
            </a:r>
          </a:p>
        </p:txBody>
      </p:sp>
      <p:sp>
        <p:nvSpPr>
          <p:cNvPr id="23693" name="Text Box 187"/>
          <p:cNvSpPr txBox="1">
            <a:spLocks noChangeArrowheads="1"/>
          </p:cNvSpPr>
          <p:nvPr>
            <p:custDataLst>
              <p:tags r:id="rId141"/>
            </p:custDataLst>
          </p:nvPr>
        </p:nvSpPr>
        <p:spPr bwMode="auto">
          <a:xfrm>
            <a:off x="5969000" y="1179513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LD.REG</a:t>
            </a:r>
          </a:p>
        </p:txBody>
      </p:sp>
      <p:sp>
        <p:nvSpPr>
          <p:cNvPr id="23694" name="Text Box 188"/>
          <p:cNvSpPr txBox="1"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6216650" y="1698625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SR2</a:t>
            </a:r>
          </a:p>
        </p:txBody>
      </p:sp>
      <p:sp>
        <p:nvSpPr>
          <p:cNvPr id="23695" name="Line 189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 flipV="1">
            <a:off x="6646863" y="730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6" name="Line 190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flipV="1">
            <a:off x="7239000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7" name="Text Box 191"/>
          <p:cNvSpPr txBox="1">
            <a:spLocks noChangeArrowheads="1"/>
          </p:cNvSpPr>
          <p:nvPr>
            <p:custDataLst>
              <p:tags r:id="rId145"/>
            </p:custDataLst>
          </p:nvPr>
        </p:nvSpPr>
        <p:spPr bwMode="auto">
          <a:xfrm>
            <a:off x="6578600" y="15748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23698" name="Text Box 192"/>
          <p:cNvSpPr txBox="1">
            <a:spLocks noChangeArrowheads="1"/>
          </p:cNvSpPr>
          <p:nvPr>
            <p:custDataLst>
              <p:tags r:id="rId146"/>
            </p:custDataLst>
          </p:nvPr>
        </p:nvSpPr>
        <p:spPr bwMode="auto">
          <a:xfrm>
            <a:off x="6578600" y="5619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23699" name="Text Box 193"/>
          <p:cNvSpPr txBox="1">
            <a:spLocks noChangeArrowheads="1"/>
          </p:cNvSpPr>
          <p:nvPr>
            <p:custDataLst>
              <p:tags r:id="rId147"/>
            </p:custDataLst>
          </p:nvPr>
        </p:nvSpPr>
        <p:spPr bwMode="auto">
          <a:xfrm>
            <a:off x="6992938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3700" name="Text Box 194"/>
          <p:cNvSpPr txBox="1">
            <a:spLocks noChangeArrowheads="1"/>
          </p:cNvSpPr>
          <p:nvPr>
            <p:custDataLst>
              <p:tags r:id="rId148"/>
            </p:custDataLst>
          </p:nvPr>
        </p:nvSpPr>
        <p:spPr bwMode="auto">
          <a:xfrm>
            <a:off x="8399463" y="1685925"/>
            <a:ext cx="430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SR1</a:t>
            </a:r>
          </a:p>
        </p:txBody>
      </p:sp>
      <p:sp>
        <p:nvSpPr>
          <p:cNvPr id="23701" name="Line 195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 flipV="1">
            <a:off x="8224838" y="17351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2" name="Text Box 196"/>
          <p:cNvSpPr txBox="1">
            <a:spLocks noChangeArrowheads="1"/>
          </p:cNvSpPr>
          <p:nvPr>
            <p:custDataLst>
              <p:tags r:id="rId150"/>
            </p:custDataLst>
          </p:nvPr>
        </p:nvSpPr>
        <p:spPr bwMode="auto">
          <a:xfrm>
            <a:off x="8140700" y="15636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23703" name="Line 197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>
            <a:off x="7516813" y="2286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704" name="Group 198"/>
          <p:cNvGrpSpPr>
            <a:grpSpLocks/>
          </p:cNvGrpSpPr>
          <p:nvPr>
            <p:custDataLst>
              <p:tags r:id="rId152"/>
            </p:custDataLst>
          </p:nvPr>
        </p:nvGrpSpPr>
        <p:grpSpPr bwMode="auto">
          <a:xfrm>
            <a:off x="7181850" y="342900"/>
            <a:ext cx="412750" cy="244475"/>
            <a:chOff x="1104" y="3108"/>
            <a:chExt cx="260" cy="154"/>
          </a:xfrm>
        </p:grpSpPr>
        <p:sp>
          <p:nvSpPr>
            <p:cNvPr id="23762" name="Line 199"/>
            <p:cNvSpPr>
              <a:spLocks noChangeShapeType="1"/>
            </p:cNvSpPr>
            <p:nvPr>
              <p:custDataLst>
                <p:tags r:id="rId210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3" name="Text Box 200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23705" name="Line 201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flipV="1">
            <a:off x="7726363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6" name="Text Box 202"/>
          <p:cNvSpPr txBox="1">
            <a:spLocks noChangeArrowheads="1"/>
          </p:cNvSpPr>
          <p:nvPr>
            <p:custDataLst>
              <p:tags r:id="rId154"/>
            </p:custDataLst>
          </p:nvPr>
        </p:nvSpPr>
        <p:spPr bwMode="auto">
          <a:xfrm>
            <a:off x="7480300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3707" name="Line 203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flipV="1">
            <a:off x="5957888" y="28003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08" name="Text Box 204"/>
          <p:cNvSpPr txBox="1">
            <a:spLocks noChangeArrowheads="1"/>
          </p:cNvSpPr>
          <p:nvPr>
            <p:custDataLst>
              <p:tags r:id="rId156"/>
            </p:custDataLst>
          </p:nvPr>
        </p:nvSpPr>
        <p:spPr bwMode="auto">
          <a:xfrm>
            <a:off x="6035675" y="27463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3709" name="Line 205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flipV="1">
            <a:off x="4316413" y="3424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0" name="Text Box 206"/>
          <p:cNvSpPr txBox="1"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4184650" y="32654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3711" name="Text Box 207"/>
          <p:cNvSpPr txBox="1"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1136650" y="4557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LD.IR</a:t>
            </a:r>
          </a:p>
        </p:txBody>
      </p:sp>
      <p:sp>
        <p:nvSpPr>
          <p:cNvPr id="23712" name="Line 208"/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>
            <a:off x="1638300" y="4679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3" name="Text Box 209"/>
          <p:cNvSpPr txBox="1"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588963" y="2239963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[7:0]</a:t>
            </a:r>
          </a:p>
        </p:txBody>
      </p:sp>
      <p:sp>
        <p:nvSpPr>
          <p:cNvPr id="23714" name="Line 210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 flipV="1">
            <a:off x="506413" y="2293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5" name="Text Box 211"/>
          <p:cNvSpPr txBox="1"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679450" y="24193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23716" name="Line 212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>
            <a:off x="1127125" y="266382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7" name="Line 213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flipV="1">
            <a:off x="1258888" y="25876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18" name="Text Box 214"/>
          <p:cNvSpPr txBox="1">
            <a:spLocks noChangeArrowheads="1"/>
          </p:cNvSpPr>
          <p:nvPr>
            <p:custDataLst>
              <p:tags r:id="rId166"/>
            </p:custDataLst>
          </p:nvPr>
        </p:nvSpPr>
        <p:spPr bwMode="auto">
          <a:xfrm>
            <a:off x="1204913" y="241935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23719" name="Oval 215"/>
          <p:cNvSpPr>
            <a:spLocks noChangeArrowheads="1"/>
          </p:cNvSpPr>
          <p:nvPr>
            <p:custDataLst>
              <p:tags r:id="rId167"/>
            </p:custDataLst>
          </p:nvPr>
        </p:nvSpPr>
        <p:spPr bwMode="auto">
          <a:xfrm>
            <a:off x="2090738" y="4391025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720" name="Oval 216"/>
          <p:cNvSpPr>
            <a:spLocks noChangeArrowheads="1"/>
          </p:cNvSpPr>
          <p:nvPr>
            <p:custDataLst>
              <p:tags r:id="rId168"/>
            </p:custDataLst>
          </p:nvPr>
        </p:nvSpPr>
        <p:spPr bwMode="auto">
          <a:xfrm>
            <a:off x="2554288" y="3776663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721" name="Oval 217"/>
          <p:cNvSpPr>
            <a:spLocks noChangeArrowheads="1"/>
          </p:cNvSpPr>
          <p:nvPr>
            <p:custDataLst>
              <p:tags r:id="rId169"/>
            </p:custDataLst>
          </p:nvPr>
        </p:nvSpPr>
        <p:spPr bwMode="auto">
          <a:xfrm>
            <a:off x="7775575" y="3228975"/>
            <a:ext cx="5238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722" name="Line 218"/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flipV="1">
            <a:off x="3490913" y="3255963"/>
            <a:ext cx="3708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3" name="Line 219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flipV="1">
            <a:off x="3490913" y="29067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4" name="Line 220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>
            <a:off x="3413125" y="14684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5" name="Line 221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flipV="1">
            <a:off x="3567113" y="139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6" name="Text Box 222"/>
          <p:cNvSpPr txBox="1">
            <a:spLocks noChangeArrowheads="1"/>
          </p:cNvSpPr>
          <p:nvPr>
            <p:custDataLst>
              <p:tags r:id="rId174"/>
            </p:custDataLst>
          </p:nvPr>
        </p:nvSpPr>
        <p:spPr bwMode="auto">
          <a:xfrm>
            <a:off x="3506788" y="12239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23727" name="Text Box 223"/>
          <p:cNvSpPr txBox="1">
            <a:spLocks noChangeArrowheads="1"/>
          </p:cNvSpPr>
          <p:nvPr>
            <p:custDataLst>
              <p:tags r:id="rId175"/>
            </p:custDataLst>
          </p:nvPr>
        </p:nvSpPr>
        <p:spPr bwMode="auto">
          <a:xfrm>
            <a:off x="3522663" y="769938"/>
            <a:ext cx="557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LD.PC</a:t>
            </a:r>
          </a:p>
        </p:txBody>
      </p:sp>
      <p:sp>
        <p:nvSpPr>
          <p:cNvPr id="23728" name="Line 224"/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>
            <a:off x="4025900" y="892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29" name="Line 225"/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 flipH="1">
            <a:off x="4606925" y="2663825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0" name="Text Box 226"/>
          <p:cNvSpPr txBox="1">
            <a:spLocks noChangeArrowheads="1"/>
          </p:cNvSpPr>
          <p:nvPr>
            <p:custDataLst>
              <p:tags r:id="rId178"/>
            </p:custDataLst>
          </p:nvPr>
        </p:nvSpPr>
        <p:spPr bwMode="auto">
          <a:xfrm>
            <a:off x="995363" y="2108200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ADDR2MUX</a:t>
            </a:r>
          </a:p>
        </p:txBody>
      </p:sp>
      <p:sp>
        <p:nvSpPr>
          <p:cNvPr id="23731" name="Line 227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flipV="1">
            <a:off x="1127125" y="22939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2" name="Text Box 228"/>
          <p:cNvSpPr txBox="1">
            <a:spLocks noChangeArrowheads="1"/>
          </p:cNvSpPr>
          <p:nvPr>
            <p:custDataLst>
              <p:tags r:id="rId180"/>
            </p:custDataLst>
          </p:nvPr>
        </p:nvSpPr>
        <p:spPr bwMode="auto">
          <a:xfrm>
            <a:off x="4824413" y="2541588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ADDR1MUX</a:t>
            </a:r>
          </a:p>
        </p:txBody>
      </p:sp>
      <p:sp>
        <p:nvSpPr>
          <p:cNvPr id="23733" name="Oval 229"/>
          <p:cNvSpPr>
            <a:spLocks noChangeArrowheads="1"/>
          </p:cNvSpPr>
          <p:nvPr>
            <p:custDataLst>
              <p:tags r:id="rId181"/>
            </p:custDataLst>
          </p:nvPr>
        </p:nvSpPr>
        <p:spPr bwMode="auto">
          <a:xfrm>
            <a:off x="3198813" y="1868488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734" name="Line 230"/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flipV="1">
            <a:off x="3074988" y="102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5" name="Text Box 231"/>
          <p:cNvSpPr txBox="1"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2844800" y="9715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3736" name="Line 232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flipV="1">
            <a:off x="5526088" y="16303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7" name="Text Box 233"/>
          <p:cNvSpPr txBox="1">
            <a:spLocks noChangeArrowheads="1"/>
          </p:cNvSpPr>
          <p:nvPr>
            <p:custDataLst>
              <p:tags r:id="rId185"/>
            </p:custDataLst>
          </p:nvPr>
        </p:nvSpPr>
        <p:spPr bwMode="auto">
          <a:xfrm>
            <a:off x="5603875" y="1576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3738" name="Line 234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flipV="1">
            <a:off x="3783013" y="3173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39" name="Text Box 235"/>
          <p:cNvSpPr txBox="1">
            <a:spLocks noChangeArrowheads="1"/>
          </p:cNvSpPr>
          <p:nvPr>
            <p:custDataLst>
              <p:tags r:id="rId187"/>
            </p:custDataLst>
          </p:nvPr>
        </p:nvSpPr>
        <p:spPr bwMode="auto">
          <a:xfrm>
            <a:off x="3651250" y="301466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3740" name="Line 236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flipV="1">
            <a:off x="6202363" y="44497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1" name="Line 237"/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 flipV="1">
            <a:off x="7334250" y="5083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2" name="Text Box 238"/>
          <p:cNvSpPr txBox="1">
            <a:spLocks noChangeArrowheads="1"/>
          </p:cNvSpPr>
          <p:nvPr>
            <p:custDataLst>
              <p:tags r:id="rId190"/>
            </p:custDataLst>
          </p:nvPr>
        </p:nvSpPr>
        <p:spPr bwMode="auto">
          <a:xfrm>
            <a:off x="6151563" y="42814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23743" name="Text Box 239"/>
          <p:cNvSpPr txBox="1">
            <a:spLocks noChangeArrowheads="1"/>
          </p:cNvSpPr>
          <p:nvPr>
            <p:custDataLst>
              <p:tags r:id="rId191"/>
            </p:custDataLst>
          </p:nvPr>
        </p:nvSpPr>
        <p:spPr bwMode="auto">
          <a:xfrm>
            <a:off x="7073900" y="502602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grpSp>
        <p:nvGrpSpPr>
          <p:cNvPr id="23744" name="Group 240"/>
          <p:cNvGrpSpPr>
            <a:grpSpLocks/>
          </p:cNvGrpSpPr>
          <p:nvPr>
            <p:custDataLst>
              <p:tags r:id="rId192"/>
            </p:custDataLst>
          </p:nvPr>
        </p:nvGrpSpPr>
        <p:grpSpPr bwMode="auto">
          <a:xfrm>
            <a:off x="5837238" y="4164013"/>
            <a:ext cx="52387" cy="250825"/>
            <a:chOff x="3678" y="3044"/>
            <a:chExt cx="33" cy="158"/>
          </a:xfrm>
        </p:grpSpPr>
        <p:sp>
          <p:nvSpPr>
            <p:cNvPr id="23759" name="Oval 241"/>
            <p:cNvSpPr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3678" y="3105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760" name="Oval 242"/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3678" y="3044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761" name="Oval 243"/>
            <p:cNvSpPr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3678" y="3166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23745" name="Line 244"/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>
            <a:off x="823913" y="8826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6" name="Line 245"/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 flipH="1">
            <a:off x="8074025" y="1808163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47" name="Text Box 246"/>
          <p:cNvSpPr txBox="1">
            <a:spLocks noChangeArrowheads="1"/>
          </p:cNvSpPr>
          <p:nvPr>
            <p:custDataLst>
              <p:tags r:id="rId195"/>
            </p:custDataLst>
          </p:nvPr>
        </p:nvSpPr>
        <p:spPr bwMode="auto">
          <a:xfrm>
            <a:off x="7673975" y="4175125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23748" name="Text Box 247"/>
          <p:cNvSpPr txBox="1">
            <a:spLocks noChangeArrowheads="1"/>
          </p:cNvSpPr>
          <p:nvPr>
            <p:custDataLst>
              <p:tags r:id="rId196"/>
            </p:custDataLst>
          </p:nvPr>
        </p:nvSpPr>
        <p:spPr bwMode="auto">
          <a:xfrm>
            <a:off x="6838950" y="4170363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23749" name="Line 248"/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 flipH="1">
            <a:off x="6035675" y="48895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0" name="Line 249"/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>
            <a:off x="5702300" y="4648200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1" name="Line 250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>
            <a:off x="6035675" y="46482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2" name="Text Box 251"/>
          <p:cNvSpPr txBox="1">
            <a:spLocks noChangeArrowheads="1"/>
          </p:cNvSpPr>
          <p:nvPr>
            <p:custDataLst>
              <p:tags r:id="rId200"/>
            </p:custDataLst>
          </p:nvPr>
        </p:nvSpPr>
        <p:spPr bwMode="auto">
          <a:xfrm>
            <a:off x="146050" y="760413"/>
            <a:ext cx="749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MARMUX</a:t>
            </a:r>
          </a:p>
        </p:txBody>
      </p:sp>
      <p:sp>
        <p:nvSpPr>
          <p:cNvPr id="23753" name="Text Box 252"/>
          <p:cNvSpPr txBox="1">
            <a:spLocks noChangeArrowheads="1"/>
          </p:cNvSpPr>
          <p:nvPr>
            <p:custDataLst>
              <p:tags r:id="rId201"/>
            </p:custDataLst>
          </p:nvPr>
        </p:nvSpPr>
        <p:spPr bwMode="auto">
          <a:xfrm>
            <a:off x="3154363" y="1057275"/>
            <a:ext cx="642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PCMUX</a:t>
            </a:r>
          </a:p>
        </p:txBody>
      </p:sp>
      <p:sp>
        <p:nvSpPr>
          <p:cNvPr id="23754" name="Line 253"/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>
            <a:off x="3413125" y="1244600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755" name="Group 254"/>
          <p:cNvGrpSpPr>
            <a:grpSpLocks/>
          </p:cNvGrpSpPr>
          <p:nvPr>
            <p:custDataLst>
              <p:tags r:id="rId203"/>
            </p:custDataLst>
          </p:nvPr>
        </p:nvGrpSpPr>
        <p:grpSpPr bwMode="auto">
          <a:xfrm>
            <a:off x="7199313" y="3141663"/>
            <a:ext cx="234950" cy="114300"/>
            <a:chOff x="4327" y="1929"/>
            <a:chExt cx="148" cy="72"/>
          </a:xfrm>
        </p:grpSpPr>
        <p:sp>
          <p:nvSpPr>
            <p:cNvPr id="23757" name="Arc 255"/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4403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" name="Arc 256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 flipH="1">
              <a:off x="4327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756" name="Line 257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7434263" y="3255963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 Logic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183" b="-51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2901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Let’s Look at an Instruction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4851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NOT</a:t>
            </a:r>
            <a:br>
              <a:rPr lang="en-US" dirty="0">
                <a:ea typeface="+mn-ea"/>
                <a:cs typeface="+mn-cs"/>
              </a:rPr>
            </a:b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Addressing mode? </a:t>
            </a:r>
          </a:p>
          <a:p>
            <a:pPr marL="914400" lvl="1" indent="-457200" eaLnBrk="1" hangingPunct="1">
              <a:buFontTx/>
              <a:buAutoNum type="arabicParenR"/>
              <a:defRPr/>
            </a:pPr>
            <a:r>
              <a:rPr lang="en-US" sz="2400" dirty="0"/>
              <a:t>Immediate or Literal</a:t>
            </a:r>
          </a:p>
          <a:p>
            <a:pPr marL="914400" lvl="1" indent="-457200" eaLnBrk="1" hangingPunct="1">
              <a:buFontTx/>
              <a:buAutoNum type="arabicParenR"/>
              <a:defRPr/>
            </a:pPr>
            <a:r>
              <a:rPr lang="en-US" sz="2400" dirty="0"/>
              <a:t>Register</a:t>
            </a:r>
          </a:p>
          <a:p>
            <a:pPr marL="914400" lvl="1" indent="-457200" eaLnBrk="1" hangingPunct="1">
              <a:buFontTx/>
              <a:buAutoNum type="arabicParenR"/>
              <a:defRPr/>
            </a:pPr>
            <a:r>
              <a:rPr lang="en-US" sz="2400" dirty="0"/>
              <a:t>PC-relative</a:t>
            </a:r>
          </a:p>
          <a:p>
            <a:pPr marL="914400" lvl="1" indent="-457200" eaLnBrk="1" hangingPunct="1">
              <a:buFontTx/>
              <a:buAutoNum type="arabicParenR"/>
              <a:defRPr/>
            </a:pPr>
            <a:r>
              <a:rPr lang="en-US" sz="2400" dirty="0"/>
              <a:t>Indirect</a:t>
            </a:r>
          </a:p>
          <a:p>
            <a:pPr marL="914400" lvl="1" indent="-457200" eaLnBrk="1" hangingPunct="1">
              <a:buFontTx/>
              <a:buAutoNum type="arabicParenR"/>
              <a:defRPr/>
            </a:pPr>
            <a:r>
              <a:rPr lang="en-US" sz="2400" dirty="0"/>
              <a:t>Base + Offset</a:t>
            </a:r>
          </a:p>
          <a:p>
            <a:pPr marL="514350" indent="-457200" eaLnBrk="1" hangingPunct="1">
              <a:buFont typeface="Arial"/>
              <a:buChar char="•"/>
              <a:defRPr/>
            </a:pPr>
            <a:r>
              <a:rPr lang="en-US" dirty="0"/>
              <a:t>An example </a:t>
            </a:r>
          </a:p>
          <a:p>
            <a:pPr marL="57150" indent="0" eaLnBrk="1" hangingPunct="1">
              <a:buNone/>
              <a:defRPr/>
            </a:pPr>
            <a:r>
              <a:rPr lang="en-US" dirty="0"/>
              <a:t>	NOT R3,R3</a:t>
            </a:r>
            <a:br>
              <a:rPr lang="en-US" sz="4400" dirty="0"/>
            </a:br>
            <a:r>
              <a:rPr lang="en-US" sz="2300" dirty="0"/>
              <a:t>	1001	      011            011                  111111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</p:txBody>
      </p:sp>
      <p:grpSp>
        <p:nvGrpSpPr>
          <p:cNvPr id="25603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55775" y="2130425"/>
            <a:ext cx="6634163" cy="390525"/>
            <a:chOff x="405" y="1222"/>
            <a:chExt cx="4179" cy="246"/>
          </a:xfrm>
        </p:grpSpPr>
        <p:grpSp>
          <p:nvGrpSpPr>
            <p:cNvPr id="25604" name="Group 5"/>
            <p:cNvGrpSpPr>
              <a:grpSpLocks/>
            </p:cNvGrpSpPr>
            <p:nvPr/>
          </p:nvGrpSpPr>
          <p:grpSpPr bwMode="auto">
            <a:xfrm>
              <a:off x="1154" y="1222"/>
              <a:ext cx="856" cy="245"/>
              <a:chOff x="1049" y="2142"/>
              <a:chExt cx="856" cy="245"/>
            </a:xfrm>
          </p:grpSpPr>
          <p:sp>
            <p:nvSpPr>
              <p:cNvPr id="25634" name="Text Box 6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35" name="Line 7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6" name="Line 8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Line 9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Line 10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Line 11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0" name="Line 12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05" name="Text Box 1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385" y="123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1001</a:t>
              </a:r>
            </a:p>
          </p:txBody>
        </p:sp>
        <p:grpSp>
          <p:nvGrpSpPr>
            <p:cNvPr id="25606" name="Group 14"/>
            <p:cNvGrpSpPr>
              <a:grpSpLocks/>
            </p:cNvGrpSpPr>
            <p:nvPr/>
          </p:nvGrpSpPr>
          <p:grpSpPr bwMode="auto">
            <a:xfrm>
              <a:off x="3300" y="1222"/>
              <a:ext cx="1284" cy="246"/>
              <a:chOff x="2612" y="1341"/>
              <a:chExt cx="1284" cy="246"/>
            </a:xfrm>
          </p:grpSpPr>
          <p:sp>
            <p:nvSpPr>
              <p:cNvPr id="25623" name="Text Box 15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24" name="Line 16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Line 17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Line 18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Line 19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Line 20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Line 21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Line 22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Line 23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Line 24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Line 25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07" name="Text Box 2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675" y="123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111111</a:t>
              </a:r>
            </a:p>
          </p:txBody>
        </p:sp>
        <p:sp>
          <p:nvSpPr>
            <p:cNvPr id="25608" name="Text Box 2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5" y="1238"/>
              <a:ext cx="4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NOT+</a:t>
              </a:r>
            </a:p>
          </p:txBody>
        </p:sp>
        <p:grpSp>
          <p:nvGrpSpPr>
            <p:cNvPr id="25609" name="Group 28"/>
            <p:cNvGrpSpPr>
              <a:grpSpLocks/>
            </p:cNvGrpSpPr>
            <p:nvPr/>
          </p:nvGrpSpPr>
          <p:grpSpPr bwMode="auto">
            <a:xfrm>
              <a:off x="2010" y="1223"/>
              <a:ext cx="642" cy="244"/>
              <a:chOff x="1049" y="1688"/>
              <a:chExt cx="642" cy="244"/>
            </a:xfrm>
          </p:grpSpPr>
          <p:sp>
            <p:nvSpPr>
              <p:cNvPr id="25618" name="Text Box 29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19" name="Line 30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Line 31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Line 32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Line 33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0" name="Text Box 34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180" y="123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25611" name="Group 35"/>
            <p:cNvGrpSpPr>
              <a:grpSpLocks/>
            </p:cNvGrpSpPr>
            <p:nvPr/>
          </p:nvGrpSpPr>
          <p:grpSpPr bwMode="auto">
            <a:xfrm>
              <a:off x="2658" y="1223"/>
              <a:ext cx="642" cy="244"/>
              <a:chOff x="1049" y="1688"/>
              <a:chExt cx="642" cy="244"/>
            </a:xfrm>
          </p:grpSpPr>
          <p:sp>
            <p:nvSpPr>
              <p:cNvPr id="25613" name="Text Box 36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14" name="Line 37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Line 38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Line 39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Line 40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2" name="Text Box 4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32" y="123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71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65875"/>
            <a:ext cx="2362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4-</a:t>
            </a:r>
            <a:fld id="{42131621-491A-9941-B217-74ADE5E0CB7A}" type="slidenum">
              <a:rPr lang="en-US" sz="1800"/>
              <a:pPr/>
              <a:t>27</a:t>
            </a:fld>
            <a:endParaRPr lang="en-US" sz="18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charset="0"/>
              </a:rPr>
              <a:t>What Makes the Fetch-Execute Cycle Happen?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447" y="1143000"/>
            <a:ext cx="8686800" cy="990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cs typeface="+mn-cs"/>
              </a:rPr>
              <a:t>The control unit. </a:t>
            </a:r>
          </a:p>
          <a:p>
            <a:pPr>
              <a:defRPr/>
            </a:pPr>
            <a:r>
              <a:rPr lang="en-US" dirty="0">
                <a:cs typeface="+mn-cs"/>
              </a:rPr>
              <a:t>It turns on the appropriate control signals as it steps through each state.</a:t>
            </a:r>
          </a:p>
        </p:txBody>
      </p:sp>
      <p:pic>
        <p:nvPicPr>
          <p:cNvPr id="46084" name="Picture 4" descr="C:\Documents and Settings\gbyrd\My Documents\ece206\mh-slides\ch04\ch04-22-lc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6958013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276600" y="5943600"/>
            <a:ext cx="4589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cs typeface="+mn-cs"/>
              </a:rPr>
              <a:t>A more complete state diagram is in Appendix C.</a:t>
            </a:r>
          </a:p>
          <a:p>
            <a:pPr>
              <a:defRPr/>
            </a:pPr>
            <a:r>
              <a:rPr lang="en-US" sz="1600">
                <a:cs typeface="+mn-cs"/>
              </a:rPr>
              <a:t>It will be more understandable after Chapter 5.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4806" y="2396330"/>
            <a:ext cx="395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4806" y="3591130"/>
            <a:ext cx="395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33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4806" y="4881785"/>
            <a:ext cx="395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35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961" y="2726582"/>
            <a:ext cx="395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95961" y="3437241"/>
            <a:ext cx="395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5961" y="4964160"/>
            <a:ext cx="395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1605" y="3542842"/>
            <a:ext cx="395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014550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EXECUTE State for NOT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2400">
                <a:latin typeface="Arial" charset="0"/>
              </a:rPr>
              <a:t>001001 ( State 9 ) 0 0 J=18 </a:t>
            </a:r>
          </a:p>
          <a:p>
            <a:pPr marL="0" indent="0">
              <a:buFontTx/>
              <a:buNone/>
            </a:pPr>
            <a:r>
              <a:rPr lang="de-DE" sz="2400">
                <a:latin typeface="Arial" charset="0"/>
              </a:rPr>
              <a:t>	LD.REG LD.CC GateALU SR1MUX=1 ALUK=2 </a:t>
            </a:r>
          </a:p>
          <a:p>
            <a:pPr marL="0" indent="0">
              <a:buFontTx/>
              <a:buNone/>
            </a:pPr>
            <a:endParaRPr lang="de-DE" sz="240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de-DE" sz="240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de-DE" sz="2400">
                <a:latin typeface="Courier New" charset="0"/>
                <a:cs typeface="Courier New" charset="0"/>
              </a:rPr>
              <a:t>NOTE:</a:t>
            </a:r>
          </a:p>
          <a:p>
            <a:pPr marL="0" indent="0">
              <a:buFontTx/>
              <a:buNone/>
            </a:pPr>
            <a:r>
              <a:rPr lang="de-DE" sz="2400">
                <a:latin typeface="Courier New" charset="0"/>
                <a:cs typeface="Courier New" charset="0"/>
              </a:rPr>
              <a:t>SR1MUX=1 means use IR[8:6] as SR1 </a:t>
            </a:r>
          </a:p>
          <a:p>
            <a:pPr marL="0" indent="0">
              <a:buFontTx/>
              <a:buNone/>
            </a:pPr>
            <a:r>
              <a:rPr lang="de-DE" sz="2400">
                <a:latin typeface="Courier New" charset="0"/>
                <a:cs typeface="Courier New" charset="0"/>
              </a:rPr>
              <a:t>	(see p.574)</a:t>
            </a:r>
            <a:endParaRPr lang="en-US" sz="24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ChangeArrowheads="1"/>
          </p:cNvSpPr>
          <p:nvPr/>
        </p:nvSpPr>
        <p:spPr bwMode="auto">
          <a:xfrm>
            <a:off x="0" y="5857875"/>
            <a:ext cx="5518150" cy="100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6199188" y="633413"/>
            <a:ext cx="2590800" cy="411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127125" y="633413"/>
            <a:ext cx="4978400" cy="4586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5387975" y="955675"/>
            <a:ext cx="4254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+1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4254500" y="719138"/>
            <a:ext cx="7032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PC  </a:t>
            </a: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4687888" y="3625850"/>
            <a:ext cx="1014412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FINITE</a:t>
            </a:r>
          </a:p>
          <a:p>
            <a:pPr algn="ctr" eaLnBrk="1" hangingPunct="1"/>
            <a:r>
              <a:rPr lang="en-US" sz="1400"/>
              <a:t>STATE</a:t>
            </a:r>
          </a:p>
          <a:p>
            <a:pPr algn="ctr" eaLnBrk="1" hangingPunct="1"/>
            <a:r>
              <a:rPr lang="en-US" sz="1400"/>
              <a:t>MACHINE</a:t>
            </a:r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6965950" y="661988"/>
            <a:ext cx="11080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REG</a:t>
            </a:r>
          </a:p>
          <a:p>
            <a:pPr algn="ctr" eaLnBrk="1" hangingPunct="1"/>
            <a:r>
              <a:rPr lang="en-US" sz="1600"/>
              <a:t>FILE</a:t>
            </a:r>
          </a:p>
          <a:p>
            <a:pPr algn="ctr" eaLnBrk="1" hangingPunct="1"/>
            <a:endParaRPr lang="en-US" sz="1600"/>
          </a:p>
          <a:p>
            <a:pPr algn="ctr" eaLnBrk="1" hangingPunct="1"/>
            <a:r>
              <a:rPr lang="en-US" sz="1600"/>
              <a:t>SR2  SR1</a:t>
            </a:r>
          </a:p>
          <a:p>
            <a:pPr algn="ctr" eaLnBrk="1" hangingPunct="1"/>
            <a:r>
              <a:rPr lang="en-US" sz="1600"/>
              <a:t>OUT OUT</a:t>
            </a: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1127125" y="6196013"/>
            <a:ext cx="6556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MDR</a:t>
            </a:r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3962400" y="6196013"/>
            <a:ext cx="644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MAR</a:t>
            </a:r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2270125" y="6196013"/>
            <a:ext cx="11080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27659" name="Freeform 12"/>
          <p:cNvSpPr>
            <a:spLocks/>
          </p:cNvSpPr>
          <p:nvPr/>
        </p:nvSpPr>
        <p:spPr bwMode="auto">
          <a:xfrm>
            <a:off x="338138" y="228600"/>
            <a:ext cx="8534400" cy="5105400"/>
          </a:xfrm>
          <a:custGeom>
            <a:avLst/>
            <a:gdLst>
              <a:gd name="T0" fmla="*/ 2147483647 w 5376"/>
              <a:gd name="T1" fmla="*/ 2147483647 h 3216"/>
              <a:gd name="T2" fmla="*/ 2147483647 w 5376"/>
              <a:gd name="T3" fmla="*/ 2147483647 h 3216"/>
              <a:gd name="T4" fmla="*/ 2147483647 w 5376"/>
              <a:gd name="T5" fmla="*/ 0 h 3216"/>
              <a:gd name="T6" fmla="*/ 0 w 5376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5376"/>
              <a:gd name="T13" fmla="*/ 0 h 3216"/>
              <a:gd name="T14" fmla="*/ 5376 w 5376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6" h="3216">
                <a:moveTo>
                  <a:pt x="96" y="3216"/>
                </a:moveTo>
                <a:lnTo>
                  <a:pt x="5376" y="3216"/>
                </a:lnTo>
                <a:lnTo>
                  <a:pt x="53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1782763" y="62484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 flipH="1">
            <a:off x="1782763" y="64770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3378200" y="6248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H="1">
            <a:off x="3378200" y="64770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>
            <a:off x="426720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 flipV="1">
            <a:off x="6662738" y="1746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152400" y="6197600"/>
            <a:ext cx="671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LD.MDR</a:t>
            </a:r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>
            <a:off x="838200" y="6324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2286000" y="6608763"/>
            <a:ext cx="1009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MEM.EN, R.W</a:t>
            </a:r>
          </a:p>
        </p:txBody>
      </p:sp>
      <p:sp>
        <p:nvSpPr>
          <p:cNvPr id="27669" name="AutoShape 22"/>
          <p:cNvSpPr>
            <a:spLocks noChangeArrowheads="1"/>
          </p:cNvSpPr>
          <p:nvPr/>
        </p:nvSpPr>
        <p:spPr bwMode="auto">
          <a:xfrm>
            <a:off x="1524000" y="55562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7670" name="Line 23"/>
          <p:cNvSpPr>
            <a:spLocks noChangeShapeType="1"/>
          </p:cNvSpPr>
          <p:nvPr/>
        </p:nvSpPr>
        <p:spPr bwMode="auto">
          <a:xfrm>
            <a:off x="1638300" y="57848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Line 24"/>
          <p:cNvSpPr>
            <a:spLocks noChangeShapeType="1"/>
          </p:cNvSpPr>
          <p:nvPr/>
        </p:nvSpPr>
        <p:spPr bwMode="auto">
          <a:xfrm flipV="1">
            <a:off x="1638300" y="5334000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1752600" y="555625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GateMDR</a:t>
            </a:r>
          </a:p>
        </p:txBody>
      </p:sp>
      <p:sp>
        <p:nvSpPr>
          <p:cNvPr id="27673" name="Line 26"/>
          <p:cNvSpPr>
            <a:spLocks noChangeShapeType="1"/>
          </p:cNvSpPr>
          <p:nvPr/>
        </p:nvSpPr>
        <p:spPr bwMode="auto">
          <a:xfrm>
            <a:off x="1712913" y="570865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" name="Line 27"/>
          <p:cNvSpPr>
            <a:spLocks noChangeShapeType="1"/>
          </p:cNvSpPr>
          <p:nvPr/>
        </p:nvSpPr>
        <p:spPr bwMode="auto">
          <a:xfrm>
            <a:off x="1255713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Line 28"/>
          <p:cNvSpPr>
            <a:spLocks noChangeShapeType="1"/>
          </p:cNvSpPr>
          <p:nvPr/>
        </p:nvSpPr>
        <p:spPr bwMode="auto">
          <a:xfrm flipV="1">
            <a:off x="15621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Line 29"/>
          <p:cNvSpPr>
            <a:spLocks noChangeShapeType="1"/>
          </p:cNvSpPr>
          <p:nvPr/>
        </p:nvSpPr>
        <p:spPr bwMode="auto">
          <a:xfrm flipV="1">
            <a:off x="1179513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Text Box 30"/>
          <p:cNvSpPr txBox="1">
            <a:spLocks noChangeArrowheads="1"/>
          </p:cNvSpPr>
          <p:nvPr/>
        </p:nvSpPr>
        <p:spPr bwMode="auto">
          <a:xfrm>
            <a:off x="919163" y="558641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7678" name="Text Box 31"/>
          <p:cNvSpPr txBox="1">
            <a:spLocks noChangeArrowheads="1"/>
          </p:cNvSpPr>
          <p:nvPr/>
        </p:nvSpPr>
        <p:spPr bwMode="auto">
          <a:xfrm>
            <a:off x="1638300" y="58610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7679" name="AutoShape 32"/>
          <p:cNvSpPr>
            <a:spLocks noChangeArrowheads="1"/>
          </p:cNvSpPr>
          <p:nvPr/>
        </p:nvSpPr>
        <p:spPr bwMode="auto">
          <a:xfrm>
            <a:off x="4498975" y="358775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7680" name="Text Box 33"/>
          <p:cNvSpPr txBox="1">
            <a:spLocks noChangeArrowheads="1"/>
          </p:cNvSpPr>
          <p:nvPr/>
        </p:nvSpPr>
        <p:spPr bwMode="auto">
          <a:xfrm>
            <a:off x="4727575" y="358775"/>
            <a:ext cx="690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gatePC</a:t>
            </a:r>
          </a:p>
        </p:txBody>
      </p:sp>
      <p:sp>
        <p:nvSpPr>
          <p:cNvPr id="27681" name="Line 34"/>
          <p:cNvSpPr>
            <a:spLocks noChangeShapeType="1"/>
          </p:cNvSpPr>
          <p:nvPr/>
        </p:nvSpPr>
        <p:spPr bwMode="auto">
          <a:xfrm>
            <a:off x="4687888" y="511175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Line 35"/>
          <p:cNvSpPr>
            <a:spLocks noChangeShapeType="1"/>
          </p:cNvSpPr>
          <p:nvPr/>
        </p:nvSpPr>
        <p:spPr bwMode="auto">
          <a:xfrm>
            <a:off x="2800350" y="6542088"/>
            <a:ext cx="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83" name="Group 36"/>
          <p:cNvGrpSpPr>
            <a:grpSpLocks/>
          </p:cNvGrpSpPr>
          <p:nvPr/>
        </p:nvGrpSpPr>
        <p:grpSpPr bwMode="auto">
          <a:xfrm>
            <a:off x="6662738" y="4232275"/>
            <a:ext cx="1508125" cy="495300"/>
            <a:chOff x="4197" y="1433"/>
            <a:chExt cx="950" cy="312"/>
          </a:xfrm>
        </p:grpSpPr>
        <p:grpSp>
          <p:nvGrpSpPr>
            <p:cNvPr id="27815" name="Group 37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27817" name="Line 38"/>
              <p:cNvSpPr>
                <a:spLocks noChangeShapeType="1"/>
              </p:cNvSpPr>
              <p:nvPr/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8" name="Line 39"/>
              <p:cNvSpPr>
                <a:spLocks noChangeShapeType="1"/>
              </p:cNvSpPr>
              <p:nvPr/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9" name="Line 40"/>
              <p:cNvSpPr>
                <a:spLocks noChangeShapeType="1"/>
              </p:cNvSpPr>
              <p:nvPr/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0" name="Line 41"/>
              <p:cNvSpPr>
                <a:spLocks noChangeShapeType="1"/>
              </p:cNvSpPr>
              <p:nvPr/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1" name="Line 42"/>
              <p:cNvSpPr>
                <a:spLocks noChangeShapeType="1"/>
              </p:cNvSpPr>
              <p:nvPr/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2" name="Line 43"/>
              <p:cNvSpPr>
                <a:spLocks noChangeShapeType="1"/>
              </p:cNvSpPr>
              <p:nvPr/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3" name="Line 44"/>
              <p:cNvSpPr>
                <a:spLocks noChangeShapeType="1"/>
              </p:cNvSpPr>
              <p:nvPr/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16" name="Text Box 45"/>
            <p:cNvSpPr txBox="1">
              <a:spLocks noChangeArrowheads="1"/>
            </p:cNvSpPr>
            <p:nvPr/>
          </p:nvSpPr>
          <p:spPr bwMode="auto">
            <a:xfrm>
              <a:off x="4490" y="1503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ALU</a:t>
              </a:r>
            </a:p>
          </p:txBody>
        </p:sp>
      </p:grpSp>
      <p:sp>
        <p:nvSpPr>
          <p:cNvPr id="27684" name="AutoShape 46"/>
          <p:cNvSpPr>
            <a:spLocks noChangeArrowheads="1"/>
          </p:cNvSpPr>
          <p:nvPr/>
        </p:nvSpPr>
        <p:spPr bwMode="auto">
          <a:xfrm>
            <a:off x="6216650" y="3630613"/>
            <a:ext cx="1300163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65 w 21600"/>
              <a:gd name="T13" fmla="*/ 2565 h 21600"/>
              <a:gd name="T14" fmla="*/ 19035 w 21600"/>
              <a:gd name="T15" fmla="*/ 190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30" y="21600"/>
                </a:lnTo>
                <a:lnTo>
                  <a:pt x="200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SR2MUX</a:t>
            </a:r>
          </a:p>
        </p:txBody>
      </p:sp>
      <p:sp>
        <p:nvSpPr>
          <p:cNvPr id="27685" name="Text Box 47"/>
          <p:cNvSpPr txBox="1">
            <a:spLocks noChangeArrowheads="1"/>
          </p:cNvSpPr>
          <p:nvPr/>
        </p:nvSpPr>
        <p:spPr bwMode="auto">
          <a:xfrm>
            <a:off x="6570663" y="35782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27686" name="Text Box 48"/>
          <p:cNvSpPr txBox="1">
            <a:spLocks noChangeArrowheads="1"/>
          </p:cNvSpPr>
          <p:nvPr/>
        </p:nvSpPr>
        <p:spPr bwMode="auto">
          <a:xfrm rot="10800000">
            <a:off x="3462338" y="319881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/>
          </a:p>
        </p:txBody>
      </p:sp>
      <p:grpSp>
        <p:nvGrpSpPr>
          <p:cNvPr id="27687" name="Group 49"/>
          <p:cNvGrpSpPr>
            <a:grpSpLocks/>
          </p:cNvGrpSpPr>
          <p:nvPr/>
        </p:nvGrpSpPr>
        <p:grpSpPr bwMode="auto">
          <a:xfrm>
            <a:off x="3773488" y="1244600"/>
            <a:ext cx="1487487" cy="409575"/>
            <a:chOff x="503" y="417"/>
            <a:chExt cx="1405" cy="343"/>
          </a:xfrm>
        </p:grpSpPr>
        <p:sp>
          <p:nvSpPr>
            <p:cNvPr id="27813" name="AutoShape 50"/>
            <p:cNvSpPr>
              <a:spLocks noChangeArrowheads="1"/>
            </p:cNvSpPr>
            <p:nvPr/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14" name="Text Box 51"/>
            <p:cNvSpPr txBox="1">
              <a:spLocks noChangeArrowheads="1"/>
            </p:cNvSpPr>
            <p:nvPr/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PCMUX</a:t>
              </a:r>
            </a:p>
          </p:txBody>
        </p:sp>
      </p:grpSp>
      <p:sp>
        <p:nvSpPr>
          <p:cNvPr id="27688" name="Text Box 52"/>
          <p:cNvSpPr txBox="1">
            <a:spLocks noChangeArrowheads="1"/>
          </p:cNvSpPr>
          <p:nvPr/>
        </p:nvSpPr>
        <p:spPr bwMode="auto">
          <a:xfrm>
            <a:off x="1828800" y="4522788"/>
            <a:ext cx="5683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IR  </a:t>
            </a:r>
          </a:p>
        </p:txBody>
      </p:sp>
      <p:grpSp>
        <p:nvGrpSpPr>
          <p:cNvPr id="27689" name="Group 53"/>
          <p:cNvGrpSpPr>
            <a:grpSpLocks/>
          </p:cNvGrpSpPr>
          <p:nvPr/>
        </p:nvGrpSpPr>
        <p:grpSpPr bwMode="auto">
          <a:xfrm>
            <a:off x="1781175" y="4962525"/>
            <a:ext cx="412750" cy="244475"/>
            <a:chOff x="1104" y="3108"/>
            <a:chExt cx="260" cy="154"/>
          </a:xfrm>
        </p:grpSpPr>
        <p:sp>
          <p:nvSpPr>
            <p:cNvPr id="27811" name="Line 54"/>
            <p:cNvSpPr>
              <a:spLocks noChangeShapeType="1"/>
            </p:cNvSpPr>
            <p:nvPr/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2" name="Text Box 55"/>
            <p:cNvSpPr txBox="1">
              <a:spLocks noChangeArrowheads="1"/>
            </p:cNvSpPr>
            <p:nvPr/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27690" name="Line 56"/>
          <p:cNvSpPr>
            <a:spLocks noChangeShapeType="1"/>
          </p:cNvSpPr>
          <p:nvPr/>
        </p:nvSpPr>
        <p:spPr bwMode="auto">
          <a:xfrm flipV="1">
            <a:off x="2117725" y="4837113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1" name="Line 57"/>
          <p:cNvSpPr>
            <a:spLocks noChangeShapeType="1"/>
          </p:cNvSpPr>
          <p:nvPr/>
        </p:nvSpPr>
        <p:spPr bwMode="auto">
          <a:xfrm>
            <a:off x="6973888" y="3979863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2" name="Line 58"/>
          <p:cNvSpPr>
            <a:spLocks noChangeShapeType="1"/>
          </p:cNvSpPr>
          <p:nvPr/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3" name="Line 59"/>
          <p:cNvSpPr>
            <a:spLocks noChangeShapeType="1"/>
          </p:cNvSpPr>
          <p:nvPr/>
        </p:nvSpPr>
        <p:spPr bwMode="auto">
          <a:xfrm>
            <a:off x="7316788" y="1985963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4" name="Line 60"/>
          <p:cNvSpPr>
            <a:spLocks noChangeShapeType="1"/>
          </p:cNvSpPr>
          <p:nvPr/>
        </p:nvSpPr>
        <p:spPr bwMode="auto">
          <a:xfrm>
            <a:off x="5702300" y="376078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5" name="Line 61"/>
          <p:cNvSpPr>
            <a:spLocks noChangeShapeType="1"/>
          </p:cNvSpPr>
          <p:nvPr/>
        </p:nvSpPr>
        <p:spPr bwMode="auto">
          <a:xfrm>
            <a:off x="5702300" y="4522788"/>
            <a:ext cx="1174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6" name="Line 62"/>
          <p:cNvSpPr>
            <a:spLocks noChangeShapeType="1"/>
          </p:cNvSpPr>
          <p:nvPr/>
        </p:nvSpPr>
        <p:spPr bwMode="auto">
          <a:xfrm flipH="1" flipV="1">
            <a:off x="6572250" y="5367338"/>
            <a:ext cx="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7" name="Line 63"/>
          <p:cNvSpPr>
            <a:spLocks noChangeShapeType="1"/>
          </p:cNvSpPr>
          <p:nvPr/>
        </p:nvSpPr>
        <p:spPr bwMode="auto">
          <a:xfrm>
            <a:off x="7905750" y="53340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8" name="Text Box 64"/>
          <p:cNvSpPr txBox="1">
            <a:spLocks noChangeArrowheads="1"/>
          </p:cNvSpPr>
          <p:nvPr/>
        </p:nvSpPr>
        <p:spPr bwMode="auto">
          <a:xfrm>
            <a:off x="4713288" y="6200775"/>
            <a:ext cx="663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LD.MAR</a:t>
            </a:r>
          </a:p>
        </p:txBody>
      </p:sp>
      <p:sp>
        <p:nvSpPr>
          <p:cNvPr id="27699" name="Line 65"/>
          <p:cNvSpPr>
            <a:spLocks noChangeShapeType="1"/>
          </p:cNvSpPr>
          <p:nvPr/>
        </p:nvSpPr>
        <p:spPr bwMode="auto">
          <a:xfrm flipH="1">
            <a:off x="4606925" y="63246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00" name="Group 66"/>
          <p:cNvGrpSpPr>
            <a:grpSpLocks/>
          </p:cNvGrpSpPr>
          <p:nvPr/>
        </p:nvGrpSpPr>
        <p:grpSpPr bwMode="auto">
          <a:xfrm>
            <a:off x="3930650" y="5616575"/>
            <a:ext cx="412750" cy="244475"/>
            <a:chOff x="1104" y="3108"/>
            <a:chExt cx="260" cy="154"/>
          </a:xfrm>
        </p:grpSpPr>
        <p:sp>
          <p:nvSpPr>
            <p:cNvPr id="27809" name="Line 67"/>
            <p:cNvSpPr>
              <a:spLocks noChangeShapeType="1"/>
            </p:cNvSpPr>
            <p:nvPr/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0" name="Text Box 68"/>
            <p:cNvSpPr txBox="1">
              <a:spLocks noChangeArrowheads="1"/>
            </p:cNvSpPr>
            <p:nvPr/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27701" name="AutoShape 69"/>
          <p:cNvSpPr>
            <a:spLocks noChangeArrowheads="1"/>
          </p:cNvSpPr>
          <p:nvPr/>
        </p:nvSpPr>
        <p:spPr bwMode="auto">
          <a:xfrm flipV="1">
            <a:off x="7300913" y="47815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7702" name="Text Box 70"/>
          <p:cNvSpPr txBox="1">
            <a:spLocks noChangeArrowheads="1"/>
          </p:cNvSpPr>
          <p:nvPr/>
        </p:nvSpPr>
        <p:spPr bwMode="auto">
          <a:xfrm>
            <a:off x="6151563" y="4852988"/>
            <a:ext cx="774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gateALU</a:t>
            </a:r>
          </a:p>
        </p:txBody>
      </p:sp>
      <p:sp>
        <p:nvSpPr>
          <p:cNvPr id="27703" name="Line 71"/>
          <p:cNvSpPr>
            <a:spLocks noChangeShapeType="1"/>
          </p:cNvSpPr>
          <p:nvPr/>
        </p:nvSpPr>
        <p:spPr bwMode="auto">
          <a:xfrm>
            <a:off x="7415213" y="4727575"/>
            <a:ext cx="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4" name="Line 72"/>
          <p:cNvSpPr>
            <a:spLocks noChangeShapeType="1"/>
          </p:cNvSpPr>
          <p:nvPr/>
        </p:nvSpPr>
        <p:spPr bwMode="auto">
          <a:xfrm>
            <a:off x="7415213" y="50101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5" name="Line 73"/>
          <p:cNvSpPr>
            <a:spLocks noChangeShapeType="1"/>
          </p:cNvSpPr>
          <p:nvPr/>
        </p:nvSpPr>
        <p:spPr bwMode="auto">
          <a:xfrm>
            <a:off x="6572250" y="34925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6" name="Line 74"/>
          <p:cNvSpPr>
            <a:spLocks noChangeShapeType="1"/>
          </p:cNvSpPr>
          <p:nvPr/>
        </p:nvSpPr>
        <p:spPr bwMode="auto">
          <a:xfrm>
            <a:off x="2105025" y="4419600"/>
            <a:ext cx="477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7" name="Line 75"/>
          <p:cNvSpPr>
            <a:spLocks noChangeShapeType="1"/>
          </p:cNvSpPr>
          <p:nvPr/>
        </p:nvSpPr>
        <p:spPr bwMode="auto">
          <a:xfrm>
            <a:off x="2582863" y="3805238"/>
            <a:ext cx="0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8" name="Line 76"/>
          <p:cNvSpPr>
            <a:spLocks noChangeShapeType="1"/>
          </p:cNvSpPr>
          <p:nvPr/>
        </p:nvSpPr>
        <p:spPr bwMode="auto">
          <a:xfrm>
            <a:off x="2117725" y="4419600"/>
            <a:ext cx="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9" name="Line 77"/>
          <p:cNvSpPr>
            <a:spLocks noChangeShapeType="1"/>
          </p:cNvSpPr>
          <p:nvPr/>
        </p:nvSpPr>
        <p:spPr bwMode="auto">
          <a:xfrm>
            <a:off x="2582863" y="38052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0" name="Text Box 78"/>
          <p:cNvSpPr txBox="1">
            <a:spLocks noChangeArrowheads="1"/>
          </p:cNvSpPr>
          <p:nvPr/>
        </p:nvSpPr>
        <p:spPr bwMode="auto">
          <a:xfrm>
            <a:off x="4254500" y="4462463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</a:t>
            </a:r>
          </a:p>
        </p:txBody>
      </p:sp>
      <p:sp>
        <p:nvSpPr>
          <p:cNvPr id="27711" name="Line 79"/>
          <p:cNvSpPr>
            <a:spLocks noChangeShapeType="1"/>
          </p:cNvSpPr>
          <p:nvPr/>
        </p:nvSpPr>
        <p:spPr bwMode="auto">
          <a:xfrm flipH="1">
            <a:off x="4462463" y="4600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2" name="Line 80"/>
          <p:cNvSpPr>
            <a:spLocks noChangeShapeType="1"/>
          </p:cNvSpPr>
          <p:nvPr/>
        </p:nvSpPr>
        <p:spPr bwMode="auto">
          <a:xfrm>
            <a:off x="5702300" y="3916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3" name="Line 81"/>
          <p:cNvSpPr>
            <a:spLocks noChangeShapeType="1"/>
          </p:cNvSpPr>
          <p:nvPr/>
        </p:nvSpPr>
        <p:spPr bwMode="auto">
          <a:xfrm>
            <a:off x="5702300" y="4095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4" name="Line 82"/>
          <p:cNvSpPr>
            <a:spLocks noChangeShapeType="1"/>
          </p:cNvSpPr>
          <p:nvPr/>
        </p:nvSpPr>
        <p:spPr bwMode="auto">
          <a:xfrm flipV="1">
            <a:off x="4606925" y="10652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5" name="Line 83"/>
          <p:cNvSpPr>
            <a:spLocks noChangeShapeType="1"/>
          </p:cNvSpPr>
          <p:nvPr/>
        </p:nvSpPr>
        <p:spPr bwMode="auto">
          <a:xfrm flipV="1">
            <a:off x="4606925" y="58737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6" name="Line 84"/>
          <p:cNvSpPr>
            <a:spLocks noChangeShapeType="1"/>
          </p:cNvSpPr>
          <p:nvPr/>
        </p:nvSpPr>
        <p:spPr bwMode="auto">
          <a:xfrm flipV="1">
            <a:off x="4613275" y="261938"/>
            <a:ext cx="0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7" name="Line 85"/>
          <p:cNvSpPr>
            <a:spLocks noChangeShapeType="1"/>
          </p:cNvSpPr>
          <p:nvPr/>
        </p:nvSpPr>
        <p:spPr bwMode="auto">
          <a:xfrm>
            <a:off x="4606925" y="655638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8" name="Line 86"/>
          <p:cNvSpPr>
            <a:spLocks noChangeShapeType="1"/>
          </p:cNvSpPr>
          <p:nvPr/>
        </p:nvSpPr>
        <p:spPr bwMode="auto">
          <a:xfrm>
            <a:off x="5603875" y="6556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9" name="Line 87"/>
          <p:cNvSpPr>
            <a:spLocks noChangeShapeType="1"/>
          </p:cNvSpPr>
          <p:nvPr/>
        </p:nvSpPr>
        <p:spPr bwMode="auto">
          <a:xfrm flipV="1">
            <a:off x="3971925" y="1654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0" name="Line 88"/>
          <p:cNvSpPr>
            <a:spLocks noChangeShapeType="1"/>
          </p:cNvSpPr>
          <p:nvPr/>
        </p:nvSpPr>
        <p:spPr bwMode="auto">
          <a:xfrm flipV="1">
            <a:off x="4508500" y="1654175"/>
            <a:ext cx="0" cy="161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1" name="Line 89"/>
          <p:cNvSpPr>
            <a:spLocks noChangeShapeType="1"/>
          </p:cNvSpPr>
          <p:nvPr/>
        </p:nvSpPr>
        <p:spPr bwMode="auto">
          <a:xfrm flipV="1">
            <a:off x="5045075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2" name="Line 90"/>
          <p:cNvSpPr>
            <a:spLocks noChangeShapeType="1"/>
          </p:cNvSpPr>
          <p:nvPr/>
        </p:nvSpPr>
        <p:spPr bwMode="auto">
          <a:xfrm flipV="1">
            <a:off x="5045075" y="1898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3" name="Line 91"/>
          <p:cNvSpPr>
            <a:spLocks noChangeShapeType="1"/>
          </p:cNvSpPr>
          <p:nvPr/>
        </p:nvSpPr>
        <p:spPr bwMode="auto">
          <a:xfrm flipV="1">
            <a:off x="5603875" y="130175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4" name="Line 92"/>
          <p:cNvSpPr>
            <a:spLocks noChangeShapeType="1"/>
          </p:cNvSpPr>
          <p:nvPr/>
        </p:nvSpPr>
        <p:spPr bwMode="auto">
          <a:xfrm>
            <a:off x="6578600" y="8064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5" name="Line 93"/>
          <p:cNvSpPr>
            <a:spLocks noChangeShapeType="1"/>
          </p:cNvSpPr>
          <p:nvPr/>
        </p:nvSpPr>
        <p:spPr bwMode="auto">
          <a:xfrm>
            <a:off x="6784975" y="130175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6" name="Line 94"/>
          <p:cNvSpPr>
            <a:spLocks noChangeShapeType="1"/>
          </p:cNvSpPr>
          <p:nvPr/>
        </p:nvSpPr>
        <p:spPr bwMode="auto">
          <a:xfrm>
            <a:off x="6561138" y="1819275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7" name="Text Box 95"/>
          <p:cNvSpPr txBox="1">
            <a:spLocks noChangeArrowheads="1"/>
          </p:cNvSpPr>
          <p:nvPr/>
        </p:nvSpPr>
        <p:spPr bwMode="auto">
          <a:xfrm>
            <a:off x="6278563" y="684213"/>
            <a:ext cx="368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DR</a:t>
            </a:r>
          </a:p>
        </p:txBody>
      </p:sp>
      <p:sp>
        <p:nvSpPr>
          <p:cNvPr id="27728" name="Text Box 96"/>
          <p:cNvSpPr txBox="1">
            <a:spLocks noChangeArrowheads="1"/>
          </p:cNvSpPr>
          <p:nvPr/>
        </p:nvSpPr>
        <p:spPr bwMode="auto">
          <a:xfrm>
            <a:off x="6169025" y="1179513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LD.REG</a:t>
            </a:r>
          </a:p>
        </p:txBody>
      </p:sp>
      <p:sp>
        <p:nvSpPr>
          <p:cNvPr id="27729" name="Text Box 97"/>
          <p:cNvSpPr txBox="1">
            <a:spLocks noChangeArrowheads="1"/>
          </p:cNvSpPr>
          <p:nvPr/>
        </p:nvSpPr>
        <p:spPr bwMode="auto">
          <a:xfrm>
            <a:off x="6216650" y="1698625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SR2</a:t>
            </a:r>
          </a:p>
        </p:txBody>
      </p:sp>
      <p:sp>
        <p:nvSpPr>
          <p:cNvPr id="27730" name="Line 98"/>
          <p:cNvSpPr>
            <a:spLocks noChangeShapeType="1"/>
          </p:cNvSpPr>
          <p:nvPr/>
        </p:nvSpPr>
        <p:spPr bwMode="auto">
          <a:xfrm flipV="1">
            <a:off x="6646863" y="730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1" name="Line 99"/>
          <p:cNvSpPr>
            <a:spLocks noChangeShapeType="1"/>
          </p:cNvSpPr>
          <p:nvPr/>
        </p:nvSpPr>
        <p:spPr bwMode="auto">
          <a:xfrm flipV="1">
            <a:off x="7239000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2" name="Text Box 100"/>
          <p:cNvSpPr txBox="1">
            <a:spLocks noChangeArrowheads="1"/>
          </p:cNvSpPr>
          <p:nvPr/>
        </p:nvSpPr>
        <p:spPr bwMode="auto">
          <a:xfrm>
            <a:off x="6578600" y="15748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27733" name="Text Box 101"/>
          <p:cNvSpPr txBox="1">
            <a:spLocks noChangeArrowheads="1"/>
          </p:cNvSpPr>
          <p:nvPr/>
        </p:nvSpPr>
        <p:spPr bwMode="auto">
          <a:xfrm>
            <a:off x="6578600" y="5619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27734" name="Text Box 102"/>
          <p:cNvSpPr txBox="1">
            <a:spLocks noChangeArrowheads="1"/>
          </p:cNvSpPr>
          <p:nvPr/>
        </p:nvSpPr>
        <p:spPr bwMode="auto">
          <a:xfrm>
            <a:off x="6992938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7735" name="Text Box 103"/>
          <p:cNvSpPr txBox="1">
            <a:spLocks noChangeArrowheads="1"/>
          </p:cNvSpPr>
          <p:nvPr/>
        </p:nvSpPr>
        <p:spPr bwMode="auto">
          <a:xfrm>
            <a:off x="8399463" y="1685925"/>
            <a:ext cx="430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SR1</a:t>
            </a:r>
          </a:p>
        </p:txBody>
      </p:sp>
      <p:sp>
        <p:nvSpPr>
          <p:cNvPr id="27736" name="Line 104"/>
          <p:cNvSpPr>
            <a:spLocks noChangeShapeType="1"/>
          </p:cNvSpPr>
          <p:nvPr/>
        </p:nvSpPr>
        <p:spPr bwMode="auto">
          <a:xfrm flipV="1">
            <a:off x="8224838" y="17351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7" name="Text Box 105"/>
          <p:cNvSpPr txBox="1">
            <a:spLocks noChangeArrowheads="1"/>
          </p:cNvSpPr>
          <p:nvPr/>
        </p:nvSpPr>
        <p:spPr bwMode="auto">
          <a:xfrm>
            <a:off x="8140700" y="15636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27738" name="Line 106"/>
          <p:cNvSpPr>
            <a:spLocks noChangeShapeType="1"/>
          </p:cNvSpPr>
          <p:nvPr/>
        </p:nvSpPr>
        <p:spPr bwMode="auto">
          <a:xfrm>
            <a:off x="7516813" y="2286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39" name="Group 107"/>
          <p:cNvGrpSpPr>
            <a:grpSpLocks/>
          </p:cNvGrpSpPr>
          <p:nvPr/>
        </p:nvGrpSpPr>
        <p:grpSpPr bwMode="auto">
          <a:xfrm>
            <a:off x="7181850" y="342900"/>
            <a:ext cx="412750" cy="244475"/>
            <a:chOff x="1104" y="3108"/>
            <a:chExt cx="260" cy="154"/>
          </a:xfrm>
        </p:grpSpPr>
        <p:sp>
          <p:nvSpPr>
            <p:cNvPr id="27807" name="Line 108"/>
            <p:cNvSpPr>
              <a:spLocks noChangeShapeType="1"/>
            </p:cNvSpPr>
            <p:nvPr/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8" name="Text Box 109"/>
            <p:cNvSpPr txBox="1">
              <a:spLocks noChangeArrowheads="1"/>
            </p:cNvSpPr>
            <p:nvPr/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27740" name="Line 110"/>
          <p:cNvSpPr>
            <a:spLocks noChangeShapeType="1"/>
          </p:cNvSpPr>
          <p:nvPr/>
        </p:nvSpPr>
        <p:spPr bwMode="auto">
          <a:xfrm flipV="1">
            <a:off x="7726363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1" name="Text Box 111"/>
          <p:cNvSpPr txBox="1">
            <a:spLocks noChangeArrowheads="1"/>
          </p:cNvSpPr>
          <p:nvPr/>
        </p:nvSpPr>
        <p:spPr bwMode="auto">
          <a:xfrm>
            <a:off x="7480300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7742" name="Line 112"/>
          <p:cNvSpPr>
            <a:spLocks noChangeShapeType="1"/>
          </p:cNvSpPr>
          <p:nvPr/>
        </p:nvSpPr>
        <p:spPr bwMode="auto">
          <a:xfrm flipV="1">
            <a:off x="5184775" y="3170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3" name="Text Box 113"/>
          <p:cNvSpPr txBox="1">
            <a:spLocks noChangeArrowheads="1"/>
          </p:cNvSpPr>
          <p:nvPr/>
        </p:nvSpPr>
        <p:spPr bwMode="auto">
          <a:xfrm>
            <a:off x="5053013" y="30114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7744" name="Text Box 114"/>
          <p:cNvSpPr txBox="1">
            <a:spLocks noChangeArrowheads="1"/>
          </p:cNvSpPr>
          <p:nvPr/>
        </p:nvSpPr>
        <p:spPr bwMode="auto">
          <a:xfrm>
            <a:off x="1136650" y="4557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LD.IR</a:t>
            </a:r>
          </a:p>
        </p:txBody>
      </p:sp>
      <p:sp>
        <p:nvSpPr>
          <p:cNvPr id="27745" name="Line 115"/>
          <p:cNvSpPr>
            <a:spLocks noChangeShapeType="1"/>
          </p:cNvSpPr>
          <p:nvPr/>
        </p:nvSpPr>
        <p:spPr bwMode="auto">
          <a:xfrm>
            <a:off x="1638300" y="4679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6" name="Oval 116"/>
          <p:cNvSpPr>
            <a:spLocks noChangeArrowheads="1"/>
          </p:cNvSpPr>
          <p:nvPr/>
        </p:nvSpPr>
        <p:spPr bwMode="auto">
          <a:xfrm>
            <a:off x="2090738" y="4391025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7747" name="Oval 117"/>
          <p:cNvSpPr>
            <a:spLocks noChangeArrowheads="1"/>
          </p:cNvSpPr>
          <p:nvPr/>
        </p:nvSpPr>
        <p:spPr bwMode="auto">
          <a:xfrm>
            <a:off x="2554288" y="3776663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7748" name="Oval 118"/>
          <p:cNvSpPr>
            <a:spLocks noChangeArrowheads="1"/>
          </p:cNvSpPr>
          <p:nvPr/>
        </p:nvSpPr>
        <p:spPr bwMode="auto">
          <a:xfrm>
            <a:off x="7775575" y="3228975"/>
            <a:ext cx="5238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7749" name="Line 119"/>
          <p:cNvSpPr>
            <a:spLocks noChangeShapeType="1"/>
          </p:cNvSpPr>
          <p:nvPr/>
        </p:nvSpPr>
        <p:spPr bwMode="auto">
          <a:xfrm flipV="1">
            <a:off x="4508500" y="3262313"/>
            <a:ext cx="26892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0" name="Line 120"/>
          <p:cNvSpPr>
            <a:spLocks noChangeShapeType="1"/>
          </p:cNvSpPr>
          <p:nvPr/>
        </p:nvSpPr>
        <p:spPr bwMode="auto">
          <a:xfrm>
            <a:off x="3413125" y="14684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" name="Line 121"/>
          <p:cNvSpPr>
            <a:spLocks noChangeShapeType="1"/>
          </p:cNvSpPr>
          <p:nvPr/>
        </p:nvSpPr>
        <p:spPr bwMode="auto">
          <a:xfrm flipV="1">
            <a:off x="3567113" y="139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2" name="Text Box 122"/>
          <p:cNvSpPr txBox="1">
            <a:spLocks noChangeArrowheads="1"/>
          </p:cNvSpPr>
          <p:nvPr/>
        </p:nvSpPr>
        <p:spPr bwMode="auto">
          <a:xfrm>
            <a:off x="3506788" y="12239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27753" name="Text Box 123"/>
          <p:cNvSpPr txBox="1">
            <a:spLocks noChangeArrowheads="1"/>
          </p:cNvSpPr>
          <p:nvPr/>
        </p:nvSpPr>
        <p:spPr bwMode="auto">
          <a:xfrm>
            <a:off x="3522663" y="769938"/>
            <a:ext cx="557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LD.PC</a:t>
            </a:r>
          </a:p>
        </p:txBody>
      </p:sp>
      <p:sp>
        <p:nvSpPr>
          <p:cNvPr id="27754" name="Line 124"/>
          <p:cNvSpPr>
            <a:spLocks noChangeShapeType="1"/>
          </p:cNvSpPr>
          <p:nvPr/>
        </p:nvSpPr>
        <p:spPr bwMode="auto">
          <a:xfrm>
            <a:off x="4025900" y="892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5" name="Line 125"/>
          <p:cNvSpPr>
            <a:spLocks noChangeShapeType="1"/>
          </p:cNvSpPr>
          <p:nvPr/>
        </p:nvSpPr>
        <p:spPr bwMode="auto">
          <a:xfrm flipV="1">
            <a:off x="5526088" y="16303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6" name="Text Box 126"/>
          <p:cNvSpPr txBox="1">
            <a:spLocks noChangeArrowheads="1"/>
          </p:cNvSpPr>
          <p:nvPr/>
        </p:nvSpPr>
        <p:spPr bwMode="auto">
          <a:xfrm>
            <a:off x="5603875" y="1576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7757" name="Line 127"/>
          <p:cNvSpPr>
            <a:spLocks noChangeShapeType="1"/>
          </p:cNvSpPr>
          <p:nvPr/>
        </p:nvSpPr>
        <p:spPr bwMode="auto">
          <a:xfrm flipV="1">
            <a:off x="6202363" y="44497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8" name="Line 128"/>
          <p:cNvSpPr>
            <a:spLocks noChangeShapeType="1"/>
          </p:cNvSpPr>
          <p:nvPr/>
        </p:nvSpPr>
        <p:spPr bwMode="auto">
          <a:xfrm flipV="1">
            <a:off x="7334250" y="5083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9" name="Text Box 129"/>
          <p:cNvSpPr txBox="1">
            <a:spLocks noChangeArrowheads="1"/>
          </p:cNvSpPr>
          <p:nvPr/>
        </p:nvSpPr>
        <p:spPr bwMode="auto">
          <a:xfrm>
            <a:off x="6151563" y="42814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27760" name="Text Box 130"/>
          <p:cNvSpPr txBox="1">
            <a:spLocks noChangeArrowheads="1"/>
          </p:cNvSpPr>
          <p:nvPr/>
        </p:nvSpPr>
        <p:spPr bwMode="auto">
          <a:xfrm>
            <a:off x="7073900" y="502602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grpSp>
        <p:nvGrpSpPr>
          <p:cNvPr id="27761" name="Group 131"/>
          <p:cNvGrpSpPr>
            <a:grpSpLocks/>
          </p:cNvGrpSpPr>
          <p:nvPr/>
        </p:nvGrpSpPr>
        <p:grpSpPr bwMode="auto">
          <a:xfrm>
            <a:off x="5837238" y="4164013"/>
            <a:ext cx="52387" cy="250825"/>
            <a:chOff x="3678" y="3044"/>
            <a:chExt cx="33" cy="158"/>
          </a:xfrm>
        </p:grpSpPr>
        <p:sp>
          <p:nvSpPr>
            <p:cNvPr id="27804" name="Oval 132"/>
            <p:cNvSpPr>
              <a:spLocks noChangeArrowheads="1"/>
            </p:cNvSpPr>
            <p:nvPr/>
          </p:nvSpPr>
          <p:spPr bwMode="auto">
            <a:xfrm>
              <a:off x="3678" y="3105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7805" name="Oval 133"/>
            <p:cNvSpPr>
              <a:spLocks noChangeArrowheads="1"/>
            </p:cNvSpPr>
            <p:nvPr/>
          </p:nvSpPr>
          <p:spPr bwMode="auto">
            <a:xfrm>
              <a:off x="3678" y="3044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7806" name="Oval 134"/>
            <p:cNvSpPr>
              <a:spLocks noChangeArrowheads="1"/>
            </p:cNvSpPr>
            <p:nvPr/>
          </p:nvSpPr>
          <p:spPr bwMode="auto">
            <a:xfrm>
              <a:off x="3678" y="3166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27762" name="Line 135"/>
          <p:cNvSpPr>
            <a:spLocks noChangeShapeType="1"/>
          </p:cNvSpPr>
          <p:nvPr/>
        </p:nvSpPr>
        <p:spPr bwMode="auto">
          <a:xfrm flipH="1">
            <a:off x="8074025" y="1808163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63" name="Text Box 136"/>
          <p:cNvSpPr txBox="1">
            <a:spLocks noChangeArrowheads="1"/>
          </p:cNvSpPr>
          <p:nvPr/>
        </p:nvSpPr>
        <p:spPr bwMode="auto">
          <a:xfrm>
            <a:off x="7673975" y="4175125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27764" name="Text Box 137"/>
          <p:cNvSpPr txBox="1">
            <a:spLocks noChangeArrowheads="1"/>
          </p:cNvSpPr>
          <p:nvPr/>
        </p:nvSpPr>
        <p:spPr bwMode="auto">
          <a:xfrm>
            <a:off x="6838950" y="4170363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27765" name="Line 138"/>
          <p:cNvSpPr>
            <a:spLocks noChangeShapeType="1"/>
          </p:cNvSpPr>
          <p:nvPr/>
        </p:nvSpPr>
        <p:spPr bwMode="auto">
          <a:xfrm flipH="1">
            <a:off x="6035675" y="48895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66" name="Line 139"/>
          <p:cNvSpPr>
            <a:spLocks noChangeShapeType="1"/>
          </p:cNvSpPr>
          <p:nvPr/>
        </p:nvSpPr>
        <p:spPr bwMode="auto">
          <a:xfrm>
            <a:off x="5702300" y="4648200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67" name="Line 140"/>
          <p:cNvSpPr>
            <a:spLocks noChangeShapeType="1"/>
          </p:cNvSpPr>
          <p:nvPr/>
        </p:nvSpPr>
        <p:spPr bwMode="auto">
          <a:xfrm>
            <a:off x="6035675" y="46482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68" name="Text Box 141"/>
          <p:cNvSpPr txBox="1">
            <a:spLocks noChangeArrowheads="1"/>
          </p:cNvSpPr>
          <p:nvPr/>
        </p:nvSpPr>
        <p:spPr bwMode="auto">
          <a:xfrm>
            <a:off x="3154363" y="1057275"/>
            <a:ext cx="642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PCMUX</a:t>
            </a:r>
          </a:p>
        </p:txBody>
      </p:sp>
      <p:sp>
        <p:nvSpPr>
          <p:cNvPr id="27769" name="Line 142"/>
          <p:cNvSpPr>
            <a:spLocks noChangeShapeType="1"/>
          </p:cNvSpPr>
          <p:nvPr/>
        </p:nvSpPr>
        <p:spPr bwMode="auto">
          <a:xfrm>
            <a:off x="2800350" y="1887538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70" name="Group 143"/>
          <p:cNvGrpSpPr>
            <a:grpSpLocks/>
          </p:cNvGrpSpPr>
          <p:nvPr/>
        </p:nvGrpSpPr>
        <p:grpSpPr bwMode="auto">
          <a:xfrm>
            <a:off x="7199313" y="3141663"/>
            <a:ext cx="234950" cy="114300"/>
            <a:chOff x="4327" y="1929"/>
            <a:chExt cx="148" cy="72"/>
          </a:xfrm>
        </p:grpSpPr>
        <p:sp>
          <p:nvSpPr>
            <p:cNvPr id="27802" name="Arc 144"/>
            <p:cNvSpPr>
              <a:spLocks/>
            </p:cNvSpPr>
            <p:nvPr/>
          </p:nvSpPr>
          <p:spPr bwMode="auto">
            <a:xfrm>
              <a:off x="4403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03" name="Arc 145"/>
            <p:cNvSpPr>
              <a:spLocks/>
            </p:cNvSpPr>
            <p:nvPr/>
          </p:nvSpPr>
          <p:spPr bwMode="auto">
            <a:xfrm flipH="1">
              <a:off x="4327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771" name="Line 146"/>
          <p:cNvSpPr>
            <a:spLocks noChangeShapeType="1"/>
          </p:cNvSpPr>
          <p:nvPr/>
        </p:nvSpPr>
        <p:spPr bwMode="auto">
          <a:xfrm>
            <a:off x="7434263" y="3255963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72" name="Group 147"/>
          <p:cNvGrpSpPr>
            <a:grpSpLocks/>
          </p:cNvGrpSpPr>
          <p:nvPr/>
        </p:nvGrpSpPr>
        <p:grpSpPr bwMode="auto">
          <a:xfrm>
            <a:off x="6089650" y="5648325"/>
            <a:ext cx="992188" cy="1209675"/>
            <a:chOff x="0" y="1913"/>
            <a:chExt cx="625" cy="762"/>
          </a:xfrm>
        </p:grpSpPr>
        <p:sp>
          <p:nvSpPr>
            <p:cNvPr id="27798" name="Rectangle 148"/>
            <p:cNvSpPr>
              <a:spLocks noChangeArrowheads="1"/>
            </p:cNvSpPr>
            <p:nvPr/>
          </p:nvSpPr>
          <p:spPr bwMode="auto">
            <a:xfrm>
              <a:off x="0" y="1913"/>
              <a:ext cx="625" cy="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7799" name="Text Box 149"/>
            <p:cNvSpPr txBox="1">
              <a:spLocks noChangeArrowheads="1"/>
            </p:cNvSpPr>
            <p:nvPr/>
          </p:nvSpPr>
          <p:spPr bwMode="auto">
            <a:xfrm>
              <a:off x="87" y="1938"/>
              <a:ext cx="4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0000"/>
                  </a:solidFill>
                </a:rPr>
                <a:t>INPUT</a:t>
              </a:r>
            </a:p>
          </p:txBody>
        </p:sp>
        <p:sp>
          <p:nvSpPr>
            <p:cNvPr id="27800" name="Text Box 150"/>
            <p:cNvSpPr txBox="1">
              <a:spLocks noChangeArrowheads="1"/>
            </p:cNvSpPr>
            <p:nvPr/>
          </p:nvSpPr>
          <p:spPr bwMode="auto">
            <a:xfrm>
              <a:off x="75" y="2121"/>
              <a:ext cx="4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KBDR</a:t>
              </a:r>
            </a:p>
          </p:txBody>
        </p:sp>
        <p:sp>
          <p:nvSpPr>
            <p:cNvPr id="27801" name="Text Box 151"/>
            <p:cNvSpPr txBox="1">
              <a:spLocks noChangeArrowheads="1"/>
            </p:cNvSpPr>
            <p:nvPr/>
          </p:nvSpPr>
          <p:spPr bwMode="auto">
            <a:xfrm>
              <a:off x="78" y="2403"/>
              <a:ext cx="46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KBSR</a:t>
              </a:r>
            </a:p>
          </p:txBody>
        </p:sp>
      </p:grpSp>
      <p:grpSp>
        <p:nvGrpSpPr>
          <p:cNvPr id="27773" name="Group 152"/>
          <p:cNvGrpSpPr>
            <a:grpSpLocks/>
          </p:cNvGrpSpPr>
          <p:nvPr/>
        </p:nvGrpSpPr>
        <p:grpSpPr bwMode="auto">
          <a:xfrm>
            <a:off x="7405688" y="5648325"/>
            <a:ext cx="992187" cy="1209675"/>
            <a:chOff x="19" y="1760"/>
            <a:chExt cx="625" cy="762"/>
          </a:xfrm>
        </p:grpSpPr>
        <p:sp>
          <p:nvSpPr>
            <p:cNvPr id="27794" name="Rectangle 153"/>
            <p:cNvSpPr>
              <a:spLocks noChangeArrowheads="1"/>
            </p:cNvSpPr>
            <p:nvPr/>
          </p:nvSpPr>
          <p:spPr bwMode="auto">
            <a:xfrm>
              <a:off x="19" y="1760"/>
              <a:ext cx="625" cy="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7795" name="Text Box 154"/>
            <p:cNvSpPr txBox="1">
              <a:spLocks noChangeArrowheads="1"/>
            </p:cNvSpPr>
            <p:nvPr/>
          </p:nvSpPr>
          <p:spPr bwMode="auto">
            <a:xfrm>
              <a:off x="44" y="1785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0000"/>
                  </a:solidFill>
                </a:rPr>
                <a:t>OUTPUT</a:t>
              </a:r>
            </a:p>
          </p:txBody>
        </p:sp>
        <p:sp>
          <p:nvSpPr>
            <p:cNvPr id="27796" name="Text Box 155"/>
            <p:cNvSpPr txBox="1">
              <a:spLocks noChangeArrowheads="1"/>
            </p:cNvSpPr>
            <p:nvPr/>
          </p:nvSpPr>
          <p:spPr bwMode="auto">
            <a:xfrm>
              <a:off x="132" y="1968"/>
              <a:ext cx="39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DDR</a:t>
              </a:r>
            </a:p>
          </p:txBody>
        </p:sp>
        <p:sp>
          <p:nvSpPr>
            <p:cNvPr id="27797" name="Text Box 156"/>
            <p:cNvSpPr txBox="1">
              <a:spLocks noChangeArrowheads="1"/>
            </p:cNvSpPr>
            <p:nvPr/>
          </p:nvSpPr>
          <p:spPr bwMode="auto">
            <a:xfrm>
              <a:off x="136" y="2250"/>
              <a:ext cx="39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DSR</a:t>
              </a:r>
            </a:p>
          </p:txBody>
        </p:sp>
      </p:grpSp>
      <p:sp>
        <p:nvSpPr>
          <p:cNvPr id="27774" name="Text Box 157"/>
          <p:cNvSpPr txBox="1">
            <a:spLocks noChangeArrowheads="1"/>
          </p:cNvSpPr>
          <p:nvPr/>
        </p:nvSpPr>
        <p:spPr bwMode="auto">
          <a:xfrm>
            <a:off x="1177925" y="693738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Control</a:t>
            </a:r>
          </a:p>
        </p:txBody>
      </p:sp>
      <p:sp>
        <p:nvSpPr>
          <p:cNvPr id="27775" name="Text Box 158"/>
          <p:cNvSpPr txBox="1">
            <a:spLocks noChangeArrowheads="1"/>
          </p:cNvSpPr>
          <p:nvPr/>
        </p:nvSpPr>
        <p:spPr bwMode="auto">
          <a:xfrm rot="-5400000">
            <a:off x="7935119" y="3913982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Processor</a:t>
            </a:r>
          </a:p>
        </p:txBody>
      </p:sp>
      <p:sp>
        <p:nvSpPr>
          <p:cNvPr id="27776" name="Text Box 159"/>
          <p:cNvSpPr txBox="1">
            <a:spLocks noChangeArrowheads="1"/>
          </p:cNvSpPr>
          <p:nvPr/>
        </p:nvSpPr>
        <p:spPr bwMode="auto">
          <a:xfrm rot="-5400000">
            <a:off x="-576262" y="1508125"/>
            <a:ext cx="2328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3200">
                <a:latin typeface="Arial Black" charset="0"/>
              </a:rPr>
              <a:t>EXECUTE</a:t>
            </a:r>
          </a:p>
        </p:txBody>
      </p:sp>
      <p:sp>
        <p:nvSpPr>
          <p:cNvPr id="163" name="Oval 162"/>
          <p:cNvSpPr/>
          <p:nvPr/>
        </p:nvSpPr>
        <p:spPr>
          <a:xfrm>
            <a:off x="8137525" y="1587500"/>
            <a:ext cx="606425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8" name="Oval 167"/>
          <p:cNvSpPr/>
          <p:nvPr/>
        </p:nvSpPr>
        <p:spPr>
          <a:xfrm>
            <a:off x="6246813" y="4298950"/>
            <a:ext cx="604837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0" name="Oval 169"/>
          <p:cNvSpPr/>
          <p:nvPr/>
        </p:nvSpPr>
        <p:spPr>
          <a:xfrm>
            <a:off x="6278563" y="647700"/>
            <a:ext cx="598487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5" name="Oval 164"/>
          <p:cNvSpPr/>
          <p:nvPr/>
        </p:nvSpPr>
        <p:spPr>
          <a:xfrm>
            <a:off x="6180138" y="1089025"/>
            <a:ext cx="604837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259513" y="4802188"/>
            <a:ext cx="603250" cy="398462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67" name="Group 7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142383" y="4141221"/>
            <a:ext cx="871537" cy="314325"/>
            <a:chOff x="1987" y="2586"/>
            <a:chExt cx="549" cy="198"/>
          </a:xfrm>
          <a:solidFill>
            <a:schemeClr val="accent1">
              <a:lumMod val="90000"/>
            </a:schemeClr>
          </a:solidFill>
        </p:grpSpPr>
        <p:sp>
          <p:nvSpPr>
            <p:cNvPr id="169" name="Text Box 75"/>
            <p:cNvSpPr txBox="1">
              <a:spLocks noChangeArrowheads="1"/>
            </p:cNvSpPr>
            <p:nvPr/>
          </p:nvSpPr>
          <p:spPr bwMode="auto">
            <a:xfrm>
              <a:off x="1987" y="2586"/>
              <a:ext cx="188" cy="1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Arial Narrow" charset="0"/>
                </a:rPr>
                <a:t>N</a:t>
              </a:r>
            </a:p>
          </p:txBody>
        </p:sp>
        <p:sp>
          <p:nvSpPr>
            <p:cNvPr id="171" name="Text Box 76"/>
            <p:cNvSpPr txBox="1">
              <a:spLocks noChangeArrowheads="1"/>
            </p:cNvSpPr>
            <p:nvPr/>
          </p:nvSpPr>
          <p:spPr bwMode="auto">
            <a:xfrm>
              <a:off x="2175" y="2586"/>
              <a:ext cx="178" cy="1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latin typeface="Arial Narrow" charset="0"/>
                </a:rPr>
                <a:t>Z</a:t>
              </a:r>
            </a:p>
          </p:txBody>
        </p:sp>
        <p:sp>
          <p:nvSpPr>
            <p:cNvPr id="172" name="Text Box 77"/>
            <p:cNvSpPr txBox="1">
              <a:spLocks noChangeArrowheads="1"/>
            </p:cNvSpPr>
            <p:nvPr/>
          </p:nvSpPr>
          <p:spPr bwMode="auto">
            <a:xfrm>
              <a:off x="2353" y="2586"/>
              <a:ext cx="183" cy="1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latin typeface="Arial Narrow" charset="0"/>
                </a:rPr>
                <a:t>P</a:t>
              </a:r>
            </a:p>
          </p:txBody>
        </p:sp>
      </p:grpSp>
      <p:sp>
        <p:nvSpPr>
          <p:cNvPr id="173" name="Text Box 7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13100" y="4624388"/>
            <a:ext cx="746125" cy="31432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/>
              <a:t>LOGIC</a:t>
            </a:r>
          </a:p>
        </p:txBody>
      </p:sp>
      <p:sp>
        <p:nvSpPr>
          <p:cNvPr id="27785" name="Text Box 8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62313" y="50180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27786" name="Line 8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506788" y="50625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87" name="Line 8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3586163" y="4456113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88" name="Line 12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3582988" y="4016375"/>
            <a:ext cx="3175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89" name="Line 12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586163" y="4017963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90" name="Text Box 14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10038" y="4165600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LD.CC</a:t>
            </a:r>
          </a:p>
        </p:txBody>
      </p:sp>
      <p:sp>
        <p:nvSpPr>
          <p:cNvPr id="27791" name="Line 15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4013200" y="4287838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92" name="Line 8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598863" y="4902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087813" y="4068763"/>
            <a:ext cx="604837" cy="398462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1" name="Freeform 180"/>
          <p:cNvSpPr/>
          <p:nvPr/>
        </p:nvSpPr>
        <p:spPr>
          <a:xfrm>
            <a:off x="7644934" y="402285"/>
            <a:ext cx="986913" cy="4583594"/>
          </a:xfrm>
          <a:custGeom>
            <a:avLst/>
            <a:gdLst>
              <a:gd name="connsiteX0" fmla="*/ 0 w 986913"/>
              <a:gd name="connsiteY0" fmla="*/ 4307446 h 4583594"/>
              <a:gd name="connsiteX1" fmla="*/ 622830 w 986913"/>
              <a:gd name="connsiteY1" fmla="*/ 4405134 h 4583594"/>
              <a:gd name="connsiteX2" fmla="*/ 976988 w 986913"/>
              <a:gd name="connsiteY2" fmla="*/ 2243788 h 4583594"/>
              <a:gd name="connsiteX3" fmla="*/ 854864 w 986913"/>
              <a:gd name="connsiteY3" fmla="*/ 607515 h 4583594"/>
              <a:gd name="connsiteX4" fmla="*/ 500706 w 986913"/>
              <a:gd name="connsiteY4" fmla="*/ 9176 h 4583594"/>
              <a:gd name="connsiteX5" fmla="*/ 232034 w 986913"/>
              <a:gd name="connsiteY5" fmla="*/ 228974 h 458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913" h="4583594">
                <a:moveTo>
                  <a:pt x="0" y="4307446"/>
                </a:moveTo>
                <a:cubicBezTo>
                  <a:pt x="229999" y="4528261"/>
                  <a:pt x="459999" y="4749077"/>
                  <a:pt x="622830" y="4405134"/>
                </a:cubicBezTo>
                <a:cubicBezTo>
                  <a:pt x="785661" y="4061191"/>
                  <a:pt x="938316" y="2876724"/>
                  <a:pt x="976988" y="2243788"/>
                </a:cubicBezTo>
                <a:cubicBezTo>
                  <a:pt x="1015660" y="1610852"/>
                  <a:pt x="934244" y="979950"/>
                  <a:pt x="854864" y="607515"/>
                </a:cubicBezTo>
                <a:cubicBezTo>
                  <a:pt x="775484" y="235080"/>
                  <a:pt x="604511" y="72266"/>
                  <a:pt x="500706" y="9176"/>
                </a:cubicBezTo>
                <a:cubicBezTo>
                  <a:pt x="396901" y="-53914"/>
                  <a:pt x="232034" y="228974"/>
                  <a:pt x="232034" y="228974"/>
                </a:cubicBezTo>
              </a:path>
            </a:pathLst>
          </a:custGeom>
          <a:ln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048844" y="4225280"/>
            <a:ext cx="977900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NOT</a:t>
            </a:r>
          </a:p>
        </p:txBody>
      </p:sp>
      <p:sp>
        <p:nvSpPr>
          <p:cNvPr id="2" name="Freeform 1"/>
          <p:cNvSpPr/>
          <p:nvPr/>
        </p:nvSpPr>
        <p:spPr>
          <a:xfrm>
            <a:off x="3740188" y="4649494"/>
            <a:ext cx="3868709" cy="714434"/>
          </a:xfrm>
          <a:custGeom>
            <a:avLst/>
            <a:gdLst>
              <a:gd name="connsiteX0" fmla="*/ 3868709 w 3868709"/>
              <a:gd name="connsiteY0" fmla="*/ 0 h 465151"/>
              <a:gd name="connsiteX1" fmla="*/ 3211010 w 3868709"/>
              <a:gd name="connsiteY1" fmla="*/ 453608 h 465151"/>
              <a:gd name="connsiteX2" fmla="*/ 478157 w 3868709"/>
              <a:gd name="connsiteY2" fmla="*/ 317526 h 465151"/>
              <a:gd name="connsiteX3" fmla="*/ 1892 w 3868709"/>
              <a:gd name="connsiteY3" fmla="*/ 181443 h 4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8709" h="465151">
                <a:moveTo>
                  <a:pt x="3868709" y="0"/>
                </a:moveTo>
                <a:cubicBezTo>
                  <a:pt x="3822405" y="200343"/>
                  <a:pt x="3776102" y="400687"/>
                  <a:pt x="3211010" y="453608"/>
                </a:cubicBezTo>
                <a:cubicBezTo>
                  <a:pt x="2645918" y="506529"/>
                  <a:pt x="1013010" y="362887"/>
                  <a:pt x="478157" y="317526"/>
                </a:cubicBezTo>
                <a:cubicBezTo>
                  <a:pt x="-56696" y="272165"/>
                  <a:pt x="1892" y="181443"/>
                  <a:pt x="1892" y="181443"/>
                </a:cubicBezTo>
              </a:path>
            </a:pathLst>
          </a:custGeom>
          <a:ln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760788" y="4467225"/>
            <a:ext cx="0" cy="157163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Freeform 180">
            <a:extLst>
              <a:ext uri="{FF2B5EF4-FFF2-40B4-BE49-F238E27FC236}">
                <a16:creationId xmlns:a16="http://schemas.microsoft.com/office/drawing/2014/main" id="{1C0B86DC-A388-4C7A-8339-80F78B19C606}"/>
              </a:ext>
            </a:extLst>
          </p:cNvPr>
          <p:cNvSpPr/>
          <p:nvPr/>
        </p:nvSpPr>
        <p:spPr>
          <a:xfrm>
            <a:off x="7644934" y="374149"/>
            <a:ext cx="986913" cy="4583594"/>
          </a:xfrm>
          <a:custGeom>
            <a:avLst/>
            <a:gdLst>
              <a:gd name="connsiteX0" fmla="*/ 0 w 986913"/>
              <a:gd name="connsiteY0" fmla="*/ 4307446 h 4583594"/>
              <a:gd name="connsiteX1" fmla="*/ 622830 w 986913"/>
              <a:gd name="connsiteY1" fmla="*/ 4405134 h 4583594"/>
              <a:gd name="connsiteX2" fmla="*/ 976988 w 986913"/>
              <a:gd name="connsiteY2" fmla="*/ 2243788 h 4583594"/>
              <a:gd name="connsiteX3" fmla="*/ 854864 w 986913"/>
              <a:gd name="connsiteY3" fmla="*/ 607515 h 4583594"/>
              <a:gd name="connsiteX4" fmla="*/ 500706 w 986913"/>
              <a:gd name="connsiteY4" fmla="*/ 9176 h 4583594"/>
              <a:gd name="connsiteX5" fmla="*/ 232034 w 986913"/>
              <a:gd name="connsiteY5" fmla="*/ 228974 h 458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913" h="4583594">
                <a:moveTo>
                  <a:pt x="0" y="4307446"/>
                </a:moveTo>
                <a:cubicBezTo>
                  <a:pt x="229999" y="4528261"/>
                  <a:pt x="459999" y="4749077"/>
                  <a:pt x="622830" y="4405134"/>
                </a:cubicBezTo>
                <a:cubicBezTo>
                  <a:pt x="785661" y="4061191"/>
                  <a:pt x="938316" y="2876724"/>
                  <a:pt x="976988" y="2243788"/>
                </a:cubicBezTo>
                <a:cubicBezTo>
                  <a:pt x="1015660" y="1610852"/>
                  <a:pt x="934244" y="979950"/>
                  <a:pt x="854864" y="607515"/>
                </a:cubicBezTo>
                <a:cubicBezTo>
                  <a:pt x="775484" y="235080"/>
                  <a:pt x="604511" y="72266"/>
                  <a:pt x="500706" y="9176"/>
                </a:cubicBezTo>
                <a:cubicBezTo>
                  <a:pt x="396901" y="-53914"/>
                  <a:pt x="232034" y="228974"/>
                  <a:pt x="232034" y="228974"/>
                </a:cubicBezTo>
              </a:path>
            </a:pathLst>
          </a:custGeom>
          <a:ln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22A8D17-7D7C-4D2C-84C4-9A12EF5659FC}"/>
              </a:ext>
            </a:extLst>
          </p:cNvPr>
          <p:cNvSpPr txBox="1"/>
          <p:nvPr/>
        </p:nvSpPr>
        <p:spPr>
          <a:xfrm>
            <a:off x="7048844" y="4197144"/>
            <a:ext cx="977900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NOT</a:t>
            </a:r>
          </a:p>
        </p:txBody>
      </p:sp>
      <p:sp>
        <p:nvSpPr>
          <p:cNvPr id="187" name="Freeform 1">
            <a:extLst>
              <a:ext uri="{FF2B5EF4-FFF2-40B4-BE49-F238E27FC236}">
                <a16:creationId xmlns:a16="http://schemas.microsoft.com/office/drawing/2014/main" id="{44EE7537-66B0-47FE-B4B7-39983EDAFBCB}"/>
              </a:ext>
            </a:extLst>
          </p:cNvPr>
          <p:cNvSpPr/>
          <p:nvPr/>
        </p:nvSpPr>
        <p:spPr>
          <a:xfrm>
            <a:off x="3740188" y="4621358"/>
            <a:ext cx="3868709" cy="714434"/>
          </a:xfrm>
          <a:custGeom>
            <a:avLst/>
            <a:gdLst>
              <a:gd name="connsiteX0" fmla="*/ 3868709 w 3868709"/>
              <a:gd name="connsiteY0" fmla="*/ 0 h 465151"/>
              <a:gd name="connsiteX1" fmla="*/ 3211010 w 3868709"/>
              <a:gd name="connsiteY1" fmla="*/ 453608 h 465151"/>
              <a:gd name="connsiteX2" fmla="*/ 478157 w 3868709"/>
              <a:gd name="connsiteY2" fmla="*/ 317526 h 465151"/>
              <a:gd name="connsiteX3" fmla="*/ 1892 w 3868709"/>
              <a:gd name="connsiteY3" fmla="*/ 181443 h 4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8709" h="465151">
                <a:moveTo>
                  <a:pt x="3868709" y="0"/>
                </a:moveTo>
                <a:cubicBezTo>
                  <a:pt x="3822405" y="200343"/>
                  <a:pt x="3776102" y="400687"/>
                  <a:pt x="3211010" y="453608"/>
                </a:cubicBezTo>
                <a:cubicBezTo>
                  <a:pt x="2645918" y="506529"/>
                  <a:pt x="1013010" y="362887"/>
                  <a:pt x="478157" y="317526"/>
                </a:cubicBezTo>
                <a:cubicBezTo>
                  <a:pt x="-56696" y="272165"/>
                  <a:pt x="1892" y="181443"/>
                  <a:pt x="1892" y="181443"/>
                </a:cubicBezTo>
              </a:path>
            </a:pathLst>
          </a:custGeom>
          <a:ln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Road Map</a:t>
            </a:r>
          </a:p>
        </p:txBody>
      </p:sp>
      <p:pic>
        <p:nvPicPr>
          <p:cNvPr id="5122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6" r="4965"/>
          <a:stretch>
            <a:fillRect/>
          </a:stretch>
        </p:blipFill>
        <p:spPr>
          <a:xfrm>
            <a:off x="1206500" y="1417638"/>
            <a:ext cx="7123113" cy="5440362"/>
          </a:xfrm>
        </p:spPr>
      </p:pic>
      <p:sp>
        <p:nvSpPr>
          <p:cNvPr id="7" name="Left Arrow 6"/>
          <p:cNvSpPr/>
          <p:nvPr/>
        </p:nvSpPr>
        <p:spPr>
          <a:xfrm>
            <a:off x="6207125" y="4389438"/>
            <a:ext cx="1079500" cy="3016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val 155"/>
          <p:cNvSpPr/>
          <p:nvPr/>
        </p:nvSpPr>
        <p:spPr>
          <a:xfrm>
            <a:off x="6594679" y="5894154"/>
            <a:ext cx="1590472" cy="239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588329" y="5680075"/>
            <a:ext cx="1590472" cy="239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Operate Instructions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ADD, AND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Addressing Mode?</a:t>
            </a:r>
          </a:p>
        </p:txBody>
      </p:sp>
      <p:grpSp>
        <p:nvGrpSpPr>
          <p:cNvPr id="30723" name="Group 4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54188" y="2427288"/>
            <a:ext cx="6651625" cy="388937"/>
            <a:chOff x="1105" y="409"/>
            <a:chExt cx="4190" cy="245"/>
          </a:xfrm>
        </p:grpSpPr>
        <p:grpSp>
          <p:nvGrpSpPr>
            <p:cNvPr id="30837" name="Group 43"/>
            <p:cNvGrpSpPr>
              <a:grpSpLocks/>
            </p:cNvGrpSpPr>
            <p:nvPr/>
          </p:nvGrpSpPr>
          <p:grpSpPr bwMode="auto">
            <a:xfrm>
              <a:off x="1871" y="409"/>
              <a:ext cx="856" cy="245"/>
              <a:chOff x="1049" y="2142"/>
              <a:chExt cx="856" cy="245"/>
            </a:xfrm>
          </p:grpSpPr>
          <p:sp>
            <p:nvSpPr>
              <p:cNvPr id="30867" name="Text Box 44"/>
              <p:cNvSpPr txBox="1">
                <a:spLocks noChangeArrowheads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868" name="Line 45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9" name="Line 46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0" name="Line 47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1" name="Line 48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2" name="Line 49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3" name="Line 50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38" name="Text Box 51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2101" y="426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0001</a:t>
              </a:r>
            </a:p>
          </p:txBody>
        </p:sp>
        <p:grpSp>
          <p:nvGrpSpPr>
            <p:cNvPr id="30839" name="Group 52"/>
            <p:cNvGrpSpPr>
              <a:grpSpLocks/>
            </p:cNvGrpSpPr>
            <p:nvPr/>
          </p:nvGrpSpPr>
          <p:grpSpPr bwMode="auto">
            <a:xfrm>
              <a:off x="2727" y="410"/>
              <a:ext cx="642" cy="244"/>
              <a:chOff x="1049" y="1688"/>
              <a:chExt cx="642" cy="244"/>
            </a:xfrm>
          </p:grpSpPr>
          <p:sp>
            <p:nvSpPr>
              <p:cNvPr id="30862" name="Text Box 53"/>
              <p:cNvSpPr txBox="1">
                <a:spLocks noChangeArrowheads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863" name="Line 54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4" name="Line 55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5" name="Line 56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6" name="Line 57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40" name="Text Box 58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2897" y="426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30841" name="Group 59"/>
            <p:cNvGrpSpPr>
              <a:grpSpLocks/>
            </p:cNvGrpSpPr>
            <p:nvPr/>
          </p:nvGrpSpPr>
          <p:grpSpPr bwMode="auto">
            <a:xfrm>
              <a:off x="3369" y="410"/>
              <a:ext cx="642" cy="244"/>
              <a:chOff x="1049" y="1688"/>
              <a:chExt cx="642" cy="244"/>
            </a:xfrm>
          </p:grpSpPr>
          <p:sp>
            <p:nvSpPr>
              <p:cNvPr id="30857" name="Text Box 60"/>
              <p:cNvSpPr txBox="1"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858" name="Line 61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9" name="Line 62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0" name="Line 63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1" name="Line 64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42" name="Text Box 65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508" y="426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30843" name="Text Box 66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4011" y="410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0844" name="Text Box 67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4225" y="410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grpSp>
          <p:nvGrpSpPr>
            <p:cNvPr id="30845" name="Group 68"/>
            <p:cNvGrpSpPr>
              <a:grpSpLocks/>
            </p:cNvGrpSpPr>
            <p:nvPr/>
          </p:nvGrpSpPr>
          <p:grpSpPr bwMode="auto">
            <a:xfrm>
              <a:off x="4439" y="410"/>
              <a:ext cx="0" cy="243"/>
              <a:chOff x="1263" y="748"/>
              <a:chExt cx="0" cy="243"/>
            </a:xfrm>
          </p:grpSpPr>
          <p:sp>
            <p:nvSpPr>
              <p:cNvPr id="30855" name="Line 69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6" name="Line 70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46" name="Text Box 71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4310" y="426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30847" name="Group 72"/>
            <p:cNvGrpSpPr>
              <a:grpSpLocks/>
            </p:cNvGrpSpPr>
            <p:nvPr/>
          </p:nvGrpSpPr>
          <p:grpSpPr bwMode="auto">
            <a:xfrm>
              <a:off x="4653" y="410"/>
              <a:ext cx="642" cy="244"/>
              <a:chOff x="1049" y="1688"/>
              <a:chExt cx="642" cy="244"/>
            </a:xfrm>
          </p:grpSpPr>
          <p:sp>
            <p:nvSpPr>
              <p:cNvPr id="30850" name="Text Box 73"/>
              <p:cNvSpPr txBox="1"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851" name="Line 74"/>
              <p:cNvSpPr>
                <a:spLocks noChangeShapeType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2" name="Line 75"/>
              <p:cNvSpPr>
                <a:spLocks noChangeShapeType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3" name="Line 76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4" name="Line 77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48" name="Text Box 78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4792" y="426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SR2</a:t>
              </a:r>
            </a:p>
          </p:txBody>
        </p:sp>
        <p:sp>
          <p:nvSpPr>
            <p:cNvPr id="30849" name="Text Box 79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1105" y="426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ADD+</a:t>
              </a:r>
            </a:p>
          </p:txBody>
        </p:sp>
      </p:grpSp>
      <p:grpSp>
        <p:nvGrpSpPr>
          <p:cNvPr id="30724" name="Group 8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754188" y="4225925"/>
            <a:ext cx="6645275" cy="388938"/>
            <a:chOff x="1105" y="1137"/>
            <a:chExt cx="4186" cy="245"/>
          </a:xfrm>
        </p:grpSpPr>
        <p:grpSp>
          <p:nvGrpSpPr>
            <p:cNvPr id="30800" name="Group 81"/>
            <p:cNvGrpSpPr>
              <a:grpSpLocks/>
            </p:cNvGrpSpPr>
            <p:nvPr/>
          </p:nvGrpSpPr>
          <p:grpSpPr bwMode="auto">
            <a:xfrm>
              <a:off x="1867" y="1137"/>
              <a:ext cx="856" cy="245"/>
              <a:chOff x="1049" y="2142"/>
              <a:chExt cx="856" cy="245"/>
            </a:xfrm>
          </p:grpSpPr>
          <p:sp>
            <p:nvSpPr>
              <p:cNvPr id="30830" name="Text Box 82"/>
              <p:cNvSpPr txBox="1"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831" name="Line 83"/>
              <p:cNvSpPr>
                <a:spLocks noChangeShapeType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2" name="Line 84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3" name="Line 85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4" name="Line 86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5" name="Line 87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6" name="Line 88"/>
              <p:cNvSpPr>
                <a:spLocks noChangeShapeType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01" name="Text Box 89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2097" y="115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0101</a:t>
              </a:r>
            </a:p>
          </p:txBody>
        </p:sp>
        <p:grpSp>
          <p:nvGrpSpPr>
            <p:cNvPr id="30802" name="Group 90"/>
            <p:cNvGrpSpPr>
              <a:grpSpLocks/>
            </p:cNvGrpSpPr>
            <p:nvPr/>
          </p:nvGrpSpPr>
          <p:grpSpPr bwMode="auto">
            <a:xfrm>
              <a:off x="2723" y="1138"/>
              <a:ext cx="642" cy="244"/>
              <a:chOff x="1049" y="1688"/>
              <a:chExt cx="642" cy="244"/>
            </a:xfrm>
          </p:grpSpPr>
          <p:sp>
            <p:nvSpPr>
              <p:cNvPr id="30825" name="Text Box 91"/>
              <p:cNvSpPr txBox="1"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826" name="Line 92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7" name="Line 93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8" name="Line 94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9" name="Line 95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03" name="Text Box 96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2893" y="1154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30804" name="Group 97"/>
            <p:cNvGrpSpPr>
              <a:grpSpLocks/>
            </p:cNvGrpSpPr>
            <p:nvPr/>
          </p:nvGrpSpPr>
          <p:grpSpPr bwMode="auto">
            <a:xfrm>
              <a:off x="3365" y="1138"/>
              <a:ext cx="642" cy="244"/>
              <a:chOff x="1049" y="1688"/>
              <a:chExt cx="642" cy="244"/>
            </a:xfrm>
          </p:grpSpPr>
          <p:sp>
            <p:nvSpPr>
              <p:cNvPr id="30820" name="Text Box 98"/>
              <p:cNvSpPr txBox="1"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821" name="Line 99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2" name="Line 100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3" name="Line 101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4" name="Line 102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05" name="Text Box 103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3504" y="1154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30806" name="Text Box 104"/>
            <p:cNvSpPr txBox="1"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4007" y="1138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0807" name="Text Box 105"/>
            <p:cNvSpPr txBox="1"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221" y="1138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grpSp>
          <p:nvGrpSpPr>
            <p:cNvPr id="30808" name="Group 106"/>
            <p:cNvGrpSpPr>
              <a:grpSpLocks/>
            </p:cNvGrpSpPr>
            <p:nvPr/>
          </p:nvGrpSpPr>
          <p:grpSpPr bwMode="auto">
            <a:xfrm>
              <a:off x="4435" y="1138"/>
              <a:ext cx="0" cy="243"/>
              <a:chOff x="1263" y="748"/>
              <a:chExt cx="0" cy="243"/>
            </a:xfrm>
          </p:grpSpPr>
          <p:sp>
            <p:nvSpPr>
              <p:cNvPr id="30818" name="Line 107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9" name="Line 108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09" name="Text Box 109"/>
            <p:cNvSpPr txBox="1"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4306" y="115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30810" name="Group 110"/>
            <p:cNvGrpSpPr>
              <a:grpSpLocks/>
            </p:cNvGrpSpPr>
            <p:nvPr/>
          </p:nvGrpSpPr>
          <p:grpSpPr bwMode="auto">
            <a:xfrm>
              <a:off x="4649" y="1138"/>
              <a:ext cx="642" cy="244"/>
              <a:chOff x="1049" y="1688"/>
              <a:chExt cx="642" cy="244"/>
            </a:xfrm>
          </p:grpSpPr>
          <p:sp>
            <p:nvSpPr>
              <p:cNvPr id="30813" name="Text Box 111"/>
              <p:cNvSpPr txBox="1"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814" name="Line 112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5" name="Line 113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6" name="Line 114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7" name="Line 115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11" name="Text Box 116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4788" y="1154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SR2</a:t>
              </a:r>
            </a:p>
          </p:txBody>
        </p:sp>
        <p:sp>
          <p:nvSpPr>
            <p:cNvPr id="30812" name="Text Box 117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1105" y="1154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AND+</a:t>
              </a:r>
            </a:p>
          </p:txBody>
        </p:sp>
      </p:grpSp>
      <p:grpSp>
        <p:nvGrpSpPr>
          <p:cNvPr id="30725" name="Group 11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754188" y="3024188"/>
            <a:ext cx="6651625" cy="390525"/>
            <a:chOff x="1105" y="772"/>
            <a:chExt cx="4190" cy="246"/>
          </a:xfrm>
        </p:grpSpPr>
        <p:grpSp>
          <p:nvGrpSpPr>
            <p:cNvPr id="30764" name="Group 119"/>
            <p:cNvGrpSpPr>
              <a:grpSpLocks/>
            </p:cNvGrpSpPr>
            <p:nvPr/>
          </p:nvGrpSpPr>
          <p:grpSpPr bwMode="auto">
            <a:xfrm>
              <a:off x="1871" y="773"/>
              <a:ext cx="856" cy="245"/>
              <a:chOff x="1049" y="2142"/>
              <a:chExt cx="856" cy="245"/>
            </a:xfrm>
          </p:grpSpPr>
          <p:sp>
            <p:nvSpPr>
              <p:cNvPr id="30793" name="Text Box 120"/>
              <p:cNvSpPr txBox="1"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94" name="Line 121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5" name="Line 122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6" name="Line 123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7" name="Line 124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8" name="Line 125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Line 126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65" name="Text Box 127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101" y="78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0001</a:t>
              </a:r>
            </a:p>
          </p:txBody>
        </p:sp>
        <p:grpSp>
          <p:nvGrpSpPr>
            <p:cNvPr id="30766" name="Group 128"/>
            <p:cNvGrpSpPr>
              <a:grpSpLocks/>
            </p:cNvGrpSpPr>
            <p:nvPr/>
          </p:nvGrpSpPr>
          <p:grpSpPr bwMode="auto">
            <a:xfrm>
              <a:off x="2727" y="773"/>
              <a:ext cx="642" cy="244"/>
              <a:chOff x="1049" y="1688"/>
              <a:chExt cx="642" cy="244"/>
            </a:xfrm>
          </p:grpSpPr>
          <p:sp>
            <p:nvSpPr>
              <p:cNvPr id="30788" name="Text Box 129"/>
              <p:cNvSpPr txBox="1"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89" name="Line 130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0" name="Line 131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1" name="Line 132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2" name="Line 133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67" name="Text Box 134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897" y="78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30768" name="Group 135"/>
            <p:cNvGrpSpPr>
              <a:grpSpLocks/>
            </p:cNvGrpSpPr>
            <p:nvPr/>
          </p:nvGrpSpPr>
          <p:grpSpPr bwMode="auto">
            <a:xfrm>
              <a:off x="3369" y="773"/>
              <a:ext cx="642" cy="244"/>
              <a:chOff x="1049" y="1688"/>
              <a:chExt cx="642" cy="244"/>
            </a:xfrm>
          </p:grpSpPr>
          <p:sp>
            <p:nvSpPr>
              <p:cNvPr id="30783" name="Text Box 136"/>
              <p:cNvSpPr txBox="1"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84" name="Line 137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Line 138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Line 139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7" name="Line 140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69" name="Text Box 141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508" y="789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30770" name="Text Box 142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011" y="77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30771" name="Group 143"/>
            <p:cNvGrpSpPr>
              <a:grpSpLocks/>
            </p:cNvGrpSpPr>
            <p:nvPr/>
          </p:nvGrpSpPr>
          <p:grpSpPr bwMode="auto">
            <a:xfrm>
              <a:off x="4225" y="772"/>
              <a:ext cx="1070" cy="245"/>
              <a:chOff x="1049" y="2628"/>
              <a:chExt cx="1070" cy="245"/>
            </a:xfrm>
          </p:grpSpPr>
          <p:sp>
            <p:nvSpPr>
              <p:cNvPr id="30774" name="Text Box 144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049" y="2630"/>
                <a:ext cx="1070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75" name="Line 145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263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6" name="Line 146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263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Line 147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477" y="26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Line 148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477" y="282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Line 149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691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Line 150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691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Line 151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905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2" name="Line 152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905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72" name="Text Box 153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547" y="789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imm5</a:t>
              </a:r>
            </a:p>
          </p:txBody>
        </p:sp>
        <p:sp>
          <p:nvSpPr>
            <p:cNvPr id="30773" name="Text Box 154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105" y="789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ADD+</a:t>
              </a:r>
            </a:p>
          </p:txBody>
        </p:sp>
      </p:grpSp>
      <p:grpSp>
        <p:nvGrpSpPr>
          <p:cNvPr id="30726" name="Group 15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754188" y="4822825"/>
            <a:ext cx="6645275" cy="390525"/>
            <a:chOff x="1105" y="1512"/>
            <a:chExt cx="4186" cy="246"/>
          </a:xfrm>
        </p:grpSpPr>
        <p:grpSp>
          <p:nvGrpSpPr>
            <p:cNvPr id="30728" name="Group 156"/>
            <p:cNvGrpSpPr>
              <a:grpSpLocks/>
            </p:cNvGrpSpPr>
            <p:nvPr/>
          </p:nvGrpSpPr>
          <p:grpSpPr bwMode="auto">
            <a:xfrm>
              <a:off x="1867" y="1513"/>
              <a:ext cx="856" cy="245"/>
              <a:chOff x="1049" y="2142"/>
              <a:chExt cx="856" cy="245"/>
            </a:xfrm>
          </p:grpSpPr>
          <p:sp>
            <p:nvSpPr>
              <p:cNvPr id="30757" name="Text Box 157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58" name="Line 158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Line 159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Line 160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Line 161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2" name="Line 162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Line 163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29" name="Text Box 16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097" y="152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0101</a:t>
              </a:r>
            </a:p>
          </p:txBody>
        </p:sp>
        <p:grpSp>
          <p:nvGrpSpPr>
            <p:cNvPr id="30730" name="Group 165"/>
            <p:cNvGrpSpPr>
              <a:grpSpLocks/>
            </p:cNvGrpSpPr>
            <p:nvPr/>
          </p:nvGrpSpPr>
          <p:grpSpPr bwMode="auto">
            <a:xfrm>
              <a:off x="2723" y="1513"/>
              <a:ext cx="642" cy="244"/>
              <a:chOff x="1049" y="1688"/>
              <a:chExt cx="642" cy="244"/>
            </a:xfrm>
          </p:grpSpPr>
          <p:sp>
            <p:nvSpPr>
              <p:cNvPr id="30752" name="Text Box 166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53" name="Line 167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Line 168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Line 169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Line 170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1" name="Text Box 17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893" y="152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30732" name="Group 172"/>
            <p:cNvGrpSpPr>
              <a:grpSpLocks/>
            </p:cNvGrpSpPr>
            <p:nvPr/>
          </p:nvGrpSpPr>
          <p:grpSpPr bwMode="auto">
            <a:xfrm>
              <a:off x="3365" y="1513"/>
              <a:ext cx="642" cy="244"/>
              <a:chOff x="1049" y="1688"/>
              <a:chExt cx="642" cy="244"/>
            </a:xfrm>
          </p:grpSpPr>
          <p:sp>
            <p:nvSpPr>
              <p:cNvPr id="30747" name="Text Box 173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48" name="Line 174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Line 175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Line 176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Line 177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3" name="Text Box 17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504" y="1529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30734" name="Text Box 17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007" y="151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30735" name="Group 180"/>
            <p:cNvGrpSpPr>
              <a:grpSpLocks/>
            </p:cNvGrpSpPr>
            <p:nvPr/>
          </p:nvGrpSpPr>
          <p:grpSpPr bwMode="auto">
            <a:xfrm>
              <a:off x="4221" y="1512"/>
              <a:ext cx="1070" cy="245"/>
              <a:chOff x="1049" y="2628"/>
              <a:chExt cx="1070" cy="245"/>
            </a:xfrm>
          </p:grpSpPr>
          <p:sp>
            <p:nvSpPr>
              <p:cNvPr id="30738" name="Text Box 181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49" y="2630"/>
                <a:ext cx="1070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39" name="Line 182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263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Line 183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63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Line 184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477" y="26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Line 185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477" y="282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3" name="Line 186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1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Line 187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1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Line 188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905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Line 189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905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6" name="Text Box 19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43" y="1529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imm5</a:t>
              </a:r>
            </a:p>
          </p:txBody>
        </p:sp>
        <p:sp>
          <p:nvSpPr>
            <p:cNvPr id="30737" name="Text Box 19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105" y="1529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AND+</a:t>
              </a:r>
            </a:p>
          </p:txBody>
        </p:sp>
      </p:grpSp>
      <p:sp>
        <p:nvSpPr>
          <p:cNvPr id="30727" name="TextBox 15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40450" y="5680075"/>
            <a:ext cx="20431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/>
            <a:r>
              <a:rPr lang="en-US" sz="1200"/>
              <a:t>Immediate or Literal</a:t>
            </a:r>
          </a:p>
          <a:p>
            <a:pPr lvl="1" eaLnBrk="1" hangingPunct="1"/>
            <a:r>
              <a:rPr lang="en-US" sz="1200"/>
              <a:t>Register</a:t>
            </a:r>
          </a:p>
          <a:p>
            <a:pPr lvl="1" eaLnBrk="1" hangingPunct="1"/>
            <a:r>
              <a:rPr lang="en-US" sz="1200"/>
              <a:t>PC-relative</a:t>
            </a:r>
          </a:p>
          <a:p>
            <a:pPr lvl="1" eaLnBrk="1" hangingPunct="1"/>
            <a:r>
              <a:rPr lang="en-US" sz="1200"/>
              <a:t>Indirect</a:t>
            </a:r>
          </a:p>
          <a:p>
            <a:pPr lvl="1" eaLnBrk="1" hangingPunct="1"/>
            <a:r>
              <a:rPr lang="en-US" sz="1200"/>
              <a:t>Base + Offset</a:t>
            </a:r>
          </a:p>
        </p:txBody>
      </p:sp>
    </p:spTree>
    <p:extLst>
      <p:ext uri="{BB962C8B-B14F-4D97-AF65-F5344CB8AC3E}">
        <p14:creationId xmlns:p14="http://schemas.microsoft.com/office/powerpoint/2010/main" val="212143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EXECUTE States for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ADD &amp; AND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2400">
                <a:latin typeface="Arial" charset="0"/>
              </a:rPr>
              <a:t>000001 ( State 1 )	0	0	J=18</a:t>
            </a:r>
          </a:p>
          <a:p>
            <a:pPr marL="0" indent="0">
              <a:buFontTx/>
              <a:buNone/>
            </a:pPr>
            <a:r>
              <a:rPr lang="de-DE" sz="2400">
                <a:latin typeface="Arial" charset="0"/>
              </a:rPr>
              <a:t>	LD.REG LD.CC GateALU SR1MUX=1</a:t>
            </a:r>
          </a:p>
          <a:p>
            <a:pPr marL="0" indent="0">
              <a:buFontTx/>
              <a:buNone/>
            </a:pPr>
            <a:endParaRPr lang="de-DE" sz="240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de-DE" sz="240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de-DE" sz="2400">
                <a:latin typeface="Arial" charset="0"/>
              </a:rPr>
              <a:t>000101 ( State 5 )	0	0	J=18	</a:t>
            </a:r>
          </a:p>
          <a:p>
            <a:pPr marL="0" indent="0">
              <a:buFontTx/>
              <a:buNone/>
            </a:pPr>
            <a:r>
              <a:rPr lang="de-DE" sz="2400">
                <a:latin typeface="Arial" charset="0"/>
              </a:rPr>
              <a:t>	LD.REG LD.CC GateALU SR1MUX=1 ALUK=1</a:t>
            </a:r>
          </a:p>
          <a:p>
            <a:pPr marL="0" indent="0">
              <a:buFontTx/>
              <a:buNone/>
            </a:pPr>
            <a:endParaRPr lang="de-DE" sz="2400">
              <a:latin typeface="Arial" charset="0"/>
            </a:endParaRPr>
          </a:p>
          <a:p>
            <a:pPr marL="0" indent="0">
              <a:buFontTx/>
              <a:buNone/>
            </a:pPr>
            <a:r>
              <a:rPr lang="de-DE" sz="2400">
                <a:latin typeface="Courier New" charset="0"/>
                <a:cs typeface="Courier New" charset="0"/>
              </a:rPr>
              <a:t>NOTE:</a:t>
            </a:r>
          </a:p>
          <a:p>
            <a:pPr marL="0" indent="0">
              <a:buFontTx/>
              <a:buNone/>
            </a:pPr>
            <a:r>
              <a:rPr lang="de-DE" sz="2400">
                <a:latin typeface="Courier New" charset="0"/>
                <a:cs typeface="Courier New" charset="0"/>
              </a:rPr>
              <a:t>SR1MUX=1 means use IR[8:6] as SR1 </a:t>
            </a:r>
          </a:p>
          <a:p>
            <a:pPr marL="0" indent="0">
              <a:buFontTx/>
              <a:buNone/>
            </a:pPr>
            <a:r>
              <a:rPr lang="de-DE" sz="2400">
                <a:latin typeface="Courier New" charset="0"/>
                <a:cs typeface="Courier New" charset="0"/>
              </a:rPr>
              <a:t>	(see p.574)</a:t>
            </a:r>
          </a:p>
          <a:p>
            <a:pPr marL="0" indent="0">
              <a:buFontTx/>
              <a:buNone/>
            </a:pPr>
            <a:r>
              <a:rPr lang="de-DE" sz="2400">
                <a:latin typeface="Courier New" charset="0"/>
                <a:cs typeface="Courier New" charset="0"/>
              </a:rPr>
              <a:t>SR2MUX select is NOT IR[5]</a:t>
            </a:r>
            <a:endParaRPr lang="en-US" sz="240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de-DE" sz="2400"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ADD	R3,R3,R2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		0001 011 011 000 010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ADD	R3,R3,#2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		0001 011 011 1 00010	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87975" y="955675"/>
            <a:ext cx="4254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+1</a:t>
            </a:r>
          </a:p>
        </p:txBody>
      </p:sp>
      <p:sp>
        <p:nvSpPr>
          <p:cNvPr id="33794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54500" y="719138"/>
            <a:ext cx="7032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PC  </a:t>
            </a:r>
          </a:p>
        </p:txBody>
      </p:sp>
      <p:sp>
        <p:nvSpPr>
          <p:cNvPr id="33795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87888" y="3625850"/>
            <a:ext cx="1014412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FINITE</a:t>
            </a:r>
          </a:p>
          <a:p>
            <a:pPr algn="ctr" eaLnBrk="1" hangingPunct="1"/>
            <a:r>
              <a:rPr lang="en-US" sz="1400"/>
              <a:t>STATE</a:t>
            </a:r>
          </a:p>
          <a:p>
            <a:pPr algn="ctr" eaLnBrk="1" hangingPunct="1"/>
            <a:r>
              <a:rPr lang="en-US" sz="1400"/>
              <a:t>MACHINE</a:t>
            </a:r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</p:txBody>
      </p:sp>
      <p:sp>
        <p:nvSpPr>
          <p:cNvPr id="33796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0888" y="3062288"/>
            <a:ext cx="5921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33797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65950" y="661988"/>
            <a:ext cx="11080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REG</a:t>
            </a:r>
          </a:p>
          <a:p>
            <a:pPr algn="ctr" eaLnBrk="1" hangingPunct="1"/>
            <a:r>
              <a:rPr lang="en-US" sz="1600"/>
              <a:t>FILE</a:t>
            </a:r>
          </a:p>
          <a:p>
            <a:pPr algn="ctr" eaLnBrk="1" hangingPunct="1"/>
            <a:endParaRPr lang="en-US" sz="1600"/>
          </a:p>
          <a:p>
            <a:pPr algn="ctr" eaLnBrk="1" hangingPunct="1"/>
            <a:r>
              <a:rPr lang="en-US" sz="1600"/>
              <a:t>SR2  SR1</a:t>
            </a:r>
          </a:p>
          <a:p>
            <a:pPr algn="ctr" eaLnBrk="1" hangingPunct="1"/>
            <a:r>
              <a:rPr lang="en-US" sz="1600"/>
              <a:t>OUT OUT</a:t>
            </a:r>
          </a:p>
        </p:txBody>
      </p:sp>
      <p:sp>
        <p:nvSpPr>
          <p:cNvPr id="33798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125" y="6196013"/>
            <a:ext cx="6556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MDR</a:t>
            </a:r>
          </a:p>
        </p:txBody>
      </p:sp>
      <p:sp>
        <p:nvSpPr>
          <p:cNvPr id="33799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62400" y="6196013"/>
            <a:ext cx="644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MAR</a:t>
            </a:r>
          </a:p>
        </p:txBody>
      </p:sp>
      <p:sp>
        <p:nvSpPr>
          <p:cNvPr id="33800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125" y="6196013"/>
            <a:ext cx="11080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MEMORY</a:t>
            </a:r>
          </a:p>
        </p:txBody>
      </p:sp>
      <p:sp>
        <p:nvSpPr>
          <p:cNvPr id="33801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196013"/>
            <a:ext cx="801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INPUT</a:t>
            </a:r>
          </a:p>
        </p:txBody>
      </p:sp>
      <p:sp>
        <p:nvSpPr>
          <p:cNvPr id="33802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6196013"/>
            <a:ext cx="10271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OUTPUT</a:t>
            </a:r>
          </a:p>
        </p:txBody>
      </p:sp>
      <p:sp>
        <p:nvSpPr>
          <p:cNvPr id="33803" name="Freeform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38138" y="228600"/>
            <a:ext cx="8534400" cy="5105400"/>
          </a:xfrm>
          <a:custGeom>
            <a:avLst/>
            <a:gdLst>
              <a:gd name="T0" fmla="*/ 2147483647 w 5376"/>
              <a:gd name="T1" fmla="*/ 2147483647 h 3216"/>
              <a:gd name="T2" fmla="*/ 2147483647 w 5376"/>
              <a:gd name="T3" fmla="*/ 2147483647 h 3216"/>
              <a:gd name="T4" fmla="*/ 2147483647 w 5376"/>
              <a:gd name="T5" fmla="*/ 0 h 3216"/>
              <a:gd name="T6" fmla="*/ 0 w 5376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5376"/>
              <a:gd name="T13" fmla="*/ 0 h 3216"/>
              <a:gd name="T14" fmla="*/ 5376 w 5376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6" h="3216">
                <a:moveTo>
                  <a:pt x="96" y="3216"/>
                </a:moveTo>
                <a:lnTo>
                  <a:pt x="5376" y="3216"/>
                </a:lnTo>
                <a:lnTo>
                  <a:pt x="53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82763" y="62484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1782763" y="64770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378200" y="6248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3378200" y="64770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6662738" y="1746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52400" y="6197600"/>
            <a:ext cx="671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LD.MDR</a:t>
            </a:r>
          </a:p>
        </p:txBody>
      </p:sp>
      <p:sp>
        <p:nvSpPr>
          <p:cNvPr id="33811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38200" y="6324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0" y="6608763"/>
            <a:ext cx="1009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MEM.EN, R.W</a:t>
            </a:r>
          </a:p>
        </p:txBody>
      </p:sp>
      <p:sp>
        <p:nvSpPr>
          <p:cNvPr id="33813" name="AutoShap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24000" y="55562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814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1638300" y="57848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1638300" y="5334000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52600" y="555625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GateMDR</a:t>
            </a:r>
          </a:p>
        </p:txBody>
      </p:sp>
      <p:sp>
        <p:nvSpPr>
          <p:cNvPr id="33817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712913" y="570865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255713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V="1">
            <a:off x="15621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1179513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19163" y="558641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3382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38300" y="58610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33823" name="AutoShape 32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498975" y="358775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82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7575" y="358775"/>
            <a:ext cx="690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gatePC</a:t>
            </a:r>
          </a:p>
        </p:txBody>
      </p:sp>
      <p:sp>
        <p:nvSpPr>
          <p:cNvPr id="33825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687888" y="511175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800350" y="6542088"/>
            <a:ext cx="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27" name="Group 36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6662738" y="4232275"/>
            <a:ext cx="1508125" cy="495300"/>
            <a:chOff x="4197" y="1433"/>
            <a:chExt cx="950" cy="312"/>
          </a:xfrm>
        </p:grpSpPr>
        <p:grpSp>
          <p:nvGrpSpPr>
            <p:cNvPr id="34048" name="Group 37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34050" name="Line 38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1" name="Line 39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2" name="Line 40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3" name="Line 41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4" name="Line 42"/>
              <p:cNvSpPr>
                <a:spLocks noChangeShapeType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5" name="Line 43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6" name="Line 44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049" name="Text Box 45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4490" y="1503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ALU</a:t>
              </a:r>
            </a:p>
          </p:txBody>
        </p:sp>
      </p:grpSp>
      <p:sp>
        <p:nvSpPr>
          <p:cNvPr id="33828" name="AutoShape 4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216650" y="3630613"/>
            <a:ext cx="1300163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65 w 21600"/>
              <a:gd name="T13" fmla="*/ 2565 h 21600"/>
              <a:gd name="T14" fmla="*/ 19035 w 21600"/>
              <a:gd name="T15" fmla="*/ 190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30" y="21600"/>
                </a:lnTo>
                <a:lnTo>
                  <a:pt x="200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SR2MUX</a:t>
            </a:r>
          </a:p>
        </p:txBody>
      </p:sp>
      <p:sp>
        <p:nvSpPr>
          <p:cNvPr id="33829" name="Text Box 47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570663" y="35782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33830" name="Text Box 48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 rot="10800000">
            <a:off x="3462338" y="319881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/>
          </a:p>
        </p:txBody>
      </p:sp>
      <p:grpSp>
        <p:nvGrpSpPr>
          <p:cNvPr id="33831" name="Group 49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038225" y="704850"/>
            <a:ext cx="1487488" cy="409575"/>
            <a:chOff x="503" y="417"/>
            <a:chExt cx="1405" cy="343"/>
          </a:xfrm>
        </p:grpSpPr>
        <p:sp>
          <p:nvSpPr>
            <p:cNvPr id="34046" name="AutoShape 50"/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47" name="Text Box 51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MARMUX</a:t>
              </a:r>
            </a:p>
          </p:txBody>
        </p:sp>
      </p:grpSp>
      <p:grpSp>
        <p:nvGrpSpPr>
          <p:cNvPr id="33832" name="Group 52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1535113" y="2492375"/>
            <a:ext cx="1487487" cy="411163"/>
            <a:chOff x="503" y="417"/>
            <a:chExt cx="1405" cy="343"/>
          </a:xfrm>
        </p:grpSpPr>
        <p:sp>
          <p:nvSpPr>
            <p:cNvPr id="34044" name="AutoShape 53"/>
            <p:cNvSpPr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45" name="Text Box 54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641" y="502"/>
              <a:ext cx="11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ADDR2MUX</a:t>
              </a:r>
            </a:p>
          </p:txBody>
        </p:sp>
      </p:grpSp>
      <p:grpSp>
        <p:nvGrpSpPr>
          <p:cNvPr id="33833" name="Group 55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3175000" y="2493963"/>
            <a:ext cx="1487488" cy="409575"/>
            <a:chOff x="503" y="417"/>
            <a:chExt cx="1405" cy="343"/>
          </a:xfrm>
        </p:grpSpPr>
        <p:sp>
          <p:nvSpPr>
            <p:cNvPr id="34042" name="AutoShape 56"/>
            <p:cNvSpPr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43" name="Text Box 57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ADDR1MUX</a:t>
              </a:r>
            </a:p>
          </p:txBody>
        </p:sp>
      </p:grpSp>
      <p:grpSp>
        <p:nvGrpSpPr>
          <p:cNvPr id="33834" name="Group 58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3773488" y="1244600"/>
            <a:ext cx="1487487" cy="409575"/>
            <a:chOff x="503" y="417"/>
            <a:chExt cx="1405" cy="343"/>
          </a:xfrm>
        </p:grpSpPr>
        <p:sp>
          <p:nvSpPr>
            <p:cNvPr id="34040" name="AutoShape 59"/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41" name="Text Box 60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PCMUX</a:t>
              </a:r>
            </a:p>
          </p:txBody>
        </p:sp>
      </p:grpSp>
      <p:grpSp>
        <p:nvGrpSpPr>
          <p:cNvPr id="33835" name="Group 61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 rot="10800000">
            <a:off x="2457450" y="1936750"/>
            <a:ext cx="1508125" cy="420688"/>
            <a:chOff x="4197" y="1433"/>
            <a:chExt cx="950" cy="342"/>
          </a:xfrm>
        </p:grpSpPr>
        <p:grpSp>
          <p:nvGrpSpPr>
            <p:cNvPr id="34031" name="Group 62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34033" name="Line 63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4" name="Line 64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5" name="Line 65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6" name="Line 66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7" name="Line 67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8" name="Line 68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9" name="Line 69"/>
              <p:cNvSpPr>
                <a:spLocks noChangeShapeType="1"/>
              </p:cNvSpPr>
              <p:nvPr>
                <p:custDataLst>
                  <p:tags r:id="rId238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032" name="Text Box 70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4576" y="1501"/>
              <a:ext cx="19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</p:grpSp>
      <p:sp>
        <p:nvSpPr>
          <p:cNvPr id="33836" name="Text Box 71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49300" y="3521075"/>
            <a:ext cx="592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33837" name="Text Box 72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44538" y="3981450"/>
            <a:ext cx="59213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33838" name="Text Box 73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01625" y="1701800"/>
            <a:ext cx="584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ZEXT</a:t>
            </a:r>
          </a:p>
        </p:txBody>
      </p:sp>
      <p:grpSp>
        <p:nvGrpSpPr>
          <p:cNvPr id="33839" name="Group 74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154363" y="4105275"/>
            <a:ext cx="871537" cy="314325"/>
            <a:chOff x="1987" y="2586"/>
            <a:chExt cx="549" cy="198"/>
          </a:xfrm>
        </p:grpSpPr>
        <p:sp>
          <p:nvSpPr>
            <p:cNvPr id="34028" name="Text Box 75"/>
            <p:cNvSpPr txBox="1"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1987" y="2586"/>
              <a:ext cx="1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N</a:t>
              </a:r>
            </a:p>
          </p:txBody>
        </p:sp>
        <p:sp>
          <p:nvSpPr>
            <p:cNvPr id="34029" name="Text Box 76"/>
            <p:cNvSpPr txBox="1"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2175" y="2586"/>
              <a:ext cx="17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Z</a:t>
              </a:r>
            </a:p>
          </p:txBody>
        </p:sp>
        <p:sp>
          <p:nvSpPr>
            <p:cNvPr id="34030" name="Text Box 77"/>
            <p:cNvSpPr txBox="1"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2353" y="2586"/>
              <a:ext cx="183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P</a:t>
              </a:r>
            </a:p>
          </p:txBody>
        </p:sp>
      </p:grpSp>
      <p:sp>
        <p:nvSpPr>
          <p:cNvPr id="33840" name="Text Box 78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225800" y="4587875"/>
            <a:ext cx="7461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LOGIC</a:t>
            </a:r>
          </a:p>
        </p:txBody>
      </p:sp>
      <p:sp>
        <p:nvSpPr>
          <p:cNvPr id="33841" name="Text Box 79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898775" y="3354388"/>
            <a:ext cx="59213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33842" name="Text Box 80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275013" y="49815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33843" name="Line 8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98863" y="4902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Line 82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3519488" y="5026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5" name="Line 83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V="1">
            <a:off x="3598863" y="441960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6" name="AutoShape 84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1693863" y="344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847" name="Text Box 85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922463" y="344488"/>
            <a:ext cx="115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gateMARMUX</a:t>
            </a:r>
          </a:p>
        </p:txBody>
      </p:sp>
      <p:sp>
        <p:nvSpPr>
          <p:cNvPr id="33848" name="Line 86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1882775" y="496888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9" name="Text Box 87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828800" y="4522788"/>
            <a:ext cx="5683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IR  </a:t>
            </a:r>
          </a:p>
        </p:txBody>
      </p:sp>
      <p:grpSp>
        <p:nvGrpSpPr>
          <p:cNvPr id="33850" name="Group 88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1781175" y="4962525"/>
            <a:ext cx="412750" cy="244475"/>
            <a:chOff x="1104" y="3108"/>
            <a:chExt cx="260" cy="154"/>
          </a:xfrm>
        </p:grpSpPr>
        <p:sp>
          <p:nvSpPr>
            <p:cNvPr id="34026" name="Line 89"/>
            <p:cNvSpPr>
              <a:spLocks noChangeShapeType="1"/>
            </p:cNvSpPr>
            <p:nvPr>
              <p:custDataLst>
                <p:tags r:id="rId226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7" name="Text Box 90"/>
            <p:cNvSpPr txBox="1">
              <a:spLocks noChangeArrowheads="1"/>
            </p:cNvSpPr>
            <p:nvPr>
              <p:custDataLst>
                <p:tags r:id="rId227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33851" name="Line 9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V="1">
            <a:off x="2117725" y="4837113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2" name="Line 9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973888" y="3979863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3" name="Line 93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4" name="Line 9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7316788" y="1985963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5" name="Line 95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V="1">
            <a:off x="3632200" y="2359025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Line 96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2662238" y="2357438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Line 97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5702300" y="376078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8" name="Line 98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5702300" y="4522788"/>
            <a:ext cx="1174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9" name="Line 9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 flipV="1">
            <a:off x="6572250" y="5367338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0" name="Line 100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90575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1" name="Text Box 101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4713288" y="6200775"/>
            <a:ext cx="663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LD.MAR</a:t>
            </a:r>
          </a:p>
        </p:txBody>
      </p:sp>
      <p:sp>
        <p:nvSpPr>
          <p:cNvPr id="33862" name="Line 102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4606925" y="63246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63" name="Group 103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3930650" y="5616575"/>
            <a:ext cx="412750" cy="244475"/>
            <a:chOff x="1104" y="3108"/>
            <a:chExt cx="260" cy="154"/>
          </a:xfrm>
        </p:grpSpPr>
        <p:sp>
          <p:nvSpPr>
            <p:cNvPr id="34024" name="Line 104"/>
            <p:cNvSpPr>
              <a:spLocks noChangeShapeType="1"/>
            </p:cNvSpPr>
            <p:nvPr>
              <p:custDataLst>
                <p:tags r:id="rId224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5" name="Text Box 105"/>
            <p:cNvSpPr txBox="1">
              <a:spLocks noChangeArrowheads="1"/>
            </p:cNvSpPr>
            <p:nvPr>
              <p:custDataLst>
                <p:tags r:id="rId225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33864" name="AutoShape 106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 flipV="1">
            <a:off x="7300913" y="47815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865" name="Text Box 107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151563" y="4852988"/>
            <a:ext cx="774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gateALU</a:t>
            </a:r>
          </a:p>
        </p:txBody>
      </p:sp>
      <p:sp>
        <p:nvSpPr>
          <p:cNvPr id="33866" name="Line 108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7415213" y="4727575"/>
            <a:ext cx="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7" name="Line 109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7415213" y="50101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8" name="Line 110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3490913" y="3492500"/>
            <a:ext cx="308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9" name="Line 111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6572250" y="34925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0" name="Line 112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flipH="1" flipV="1">
            <a:off x="1720850" y="29051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1" name="Line 11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H="1" flipV="1">
            <a:off x="2084388" y="290671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2" name="Line 11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H="1" flipV="1">
            <a:off x="2447925" y="29051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3" name="Line 11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H="1" flipV="1">
            <a:off x="2811463" y="29051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4" name="Line 11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1343025" y="32115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5" name="Line 11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1341438" y="3657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6" name="Line 11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1341438" y="4124325"/>
            <a:ext cx="110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7" name="Line 11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590550" y="198596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8" name="Line 12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590550" y="4419600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9" name="Line 12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2582863" y="34925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0" name="Line 12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2582863" y="34925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1" name="Line 12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117725" y="4419600"/>
            <a:ext cx="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2" name="Line 12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582863" y="38052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3" name="Line 12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flipV="1">
            <a:off x="3595688" y="3979863"/>
            <a:ext cx="3175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4" name="Line 12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3598863" y="3981450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5" name="Text Box 127"/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4254500" y="4462463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</a:t>
            </a:r>
          </a:p>
        </p:txBody>
      </p:sp>
      <p:sp>
        <p:nvSpPr>
          <p:cNvPr id="33886" name="Line 12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flipH="1">
            <a:off x="4462463" y="4600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7" name="Line 12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590550" y="32004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8" name="Line 130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590550" y="3657600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9" name="Line 131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590550" y="4124325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0" name="Text Box 132"/>
          <p:cNvSpPr txBox="1"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103188" y="3062288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[10:0]</a:t>
            </a:r>
          </a:p>
        </p:txBody>
      </p:sp>
      <p:sp>
        <p:nvSpPr>
          <p:cNvPr id="33891" name="Text Box 133"/>
          <p:cNvSpPr txBox="1"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176213" y="3519488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[8:0]</a:t>
            </a:r>
          </a:p>
        </p:txBody>
      </p:sp>
      <p:sp>
        <p:nvSpPr>
          <p:cNvPr id="33892" name="Text Box 134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177800" y="39878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[5:0]</a:t>
            </a:r>
          </a:p>
        </p:txBody>
      </p:sp>
      <p:sp>
        <p:nvSpPr>
          <p:cNvPr id="33893" name="Text Box 135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2533650" y="346392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[4:0]</a:t>
            </a:r>
          </a:p>
        </p:txBody>
      </p:sp>
      <p:sp>
        <p:nvSpPr>
          <p:cNvPr id="33894" name="Text Box 136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2684463" y="31750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0</a:t>
            </a:r>
          </a:p>
        </p:txBody>
      </p:sp>
      <p:grpSp>
        <p:nvGrpSpPr>
          <p:cNvPr id="33895" name="Group 137"/>
          <p:cNvGrpSpPr>
            <a:grpSpLocks/>
          </p:cNvGrpSpPr>
          <p:nvPr>
            <p:custDataLst>
              <p:tags r:id="rId103"/>
            </p:custDataLst>
          </p:nvPr>
        </p:nvGrpSpPr>
        <p:grpSpPr bwMode="auto">
          <a:xfrm>
            <a:off x="1384300" y="2947988"/>
            <a:ext cx="412750" cy="244475"/>
            <a:chOff x="1104" y="3108"/>
            <a:chExt cx="260" cy="154"/>
          </a:xfrm>
        </p:grpSpPr>
        <p:sp>
          <p:nvSpPr>
            <p:cNvPr id="34022" name="Line 138"/>
            <p:cNvSpPr>
              <a:spLocks noChangeShapeType="1"/>
            </p:cNvSpPr>
            <p:nvPr>
              <p:custDataLst>
                <p:tags r:id="rId222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3" name="Text Box 139"/>
            <p:cNvSpPr txBox="1">
              <a:spLocks noChangeArrowheads="1"/>
            </p:cNvSpPr>
            <p:nvPr>
              <p:custDataLst>
                <p:tags r:id="rId223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33896" name="Group 140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1744663" y="2947988"/>
            <a:ext cx="412750" cy="244475"/>
            <a:chOff x="1104" y="3108"/>
            <a:chExt cx="260" cy="154"/>
          </a:xfrm>
        </p:grpSpPr>
        <p:sp>
          <p:nvSpPr>
            <p:cNvPr id="34020" name="Line 141"/>
            <p:cNvSpPr>
              <a:spLocks noChangeShapeType="1"/>
            </p:cNvSpPr>
            <p:nvPr>
              <p:custDataLst>
                <p:tags r:id="rId220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1" name="Text Box 142"/>
            <p:cNvSpPr txBox="1">
              <a:spLocks noChangeArrowheads="1"/>
            </p:cNvSpPr>
            <p:nvPr>
              <p:custDataLst>
                <p:tags r:id="rId221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33897" name="Group 143"/>
          <p:cNvGrpSpPr>
            <a:grpSpLocks/>
          </p:cNvGrpSpPr>
          <p:nvPr>
            <p:custDataLst>
              <p:tags r:id="rId105"/>
            </p:custDataLst>
          </p:nvPr>
        </p:nvGrpSpPr>
        <p:grpSpPr bwMode="auto">
          <a:xfrm>
            <a:off x="2106613" y="2947988"/>
            <a:ext cx="412750" cy="244475"/>
            <a:chOff x="1104" y="3108"/>
            <a:chExt cx="260" cy="154"/>
          </a:xfrm>
        </p:grpSpPr>
        <p:sp>
          <p:nvSpPr>
            <p:cNvPr id="34018" name="Line 144"/>
            <p:cNvSpPr>
              <a:spLocks noChangeShapeType="1"/>
            </p:cNvSpPr>
            <p:nvPr>
              <p:custDataLst>
                <p:tags r:id="rId218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9" name="Text Box 145"/>
            <p:cNvSpPr txBox="1">
              <a:spLocks noChangeArrowheads="1"/>
            </p:cNvSpPr>
            <p:nvPr>
              <p:custDataLst>
                <p:tags r:id="rId219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33898" name="Group 146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78088" y="2946400"/>
            <a:ext cx="412750" cy="244475"/>
            <a:chOff x="1104" y="3108"/>
            <a:chExt cx="260" cy="154"/>
          </a:xfrm>
        </p:grpSpPr>
        <p:sp>
          <p:nvSpPr>
            <p:cNvPr id="34016" name="Line 147"/>
            <p:cNvSpPr>
              <a:spLocks noChangeShapeType="1"/>
            </p:cNvSpPr>
            <p:nvPr>
              <p:custDataLst>
                <p:tags r:id="rId216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7" name="Text Box 148"/>
            <p:cNvSpPr txBox="1">
              <a:spLocks noChangeArrowheads="1"/>
            </p:cNvSpPr>
            <p:nvPr>
              <p:custDataLst>
                <p:tags r:id="rId217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33899" name="Text Box 149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4122738" y="412908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LD.CC</a:t>
            </a:r>
          </a:p>
        </p:txBody>
      </p:sp>
      <p:sp>
        <p:nvSpPr>
          <p:cNvPr id="33900" name="Line 150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H="1">
            <a:off x="4025900" y="4251325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1" name="Line 151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5702300" y="3916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2" name="Line 152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5702300" y="4095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3" name="Line 153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4606925" y="10652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4" name="Line 154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flipV="1">
            <a:off x="4606925" y="58737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5" name="Line 155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flipV="1">
            <a:off x="4613275" y="261938"/>
            <a:ext cx="0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6" name="Line 156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606925" y="655638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7" name="Line 157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5603875" y="6556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8" name="Line 158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V="1">
            <a:off x="4343400" y="29067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9" name="Line 159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4343400" y="3152775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0" name="Line 160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>
            <a:off x="6035675" y="655638"/>
            <a:ext cx="0" cy="248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1" name="Line 161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3155950" y="228600"/>
            <a:ext cx="0" cy="157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2" name="Line 162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flipV="1">
            <a:off x="3971925" y="1654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3" name="Line 163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3155950" y="1820863"/>
            <a:ext cx="81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4" name="Line 164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flipV="1">
            <a:off x="3225800" y="18986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5" name="Line 165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3225800" y="1898650"/>
            <a:ext cx="128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6" name="Line 166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flipV="1">
            <a:off x="4508500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7" name="Line 167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 flipV="1">
            <a:off x="5045075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8" name="Line 168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flipV="1">
            <a:off x="5045075" y="1898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9" name="Line 169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flipV="1">
            <a:off x="5603875" y="130175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0" name="Line 170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 flipV="1">
            <a:off x="1806575" y="22860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1" name="Line 171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flipV="1">
            <a:off x="1806575" y="573088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2" name="Line 172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flipV="1">
            <a:off x="1331913" y="1114425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3" name="Line 173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flipV="1">
            <a:off x="2117725" y="111442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4" name="Line 174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flipV="1">
            <a:off x="590550" y="1423988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5" name="Line 175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>
            <a:off x="590550" y="1423988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6" name="Line 176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 flipH="1">
            <a:off x="2117725" y="189865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927" name="Group 177"/>
          <p:cNvGrpSpPr>
            <a:grpSpLocks/>
          </p:cNvGrpSpPr>
          <p:nvPr>
            <p:custDataLst>
              <p:tags r:id="rId135"/>
            </p:custDataLst>
          </p:nvPr>
        </p:nvGrpSpPr>
        <p:grpSpPr bwMode="auto">
          <a:xfrm>
            <a:off x="1776413" y="1179513"/>
            <a:ext cx="412750" cy="244475"/>
            <a:chOff x="1104" y="3108"/>
            <a:chExt cx="260" cy="154"/>
          </a:xfrm>
        </p:grpSpPr>
        <p:sp>
          <p:nvSpPr>
            <p:cNvPr id="34014" name="Line 178"/>
            <p:cNvSpPr>
              <a:spLocks noChangeShapeType="1"/>
            </p:cNvSpPr>
            <p:nvPr>
              <p:custDataLst>
                <p:tags r:id="rId214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5" name="Text Box 179"/>
            <p:cNvSpPr txBox="1">
              <a:spLocks noChangeArrowheads="1"/>
            </p:cNvSpPr>
            <p:nvPr>
              <p:custDataLst>
                <p:tags r:id="rId215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33928" name="Group 180"/>
          <p:cNvGrpSpPr>
            <a:grpSpLocks/>
          </p:cNvGrpSpPr>
          <p:nvPr>
            <p:custDataLst>
              <p:tags r:id="rId136"/>
            </p:custDataLst>
          </p:nvPr>
        </p:nvGrpSpPr>
        <p:grpSpPr bwMode="auto">
          <a:xfrm>
            <a:off x="998538" y="1179513"/>
            <a:ext cx="412750" cy="244475"/>
            <a:chOff x="1104" y="3108"/>
            <a:chExt cx="260" cy="154"/>
          </a:xfrm>
        </p:grpSpPr>
        <p:sp>
          <p:nvSpPr>
            <p:cNvPr id="34012" name="Line 181"/>
            <p:cNvSpPr>
              <a:spLocks noChangeShapeType="1"/>
            </p:cNvSpPr>
            <p:nvPr>
              <p:custDataLst>
                <p:tags r:id="rId212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3" name="Text Box 182"/>
            <p:cNvSpPr txBox="1">
              <a:spLocks noChangeArrowheads="1"/>
            </p:cNvSpPr>
            <p:nvPr>
              <p:custDataLst>
                <p:tags r:id="rId213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33929" name="Line 183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>
            <a:off x="6578600" y="8064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0" name="Line 184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>
            <a:off x="6570663" y="13017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1" name="Line 185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561138" y="1819275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2" name="Text Box 186"/>
          <p:cNvSpPr txBox="1">
            <a:spLocks noChangeArrowheads="1"/>
          </p:cNvSpPr>
          <p:nvPr>
            <p:custDataLst>
              <p:tags r:id="rId140"/>
            </p:custDataLst>
          </p:nvPr>
        </p:nvSpPr>
        <p:spPr bwMode="auto">
          <a:xfrm>
            <a:off x="6278563" y="684213"/>
            <a:ext cx="368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DR</a:t>
            </a:r>
          </a:p>
        </p:txBody>
      </p:sp>
      <p:sp>
        <p:nvSpPr>
          <p:cNvPr id="33933" name="Text Box 187"/>
          <p:cNvSpPr txBox="1">
            <a:spLocks noChangeArrowheads="1"/>
          </p:cNvSpPr>
          <p:nvPr>
            <p:custDataLst>
              <p:tags r:id="rId141"/>
            </p:custDataLst>
          </p:nvPr>
        </p:nvSpPr>
        <p:spPr bwMode="auto">
          <a:xfrm>
            <a:off x="6030913" y="1179513"/>
            <a:ext cx="6556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LD.REG</a:t>
            </a:r>
          </a:p>
        </p:txBody>
      </p:sp>
      <p:sp>
        <p:nvSpPr>
          <p:cNvPr id="33934" name="Text Box 188"/>
          <p:cNvSpPr txBox="1"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6216650" y="1698625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SR2</a:t>
            </a:r>
          </a:p>
        </p:txBody>
      </p:sp>
      <p:sp>
        <p:nvSpPr>
          <p:cNvPr id="33935" name="Line 189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 flipV="1">
            <a:off x="6646863" y="730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6" name="Line 190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flipV="1">
            <a:off x="7239000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7" name="Text Box 191"/>
          <p:cNvSpPr txBox="1">
            <a:spLocks noChangeArrowheads="1"/>
          </p:cNvSpPr>
          <p:nvPr>
            <p:custDataLst>
              <p:tags r:id="rId145"/>
            </p:custDataLst>
          </p:nvPr>
        </p:nvSpPr>
        <p:spPr bwMode="auto">
          <a:xfrm>
            <a:off x="6578600" y="15748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33938" name="Text Box 192"/>
          <p:cNvSpPr txBox="1">
            <a:spLocks noChangeArrowheads="1"/>
          </p:cNvSpPr>
          <p:nvPr>
            <p:custDataLst>
              <p:tags r:id="rId146"/>
            </p:custDataLst>
          </p:nvPr>
        </p:nvSpPr>
        <p:spPr bwMode="auto">
          <a:xfrm>
            <a:off x="6578600" y="5619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33939" name="Text Box 193"/>
          <p:cNvSpPr txBox="1">
            <a:spLocks noChangeArrowheads="1"/>
          </p:cNvSpPr>
          <p:nvPr>
            <p:custDataLst>
              <p:tags r:id="rId147"/>
            </p:custDataLst>
          </p:nvPr>
        </p:nvSpPr>
        <p:spPr bwMode="auto">
          <a:xfrm>
            <a:off x="6992938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33940" name="Text Box 194"/>
          <p:cNvSpPr txBox="1">
            <a:spLocks noChangeArrowheads="1"/>
          </p:cNvSpPr>
          <p:nvPr>
            <p:custDataLst>
              <p:tags r:id="rId148"/>
            </p:custDataLst>
          </p:nvPr>
        </p:nvSpPr>
        <p:spPr bwMode="auto">
          <a:xfrm>
            <a:off x="8399463" y="1685925"/>
            <a:ext cx="430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SR1</a:t>
            </a:r>
          </a:p>
        </p:txBody>
      </p:sp>
      <p:sp>
        <p:nvSpPr>
          <p:cNvPr id="33941" name="Line 195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 flipV="1">
            <a:off x="8224838" y="17351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2" name="Text Box 196"/>
          <p:cNvSpPr txBox="1">
            <a:spLocks noChangeArrowheads="1"/>
          </p:cNvSpPr>
          <p:nvPr>
            <p:custDataLst>
              <p:tags r:id="rId150"/>
            </p:custDataLst>
          </p:nvPr>
        </p:nvSpPr>
        <p:spPr bwMode="auto">
          <a:xfrm>
            <a:off x="8140700" y="15636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33943" name="Line 197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>
            <a:off x="7516813" y="2286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944" name="Group 198"/>
          <p:cNvGrpSpPr>
            <a:grpSpLocks/>
          </p:cNvGrpSpPr>
          <p:nvPr>
            <p:custDataLst>
              <p:tags r:id="rId152"/>
            </p:custDataLst>
          </p:nvPr>
        </p:nvGrpSpPr>
        <p:grpSpPr bwMode="auto">
          <a:xfrm>
            <a:off x="7181850" y="342900"/>
            <a:ext cx="412750" cy="244475"/>
            <a:chOff x="1104" y="3108"/>
            <a:chExt cx="260" cy="154"/>
          </a:xfrm>
        </p:grpSpPr>
        <p:sp>
          <p:nvSpPr>
            <p:cNvPr id="34010" name="Line 199"/>
            <p:cNvSpPr>
              <a:spLocks noChangeShapeType="1"/>
            </p:cNvSpPr>
            <p:nvPr>
              <p:custDataLst>
                <p:tags r:id="rId210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1" name="Text Box 200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33945" name="Line 201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flipV="1">
            <a:off x="7726363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6" name="Text Box 202"/>
          <p:cNvSpPr txBox="1">
            <a:spLocks noChangeArrowheads="1"/>
          </p:cNvSpPr>
          <p:nvPr>
            <p:custDataLst>
              <p:tags r:id="rId154"/>
            </p:custDataLst>
          </p:nvPr>
        </p:nvSpPr>
        <p:spPr bwMode="auto">
          <a:xfrm>
            <a:off x="7480300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33947" name="Line 203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flipV="1">
            <a:off x="5957888" y="28003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8" name="Text Box 204"/>
          <p:cNvSpPr txBox="1">
            <a:spLocks noChangeArrowheads="1"/>
          </p:cNvSpPr>
          <p:nvPr>
            <p:custDataLst>
              <p:tags r:id="rId156"/>
            </p:custDataLst>
          </p:nvPr>
        </p:nvSpPr>
        <p:spPr bwMode="auto">
          <a:xfrm>
            <a:off x="6035675" y="27463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33949" name="Line 205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flipV="1">
            <a:off x="4316413" y="3424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0" name="Text Box 206"/>
          <p:cNvSpPr txBox="1"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4184650" y="32654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33951" name="Text Box 207"/>
          <p:cNvSpPr txBox="1"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1136650" y="4557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LD.IR</a:t>
            </a:r>
          </a:p>
        </p:txBody>
      </p:sp>
      <p:sp>
        <p:nvSpPr>
          <p:cNvPr id="33952" name="Line 208"/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>
            <a:off x="1638300" y="4679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3" name="Text Box 209"/>
          <p:cNvSpPr txBox="1"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588963" y="2239963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[7:0]</a:t>
            </a:r>
          </a:p>
        </p:txBody>
      </p:sp>
      <p:sp>
        <p:nvSpPr>
          <p:cNvPr id="33954" name="Line 210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 flipV="1">
            <a:off x="506413" y="2293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5" name="Text Box 211"/>
          <p:cNvSpPr txBox="1"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679450" y="24193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33956" name="Line 212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>
            <a:off x="1127125" y="266382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7" name="Line 213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flipV="1">
            <a:off x="1258888" y="25876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8" name="Text Box 214"/>
          <p:cNvSpPr txBox="1">
            <a:spLocks noChangeArrowheads="1"/>
          </p:cNvSpPr>
          <p:nvPr>
            <p:custDataLst>
              <p:tags r:id="rId166"/>
            </p:custDataLst>
          </p:nvPr>
        </p:nvSpPr>
        <p:spPr bwMode="auto">
          <a:xfrm>
            <a:off x="1204913" y="241935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33959" name="Oval 215"/>
          <p:cNvSpPr>
            <a:spLocks noChangeArrowheads="1"/>
          </p:cNvSpPr>
          <p:nvPr>
            <p:custDataLst>
              <p:tags r:id="rId167"/>
            </p:custDataLst>
          </p:nvPr>
        </p:nvSpPr>
        <p:spPr bwMode="auto">
          <a:xfrm>
            <a:off x="2090738" y="4391025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960" name="Oval 216"/>
          <p:cNvSpPr>
            <a:spLocks noChangeArrowheads="1"/>
          </p:cNvSpPr>
          <p:nvPr>
            <p:custDataLst>
              <p:tags r:id="rId168"/>
            </p:custDataLst>
          </p:nvPr>
        </p:nvSpPr>
        <p:spPr bwMode="auto">
          <a:xfrm>
            <a:off x="2554288" y="3776663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961" name="Oval 217"/>
          <p:cNvSpPr>
            <a:spLocks noChangeArrowheads="1"/>
          </p:cNvSpPr>
          <p:nvPr>
            <p:custDataLst>
              <p:tags r:id="rId169"/>
            </p:custDataLst>
          </p:nvPr>
        </p:nvSpPr>
        <p:spPr bwMode="auto">
          <a:xfrm>
            <a:off x="7775575" y="3228975"/>
            <a:ext cx="5238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962" name="Line 218"/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flipV="1">
            <a:off x="3490913" y="3255963"/>
            <a:ext cx="3708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3" name="Line 219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flipV="1">
            <a:off x="3490913" y="29067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4" name="Line 220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>
            <a:off x="3413125" y="14684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5" name="Line 221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flipV="1">
            <a:off x="3567113" y="139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6" name="Text Box 222"/>
          <p:cNvSpPr txBox="1">
            <a:spLocks noChangeArrowheads="1"/>
          </p:cNvSpPr>
          <p:nvPr>
            <p:custDataLst>
              <p:tags r:id="rId174"/>
            </p:custDataLst>
          </p:nvPr>
        </p:nvSpPr>
        <p:spPr bwMode="auto">
          <a:xfrm>
            <a:off x="3506788" y="12239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33967" name="Text Box 223"/>
          <p:cNvSpPr txBox="1">
            <a:spLocks noChangeArrowheads="1"/>
          </p:cNvSpPr>
          <p:nvPr>
            <p:custDataLst>
              <p:tags r:id="rId175"/>
            </p:custDataLst>
          </p:nvPr>
        </p:nvSpPr>
        <p:spPr bwMode="auto">
          <a:xfrm>
            <a:off x="3522663" y="769938"/>
            <a:ext cx="557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LD.PC</a:t>
            </a:r>
          </a:p>
        </p:txBody>
      </p:sp>
      <p:sp>
        <p:nvSpPr>
          <p:cNvPr id="33968" name="Line 224"/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>
            <a:off x="4025900" y="892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9" name="Line 225"/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 flipH="1">
            <a:off x="4606925" y="2663825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0" name="Text Box 226"/>
          <p:cNvSpPr txBox="1">
            <a:spLocks noChangeArrowheads="1"/>
          </p:cNvSpPr>
          <p:nvPr>
            <p:custDataLst>
              <p:tags r:id="rId178"/>
            </p:custDataLst>
          </p:nvPr>
        </p:nvSpPr>
        <p:spPr bwMode="auto">
          <a:xfrm>
            <a:off x="995363" y="2108200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ADDR2MUX</a:t>
            </a:r>
          </a:p>
        </p:txBody>
      </p:sp>
      <p:sp>
        <p:nvSpPr>
          <p:cNvPr id="33971" name="Line 227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flipV="1">
            <a:off x="1127125" y="22939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2" name="Text Box 228"/>
          <p:cNvSpPr txBox="1">
            <a:spLocks noChangeArrowheads="1"/>
          </p:cNvSpPr>
          <p:nvPr>
            <p:custDataLst>
              <p:tags r:id="rId180"/>
            </p:custDataLst>
          </p:nvPr>
        </p:nvSpPr>
        <p:spPr bwMode="auto">
          <a:xfrm>
            <a:off x="4824413" y="2541588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ADDR1MUX</a:t>
            </a:r>
          </a:p>
        </p:txBody>
      </p:sp>
      <p:sp>
        <p:nvSpPr>
          <p:cNvPr id="33973" name="Oval 229"/>
          <p:cNvSpPr>
            <a:spLocks noChangeArrowheads="1"/>
          </p:cNvSpPr>
          <p:nvPr>
            <p:custDataLst>
              <p:tags r:id="rId181"/>
            </p:custDataLst>
          </p:nvPr>
        </p:nvSpPr>
        <p:spPr bwMode="auto">
          <a:xfrm>
            <a:off x="3198813" y="1868488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974" name="Line 230"/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flipV="1">
            <a:off x="3074988" y="102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5" name="Text Box 231"/>
          <p:cNvSpPr txBox="1"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2844800" y="9715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33976" name="Line 232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flipV="1">
            <a:off x="5526088" y="16303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7" name="Text Box 233"/>
          <p:cNvSpPr txBox="1">
            <a:spLocks noChangeArrowheads="1"/>
          </p:cNvSpPr>
          <p:nvPr>
            <p:custDataLst>
              <p:tags r:id="rId185"/>
            </p:custDataLst>
          </p:nvPr>
        </p:nvSpPr>
        <p:spPr bwMode="auto">
          <a:xfrm>
            <a:off x="5603875" y="1576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33978" name="Line 234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flipV="1">
            <a:off x="3783013" y="3173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9" name="Text Box 235"/>
          <p:cNvSpPr txBox="1">
            <a:spLocks noChangeArrowheads="1"/>
          </p:cNvSpPr>
          <p:nvPr>
            <p:custDataLst>
              <p:tags r:id="rId187"/>
            </p:custDataLst>
          </p:nvPr>
        </p:nvSpPr>
        <p:spPr bwMode="auto">
          <a:xfrm>
            <a:off x="3651250" y="301466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33980" name="Line 236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flipV="1">
            <a:off x="6202363" y="44497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1" name="Line 237"/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 flipV="1">
            <a:off x="7334250" y="5083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2" name="Text Box 238"/>
          <p:cNvSpPr txBox="1">
            <a:spLocks noChangeArrowheads="1"/>
          </p:cNvSpPr>
          <p:nvPr>
            <p:custDataLst>
              <p:tags r:id="rId190"/>
            </p:custDataLst>
          </p:nvPr>
        </p:nvSpPr>
        <p:spPr bwMode="auto">
          <a:xfrm>
            <a:off x="6151563" y="42814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33983" name="Text Box 239"/>
          <p:cNvSpPr txBox="1">
            <a:spLocks noChangeArrowheads="1"/>
          </p:cNvSpPr>
          <p:nvPr>
            <p:custDataLst>
              <p:tags r:id="rId191"/>
            </p:custDataLst>
          </p:nvPr>
        </p:nvSpPr>
        <p:spPr bwMode="auto">
          <a:xfrm>
            <a:off x="7073900" y="502602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grpSp>
        <p:nvGrpSpPr>
          <p:cNvPr id="33984" name="Group 240"/>
          <p:cNvGrpSpPr>
            <a:grpSpLocks/>
          </p:cNvGrpSpPr>
          <p:nvPr>
            <p:custDataLst>
              <p:tags r:id="rId192"/>
            </p:custDataLst>
          </p:nvPr>
        </p:nvGrpSpPr>
        <p:grpSpPr bwMode="auto">
          <a:xfrm>
            <a:off x="5837238" y="4164013"/>
            <a:ext cx="52387" cy="250825"/>
            <a:chOff x="3678" y="3044"/>
            <a:chExt cx="33" cy="158"/>
          </a:xfrm>
        </p:grpSpPr>
        <p:sp>
          <p:nvSpPr>
            <p:cNvPr id="34007" name="Oval 241"/>
            <p:cNvSpPr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3678" y="3105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4008" name="Oval 242"/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3678" y="3044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4009" name="Oval 243"/>
            <p:cNvSpPr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3678" y="3166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33985" name="Line 244"/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>
            <a:off x="823913" y="8826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6" name="Line 245"/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 flipH="1">
            <a:off x="8074025" y="1808163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7" name="Text Box 246"/>
          <p:cNvSpPr txBox="1">
            <a:spLocks noChangeArrowheads="1"/>
          </p:cNvSpPr>
          <p:nvPr>
            <p:custDataLst>
              <p:tags r:id="rId195"/>
            </p:custDataLst>
          </p:nvPr>
        </p:nvSpPr>
        <p:spPr bwMode="auto">
          <a:xfrm>
            <a:off x="7673975" y="4175125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33988" name="Text Box 247"/>
          <p:cNvSpPr txBox="1">
            <a:spLocks noChangeArrowheads="1"/>
          </p:cNvSpPr>
          <p:nvPr>
            <p:custDataLst>
              <p:tags r:id="rId196"/>
            </p:custDataLst>
          </p:nvPr>
        </p:nvSpPr>
        <p:spPr bwMode="auto">
          <a:xfrm>
            <a:off x="6838950" y="4170363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33989" name="Line 248"/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 flipH="1">
            <a:off x="6035675" y="48895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0" name="Line 249"/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>
            <a:off x="5702300" y="4648200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1" name="Line 250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>
            <a:off x="6035675" y="46482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2" name="Text Box 251"/>
          <p:cNvSpPr txBox="1">
            <a:spLocks noChangeArrowheads="1"/>
          </p:cNvSpPr>
          <p:nvPr>
            <p:custDataLst>
              <p:tags r:id="rId200"/>
            </p:custDataLst>
          </p:nvPr>
        </p:nvSpPr>
        <p:spPr bwMode="auto">
          <a:xfrm>
            <a:off x="146050" y="760413"/>
            <a:ext cx="749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MARMUX</a:t>
            </a:r>
          </a:p>
        </p:txBody>
      </p:sp>
      <p:sp>
        <p:nvSpPr>
          <p:cNvPr id="33993" name="Text Box 252"/>
          <p:cNvSpPr txBox="1">
            <a:spLocks noChangeArrowheads="1"/>
          </p:cNvSpPr>
          <p:nvPr>
            <p:custDataLst>
              <p:tags r:id="rId201"/>
            </p:custDataLst>
          </p:nvPr>
        </p:nvSpPr>
        <p:spPr bwMode="auto">
          <a:xfrm>
            <a:off x="3154363" y="1057275"/>
            <a:ext cx="642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PCMUX</a:t>
            </a:r>
          </a:p>
        </p:txBody>
      </p:sp>
      <p:sp>
        <p:nvSpPr>
          <p:cNvPr id="33994" name="Line 253"/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>
            <a:off x="3413125" y="1244600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995" name="Group 254"/>
          <p:cNvGrpSpPr>
            <a:grpSpLocks/>
          </p:cNvGrpSpPr>
          <p:nvPr>
            <p:custDataLst>
              <p:tags r:id="rId203"/>
            </p:custDataLst>
          </p:nvPr>
        </p:nvGrpSpPr>
        <p:grpSpPr bwMode="auto">
          <a:xfrm>
            <a:off x="7199313" y="3141663"/>
            <a:ext cx="234950" cy="114300"/>
            <a:chOff x="4327" y="1929"/>
            <a:chExt cx="148" cy="72"/>
          </a:xfrm>
        </p:grpSpPr>
        <p:sp>
          <p:nvSpPr>
            <p:cNvPr id="34005" name="Arc 255"/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4403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6" name="Arc 256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 flipH="1">
              <a:off x="4327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996" name="Line 257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7434263" y="3255963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6278563" y="647700"/>
            <a:ext cx="598487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0" name="Oval 259"/>
          <p:cNvSpPr/>
          <p:nvPr/>
        </p:nvSpPr>
        <p:spPr>
          <a:xfrm>
            <a:off x="6094413" y="1089025"/>
            <a:ext cx="604837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8120063" y="1566863"/>
            <a:ext cx="596900" cy="398462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2" name="Oval 261"/>
          <p:cNvSpPr/>
          <p:nvPr/>
        </p:nvSpPr>
        <p:spPr>
          <a:xfrm>
            <a:off x="6283325" y="1689100"/>
            <a:ext cx="598488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3" name="Oval 262"/>
          <p:cNvSpPr/>
          <p:nvPr/>
        </p:nvSpPr>
        <p:spPr>
          <a:xfrm>
            <a:off x="6234113" y="4791075"/>
            <a:ext cx="604837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4079875" y="4033838"/>
            <a:ext cx="604838" cy="396875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5561013" y="3535363"/>
            <a:ext cx="801687" cy="398462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IR[5]</a:t>
            </a:r>
          </a:p>
        </p:txBody>
      </p:sp>
      <p:sp>
        <p:nvSpPr>
          <p:cNvPr id="268" name="Oval 267"/>
          <p:cNvSpPr/>
          <p:nvPr/>
        </p:nvSpPr>
        <p:spPr>
          <a:xfrm>
            <a:off x="5940425" y="4270375"/>
            <a:ext cx="917575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0 or 1</a:t>
            </a:r>
          </a:p>
        </p:txBody>
      </p:sp>
      <p:sp>
        <p:nvSpPr>
          <p:cNvPr id="267" name="Line 58"/>
          <p:cNvSpPr>
            <a:spLocks noChangeShapeType="1"/>
          </p:cNvSpPr>
          <p:nvPr/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Freeform 268"/>
          <p:cNvSpPr/>
          <p:nvPr/>
        </p:nvSpPr>
        <p:spPr>
          <a:xfrm>
            <a:off x="7040464" y="1978181"/>
            <a:ext cx="184712" cy="2222401"/>
          </a:xfrm>
          <a:custGeom>
            <a:avLst/>
            <a:gdLst>
              <a:gd name="connsiteX0" fmla="*/ 177037 w 184712"/>
              <a:gd name="connsiteY0" fmla="*/ 0 h 2222401"/>
              <a:gd name="connsiteX1" fmla="*/ 164825 w 184712"/>
              <a:gd name="connsiteY1" fmla="*/ 1563008 h 2222401"/>
              <a:gd name="connsiteX2" fmla="*/ 6064 w 184712"/>
              <a:gd name="connsiteY2" fmla="*/ 1990392 h 2222401"/>
              <a:gd name="connsiteX3" fmla="*/ 30489 w 184712"/>
              <a:gd name="connsiteY3" fmla="*/ 2222401 h 222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12" h="2222401">
                <a:moveTo>
                  <a:pt x="177037" y="0"/>
                </a:moveTo>
                <a:cubicBezTo>
                  <a:pt x="185178" y="615638"/>
                  <a:pt x="193320" y="1231276"/>
                  <a:pt x="164825" y="1563008"/>
                </a:cubicBezTo>
                <a:cubicBezTo>
                  <a:pt x="136330" y="1894740"/>
                  <a:pt x="28453" y="1880493"/>
                  <a:pt x="6064" y="1990392"/>
                </a:cubicBezTo>
                <a:cubicBezTo>
                  <a:pt x="-16325" y="2100291"/>
                  <a:pt x="30489" y="2222401"/>
                  <a:pt x="30489" y="2222401"/>
                </a:cubicBezTo>
              </a:path>
            </a:pathLst>
          </a:custGeom>
          <a:ln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0" name="Freeform 269"/>
          <p:cNvSpPr/>
          <p:nvPr/>
        </p:nvSpPr>
        <p:spPr>
          <a:xfrm>
            <a:off x="7889181" y="2002603"/>
            <a:ext cx="61061" cy="2173557"/>
          </a:xfrm>
          <a:custGeom>
            <a:avLst/>
            <a:gdLst>
              <a:gd name="connsiteX0" fmla="*/ 0 w 61061"/>
              <a:gd name="connsiteY0" fmla="*/ 0 h 2173557"/>
              <a:gd name="connsiteX1" fmla="*/ 61061 w 61061"/>
              <a:gd name="connsiteY1" fmla="*/ 2173557 h 217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061" h="2173557">
                <a:moveTo>
                  <a:pt x="0" y="0"/>
                </a:moveTo>
                <a:lnTo>
                  <a:pt x="61061" y="2173557"/>
                </a:lnTo>
              </a:path>
            </a:pathLst>
          </a:custGeom>
          <a:ln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0"/>
          <p:cNvSpPr/>
          <p:nvPr/>
        </p:nvSpPr>
        <p:spPr>
          <a:xfrm>
            <a:off x="7644934" y="430420"/>
            <a:ext cx="986913" cy="4583594"/>
          </a:xfrm>
          <a:custGeom>
            <a:avLst/>
            <a:gdLst>
              <a:gd name="connsiteX0" fmla="*/ 0 w 986913"/>
              <a:gd name="connsiteY0" fmla="*/ 4307446 h 4583594"/>
              <a:gd name="connsiteX1" fmla="*/ 622830 w 986913"/>
              <a:gd name="connsiteY1" fmla="*/ 4405134 h 4583594"/>
              <a:gd name="connsiteX2" fmla="*/ 976988 w 986913"/>
              <a:gd name="connsiteY2" fmla="*/ 2243788 h 4583594"/>
              <a:gd name="connsiteX3" fmla="*/ 854864 w 986913"/>
              <a:gd name="connsiteY3" fmla="*/ 607515 h 4583594"/>
              <a:gd name="connsiteX4" fmla="*/ 500706 w 986913"/>
              <a:gd name="connsiteY4" fmla="*/ 9176 h 4583594"/>
              <a:gd name="connsiteX5" fmla="*/ 232034 w 986913"/>
              <a:gd name="connsiteY5" fmla="*/ 228974 h 458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913" h="4583594">
                <a:moveTo>
                  <a:pt x="0" y="4307446"/>
                </a:moveTo>
                <a:cubicBezTo>
                  <a:pt x="229999" y="4528261"/>
                  <a:pt x="459999" y="4749077"/>
                  <a:pt x="622830" y="4405134"/>
                </a:cubicBezTo>
                <a:cubicBezTo>
                  <a:pt x="785661" y="4061191"/>
                  <a:pt x="938316" y="2876724"/>
                  <a:pt x="976988" y="2243788"/>
                </a:cubicBezTo>
                <a:cubicBezTo>
                  <a:pt x="1015660" y="1610852"/>
                  <a:pt x="934244" y="979950"/>
                  <a:pt x="854864" y="607515"/>
                </a:cubicBezTo>
                <a:cubicBezTo>
                  <a:pt x="775484" y="235080"/>
                  <a:pt x="604511" y="72266"/>
                  <a:pt x="500706" y="9176"/>
                </a:cubicBezTo>
                <a:cubicBezTo>
                  <a:pt x="396901" y="-53914"/>
                  <a:pt x="232034" y="228974"/>
                  <a:pt x="232034" y="228974"/>
                </a:cubicBezTo>
              </a:path>
            </a:pathLst>
          </a:custGeom>
          <a:ln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7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60" grpId="0" animBg="1"/>
      <p:bldP spid="261" grpId="0" animBg="1"/>
      <p:bldP spid="262" grpId="0" animBg="1"/>
      <p:bldP spid="263" grpId="0" animBg="1"/>
      <p:bldP spid="265" grpId="0" animBg="1"/>
      <p:bldP spid="266" grpId="0" animBg="1"/>
      <p:bldP spid="268" grpId="0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can you do with ADD, AND and NOT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can you do with ADD, AND and NOT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</a:t>
            </a:r>
          </a:p>
          <a:p>
            <a:r>
              <a:rPr lang="en-US">
                <a:latin typeface="Arial" charset="0"/>
              </a:rPr>
              <a:t>And</a:t>
            </a:r>
          </a:p>
          <a:p>
            <a:r>
              <a:rPr lang="en-US">
                <a:latin typeface="Arial" charset="0"/>
              </a:rPr>
              <a:t>Not</a:t>
            </a:r>
          </a:p>
          <a:p>
            <a:r>
              <a:rPr lang="en-US">
                <a:latin typeface="Arial" charset="0"/>
              </a:rPr>
              <a:t>Subtract</a:t>
            </a:r>
          </a:p>
          <a:p>
            <a:r>
              <a:rPr lang="en-US">
                <a:latin typeface="Arial" charset="0"/>
              </a:rPr>
              <a:t>Or</a:t>
            </a:r>
          </a:p>
          <a:p>
            <a:r>
              <a:rPr lang="en-US">
                <a:latin typeface="Arial" charset="0"/>
              </a:rPr>
              <a:t>Clear a register</a:t>
            </a:r>
          </a:p>
          <a:p>
            <a:r>
              <a:rPr lang="en-US">
                <a:latin typeface="Arial" charset="0"/>
              </a:rPr>
              <a:t>Copy from one register to another</a:t>
            </a:r>
          </a:p>
          <a:p>
            <a:r>
              <a:rPr lang="en-US">
                <a:latin typeface="Arial" charset="0"/>
              </a:rPr>
              <a:t>Increment a register by n, -16&lt;n&lt;15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699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06388" y="2554288"/>
            <a:ext cx="6661150" cy="388937"/>
            <a:chOff x="1105" y="1903"/>
            <a:chExt cx="4196" cy="245"/>
          </a:xfrm>
        </p:grpSpPr>
        <p:grpSp>
          <p:nvGrpSpPr>
            <p:cNvPr id="37024" name="Group 224"/>
            <p:cNvGrpSpPr>
              <a:grpSpLocks/>
            </p:cNvGrpSpPr>
            <p:nvPr/>
          </p:nvGrpSpPr>
          <p:grpSpPr bwMode="auto">
            <a:xfrm>
              <a:off x="1871" y="1903"/>
              <a:ext cx="856" cy="245"/>
              <a:chOff x="1049" y="2142"/>
              <a:chExt cx="856" cy="245"/>
            </a:xfrm>
          </p:grpSpPr>
          <p:sp>
            <p:nvSpPr>
              <p:cNvPr id="37049" name="Text Box 225"/>
              <p:cNvSpPr txBox="1">
                <a:spLocks noChangeArrowheads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7050" name="Line 226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51" name="Line 227"/>
              <p:cNvSpPr>
                <a:spLocks noChangeShapeType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52" name="Line 228"/>
              <p:cNvSpPr>
                <a:spLocks noChangeShapeType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53" name="Line 229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54" name="Line 230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55" name="Line 231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25" name="Text Box 232"/>
            <p:cNvSpPr txBox="1"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2101" y="191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sp>
          <p:nvSpPr>
            <p:cNvPr id="37026" name="Text Box 450"/>
            <p:cNvSpPr txBox="1"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>
              <a:off x="2730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n</a:t>
              </a:r>
            </a:p>
          </p:txBody>
        </p:sp>
        <p:sp>
          <p:nvSpPr>
            <p:cNvPr id="37027" name="Text Box 451"/>
            <p:cNvSpPr txBox="1"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2944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z</a:t>
              </a:r>
            </a:p>
          </p:txBody>
        </p:sp>
        <p:sp>
          <p:nvSpPr>
            <p:cNvPr id="37028" name="Text Box 452"/>
            <p:cNvSpPr txBox="1"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3158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grpSp>
          <p:nvGrpSpPr>
            <p:cNvPr id="37029" name="Group 453"/>
            <p:cNvGrpSpPr>
              <a:grpSpLocks/>
            </p:cNvGrpSpPr>
            <p:nvPr/>
          </p:nvGrpSpPr>
          <p:grpSpPr bwMode="auto">
            <a:xfrm>
              <a:off x="3375" y="1903"/>
              <a:ext cx="1926" cy="245"/>
              <a:chOff x="1049" y="3336"/>
              <a:chExt cx="1926" cy="245"/>
            </a:xfrm>
          </p:grpSpPr>
          <p:sp>
            <p:nvSpPr>
              <p:cNvPr id="37032" name="Text Box 454"/>
              <p:cNvSpPr txBox="1">
                <a:spLocks noChangeArrowheads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7033" name="Line 455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4" name="Line 456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5" name="Line 457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6" name="Line 458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7" name="Line 459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8" name="Line 460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9" name="Line 461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0" name="Line 462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1" name="Line 463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2" name="Line 464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3" name="Line 465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4" name="Line 466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5" name="Line 467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6" name="Line 468"/>
              <p:cNvSpPr>
                <a:spLocks noChangeShapeType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7" name="Line 469"/>
              <p:cNvSpPr>
                <a:spLocks noChangeShapeType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8" name="Line 470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30" name="Text Box 471"/>
            <p:cNvSpPr txBox="1"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4000" y="1920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sp>
          <p:nvSpPr>
            <p:cNvPr id="37031" name="Text Box 557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1105" y="191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BR</a:t>
              </a:r>
            </a:p>
          </p:txBody>
        </p:sp>
      </p:grpSp>
      <p:grpSp>
        <p:nvGrpSpPr>
          <p:cNvPr id="36866" name="Group 70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06388" y="1455738"/>
            <a:ext cx="6651625" cy="390525"/>
            <a:chOff x="1105" y="2297"/>
            <a:chExt cx="4190" cy="246"/>
          </a:xfrm>
        </p:grpSpPr>
        <p:grpSp>
          <p:nvGrpSpPr>
            <p:cNvPr id="36987" name="Group 472"/>
            <p:cNvGrpSpPr>
              <a:grpSpLocks/>
            </p:cNvGrpSpPr>
            <p:nvPr/>
          </p:nvGrpSpPr>
          <p:grpSpPr bwMode="auto">
            <a:xfrm>
              <a:off x="1867" y="2298"/>
              <a:ext cx="856" cy="245"/>
              <a:chOff x="1049" y="2142"/>
              <a:chExt cx="856" cy="245"/>
            </a:xfrm>
          </p:grpSpPr>
          <p:sp>
            <p:nvSpPr>
              <p:cNvPr id="37017" name="Text Box 473"/>
              <p:cNvSpPr txBox="1">
                <a:spLocks noChangeArrowhead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7018" name="Line 474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19" name="Line 475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20" name="Line 476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21" name="Line 477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22" name="Line 478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23" name="Line 479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88" name="Text Box 480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2098" y="231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grpSp>
          <p:nvGrpSpPr>
            <p:cNvPr id="36989" name="Group 481"/>
            <p:cNvGrpSpPr>
              <a:grpSpLocks/>
            </p:cNvGrpSpPr>
            <p:nvPr/>
          </p:nvGrpSpPr>
          <p:grpSpPr bwMode="auto">
            <a:xfrm>
              <a:off x="2723" y="2298"/>
              <a:ext cx="642" cy="244"/>
              <a:chOff x="1049" y="1688"/>
              <a:chExt cx="642" cy="244"/>
            </a:xfrm>
          </p:grpSpPr>
          <p:sp>
            <p:nvSpPr>
              <p:cNvPr id="37012" name="Text Box 482"/>
              <p:cNvSpPr txBox="1"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7013" name="Line 483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14" name="Line 484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15" name="Line 485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16" name="Line 486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90" name="Text Box 487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2879" y="231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36991" name="Group 488"/>
            <p:cNvGrpSpPr>
              <a:grpSpLocks/>
            </p:cNvGrpSpPr>
            <p:nvPr/>
          </p:nvGrpSpPr>
          <p:grpSpPr bwMode="auto">
            <a:xfrm>
              <a:off x="3365" y="2298"/>
              <a:ext cx="642" cy="244"/>
              <a:chOff x="1049" y="1688"/>
              <a:chExt cx="642" cy="244"/>
            </a:xfrm>
          </p:grpSpPr>
          <p:sp>
            <p:nvSpPr>
              <p:cNvPr id="37007" name="Text Box 489"/>
              <p:cNvSpPr txBox="1"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7008" name="Line 490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9" name="Line 491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10" name="Line 492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11" name="Line 493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92" name="Text Box 494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3437" y="2314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36993" name="Group 507"/>
            <p:cNvGrpSpPr>
              <a:grpSpLocks/>
            </p:cNvGrpSpPr>
            <p:nvPr/>
          </p:nvGrpSpPr>
          <p:grpSpPr bwMode="auto">
            <a:xfrm>
              <a:off x="4011" y="2297"/>
              <a:ext cx="1284" cy="246"/>
              <a:chOff x="2612" y="1341"/>
              <a:chExt cx="1284" cy="246"/>
            </a:xfrm>
          </p:grpSpPr>
          <p:sp>
            <p:nvSpPr>
              <p:cNvPr id="36996" name="Text Box 508"/>
              <p:cNvSpPr txBox="1"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6997" name="Line 509"/>
              <p:cNvSpPr>
                <a:spLocks noChangeShapeType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8" name="Line 510"/>
              <p:cNvSpPr>
                <a:spLocks noChangeShapeType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9" name="Line 511"/>
              <p:cNvSpPr>
                <a:spLocks noChangeShapeType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0" name="Line 512"/>
              <p:cNvSpPr>
                <a:spLocks noChangeShapeType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1" name="Line 513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2" name="Line 514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3" name="Line 515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4" name="Line 516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5" name="Line 517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6" name="Line 518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94" name="Text Box 519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4384" y="2314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  <p:sp>
          <p:nvSpPr>
            <p:cNvPr id="36995" name="Text Box 558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1105" y="231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JMP</a:t>
              </a:r>
            </a:p>
          </p:txBody>
        </p:sp>
      </p:grpSp>
      <p:grpSp>
        <p:nvGrpSpPr>
          <p:cNvPr id="36867" name="Group 70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06388" y="3756025"/>
            <a:ext cx="6651625" cy="390525"/>
            <a:chOff x="1105" y="2673"/>
            <a:chExt cx="4190" cy="246"/>
          </a:xfrm>
        </p:grpSpPr>
        <p:grpSp>
          <p:nvGrpSpPr>
            <p:cNvPr id="36953" name="Group 520"/>
            <p:cNvGrpSpPr>
              <a:grpSpLocks/>
            </p:cNvGrpSpPr>
            <p:nvPr/>
          </p:nvGrpSpPr>
          <p:grpSpPr bwMode="auto">
            <a:xfrm>
              <a:off x="1864" y="2674"/>
              <a:ext cx="856" cy="245"/>
              <a:chOff x="1049" y="2142"/>
              <a:chExt cx="856" cy="245"/>
            </a:xfrm>
          </p:grpSpPr>
          <p:sp>
            <p:nvSpPr>
              <p:cNvPr id="36980" name="Text Box 521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6981" name="Line 522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2" name="Line 523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3" name="Line 524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4" name="Line 525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5" name="Line 526"/>
              <p:cNvSpPr>
                <a:spLocks noChangeShapeType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6" name="Line 527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54" name="Text Box 528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2095" y="269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36955" name="Text Box 529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2723" y="2675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36956" name="Group 530"/>
            <p:cNvGrpSpPr>
              <a:grpSpLocks/>
            </p:cNvGrpSpPr>
            <p:nvPr/>
          </p:nvGrpSpPr>
          <p:grpSpPr bwMode="auto">
            <a:xfrm>
              <a:off x="2941" y="2673"/>
              <a:ext cx="2354" cy="246"/>
              <a:chOff x="2899" y="4023"/>
              <a:chExt cx="2354" cy="246"/>
            </a:xfrm>
          </p:grpSpPr>
          <p:sp>
            <p:nvSpPr>
              <p:cNvPr id="36959" name="Text Box 531"/>
              <p:cNvSpPr txBox="1"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899" y="4023"/>
                <a:ext cx="235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6960" name="Line 532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418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1" name="Line 533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418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2" name="Line 534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3969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3" name="Line 535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969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4" name="Line 536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311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5" name="Line 537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11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6" name="Line 538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3327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" name="Line 539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3327" y="421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" name="Line 540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354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9" name="Line 541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354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0" name="Line 542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3755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1" name="Line 543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3755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2" name="Line 544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461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3" name="Line 545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461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4" name="Line 546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4397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5" name="Line 547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4397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6" name="Line 548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4825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7" name="Line 549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4825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8" name="Line 550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5039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9" name="Line 551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5039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57" name="Text Box 552"/>
            <p:cNvSpPr txBox="1"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3746" y="2690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PCoffset11</a:t>
              </a:r>
            </a:p>
          </p:txBody>
        </p:sp>
        <p:sp>
          <p:nvSpPr>
            <p:cNvPr id="36958" name="Text Box 559"/>
            <p:cNvSpPr txBox="1"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1105" y="2690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</a:t>
              </a:r>
            </a:p>
          </p:txBody>
        </p:sp>
      </p:grpSp>
      <p:grpSp>
        <p:nvGrpSpPr>
          <p:cNvPr id="36868" name="Group 70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6388" y="4238625"/>
            <a:ext cx="6637337" cy="390525"/>
            <a:chOff x="1105" y="3035"/>
            <a:chExt cx="4181" cy="246"/>
          </a:xfrm>
        </p:grpSpPr>
        <p:sp>
          <p:nvSpPr>
            <p:cNvPr id="36917" name="Text Box 560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105" y="3052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JSRR</a:t>
              </a:r>
            </a:p>
          </p:txBody>
        </p:sp>
        <p:grpSp>
          <p:nvGrpSpPr>
            <p:cNvPr id="36918" name="Group 564"/>
            <p:cNvGrpSpPr>
              <a:grpSpLocks/>
            </p:cNvGrpSpPr>
            <p:nvPr/>
          </p:nvGrpSpPr>
          <p:grpSpPr bwMode="auto">
            <a:xfrm>
              <a:off x="1853" y="3036"/>
              <a:ext cx="856" cy="245"/>
              <a:chOff x="1049" y="2142"/>
              <a:chExt cx="856" cy="245"/>
            </a:xfrm>
          </p:grpSpPr>
          <p:sp>
            <p:nvSpPr>
              <p:cNvPr id="36946" name="Text Box 565"/>
              <p:cNvSpPr txBox="1"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6947" name="Line 566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8" name="Line 567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9" name="Line 568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0" name="Line 569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1" name="Line 570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2" name="Line 571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19" name="Text Box 572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084" y="305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36920" name="Text Box 573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712" y="3037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6921" name="Text Box 597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926" y="3037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36922" name="Text Box 598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022" y="305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36923" name="Group 599"/>
            <p:cNvGrpSpPr>
              <a:grpSpLocks/>
            </p:cNvGrpSpPr>
            <p:nvPr/>
          </p:nvGrpSpPr>
          <p:grpSpPr bwMode="auto">
            <a:xfrm>
              <a:off x="3131" y="3037"/>
              <a:ext cx="0" cy="243"/>
              <a:chOff x="1263" y="748"/>
              <a:chExt cx="0" cy="243"/>
            </a:xfrm>
          </p:grpSpPr>
          <p:sp>
            <p:nvSpPr>
              <p:cNvPr id="36944" name="Line 600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5" name="Line 601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24" name="Group 602"/>
            <p:cNvGrpSpPr>
              <a:grpSpLocks/>
            </p:cNvGrpSpPr>
            <p:nvPr/>
          </p:nvGrpSpPr>
          <p:grpSpPr bwMode="auto">
            <a:xfrm>
              <a:off x="3355" y="3036"/>
              <a:ext cx="642" cy="244"/>
              <a:chOff x="1049" y="1688"/>
              <a:chExt cx="642" cy="244"/>
            </a:xfrm>
          </p:grpSpPr>
          <p:sp>
            <p:nvSpPr>
              <p:cNvPr id="36939" name="Text Box 603"/>
              <p:cNvSpPr txBox="1"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6940" name="Line 60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1" name="Line 605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2" name="Line 606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3" name="Line 607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25" name="Text Box 608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427" y="305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36926" name="Group 609"/>
            <p:cNvGrpSpPr>
              <a:grpSpLocks/>
            </p:cNvGrpSpPr>
            <p:nvPr/>
          </p:nvGrpSpPr>
          <p:grpSpPr bwMode="auto">
            <a:xfrm>
              <a:off x="4002" y="3035"/>
              <a:ext cx="1284" cy="246"/>
              <a:chOff x="2612" y="1341"/>
              <a:chExt cx="1284" cy="246"/>
            </a:xfrm>
          </p:grpSpPr>
          <p:sp>
            <p:nvSpPr>
              <p:cNvPr id="36928" name="Text Box 610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6929" name="Line 611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0" name="Line 612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1" name="Line 613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2" name="Line 614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3" name="Line 615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4" name="Line 616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5" name="Line 617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6" name="Line 618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7" name="Line 619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8" name="Line 620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27" name="Text Box 621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4375" y="3052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sp>
        <p:nvSpPr>
          <p:cNvPr id="36869" name="Text Box 70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4088" y="6376988"/>
            <a:ext cx="5346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Indicates instructions that modify condition codes</a:t>
            </a:r>
          </a:p>
        </p:txBody>
      </p:sp>
      <p:sp>
        <p:nvSpPr>
          <p:cNvPr id="36870" name="TextBox 379"/>
          <p:cNvSpPr txBox="1">
            <a:spLocks noChangeArrowheads="1"/>
          </p:cNvSpPr>
          <p:nvPr/>
        </p:nvSpPr>
        <p:spPr bwMode="auto">
          <a:xfrm>
            <a:off x="7231063" y="2573338"/>
            <a:ext cx="1376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PC relative</a:t>
            </a:r>
          </a:p>
        </p:txBody>
      </p:sp>
      <p:sp>
        <p:nvSpPr>
          <p:cNvPr id="36871" name="TextBox 380"/>
          <p:cNvSpPr txBox="1">
            <a:spLocks noChangeArrowheads="1"/>
          </p:cNvSpPr>
          <p:nvPr/>
        </p:nvSpPr>
        <p:spPr bwMode="auto">
          <a:xfrm>
            <a:off x="7231063" y="1471613"/>
            <a:ext cx="1376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register</a:t>
            </a:r>
          </a:p>
        </p:txBody>
      </p:sp>
      <p:sp>
        <p:nvSpPr>
          <p:cNvPr id="36872" name="TextBox 381"/>
          <p:cNvSpPr txBox="1">
            <a:spLocks noChangeArrowheads="1"/>
          </p:cNvSpPr>
          <p:nvPr/>
        </p:nvSpPr>
        <p:spPr bwMode="auto">
          <a:xfrm>
            <a:off x="7231063" y="3768725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PC relative</a:t>
            </a:r>
          </a:p>
        </p:txBody>
      </p:sp>
      <p:sp>
        <p:nvSpPr>
          <p:cNvPr id="36873" name="TextBox 382"/>
          <p:cNvSpPr txBox="1">
            <a:spLocks noChangeArrowheads="1"/>
          </p:cNvSpPr>
          <p:nvPr/>
        </p:nvSpPr>
        <p:spPr bwMode="auto">
          <a:xfrm>
            <a:off x="7231063" y="4249738"/>
            <a:ext cx="1376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register</a:t>
            </a:r>
          </a:p>
        </p:txBody>
      </p:sp>
      <p:grpSp>
        <p:nvGrpSpPr>
          <p:cNvPr id="36874" name="Group 53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06388" y="5354638"/>
            <a:ext cx="6648450" cy="390525"/>
            <a:chOff x="1106" y="1582"/>
            <a:chExt cx="4188" cy="246"/>
          </a:xfrm>
        </p:grpSpPr>
        <p:grpSp>
          <p:nvGrpSpPr>
            <p:cNvPr id="36880" name="Group 13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36910" name="Text Box 14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6911" name="Line 15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2" name="Line 16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3" name="Line 17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4" name="Line 18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5" name="Line 19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6" name="Line 20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81" name="Text Box 2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36882" name="Text Box 31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36883" name="Group 365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36905" name="Text Box 36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6906" name="Line 367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7" name="Line 368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8" name="Line 369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370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84" name="Text Box 37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36885" name="Group 372"/>
            <p:cNvGrpSpPr>
              <a:grpSpLocks/>
            </p:cNvGrpSpPr>
            <p:nvPr/>
          </p:nvGrpSpPr>
          <p:grpSpPr bwMode="auto">
            <a:xfrm>
              <a:off x="3368" y="1583"/>
              <a:ext cx="642" cy="244"/>
              <a:chOff x="1049" y="1688"/>
              <a:chExt cx="642" cy="244"/>
            </a:xfrm>
          </p:grpSpPr>
          <p:sp>
            <p:nvSpPr>
              <p:cNvPr id="36900" name="Text Box 373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6901" name="Line 374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2" name="Line 375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3" name="Line 376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4" name="Line 377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86" name="Text Box 378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526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36887" name="Group 379"/>
            <p:cNvGrpSpPr>
              <a:grpSpLocks/>
            </p:cNvGrpSpPr>
            <p:nvPr/>
          </p:nvGrpSpPr>
          <p:grpSpPr bwMode="auto">
            <a:xfrm>
              <a:off x="4010" y="1582"/>
              <a:ext cx="1284" cy="246"/>
              <a:chOff x="2612" y="1341"/>
              <a:chExt cx="1284" cy="246"/>
            </a:xfrm>
          </p:grpSpPr>
          <p:sp>
            <p:nvSpPr>
              <p:cNvPr id="36889" name="Text Box 380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6890" name="Line 381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1" name="Line 382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2" name="Line 383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3" name="Line 384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4" name="Line 385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5" name="Line 386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6" name="Line 387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7" name="Line 388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8" name="Line 389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9" name="Line 390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88" name="Text Box 39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sp>
        <p:nvSpPr>
          <p:cNvPr id="36875" name="TextBox 378"/>
          <p:cNvSpPr txBox="1">
            <a:spLocks noChangeArrowheads="1"/>
          </p:cNvSpPr>
          <p:nvPr/>
        </p:nvSpPr>
        <p:spPr bwMode="auto">
          <a:xfrm>
            <a:off x="7224713" y="5354638"/>
            <a:ext cx="1376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none</a:t>
            </a:r>
          </a:p>
        </p:txBody>
      </p:sp>
      <p:sp>
        <p:nvSpPr>
          <p:cNvPr id="36876" name="Rectangle 2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Control Instructions</a:t>
            </a:r>
          </a:p>
        </p:txBody>
      </p:sp>
      <p:pic>
        <p:nvPicPr>
          <p:cNvPr id="36877" name="Picture 8"/>
          <p:cNvPicPr>
            <a:picLocks noChangeAspect="1" noChangeArrowheads="1"/>
          </p:cNvPicPr>
          <p:nvPr/>
        </p:nvPicPr>
        <p:blipFill>
          <a:blip r:embed="rId17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930525"/>
            <a:ext cx="5476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8" name="Picture 10"/>
          <p:cNvPicPr>
            <a:picLocks noChangeAspect="1" noChangeArrowheads="1"/>
          </p:cNvPicPr>
          <p:nvPr/>
        </p:nvPicPr>
        <p:blipFill>
          <a:blip r:embed="rId17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3" t="32004" r="22560" b="34647"/>
          <a:stretch>
            <a:fillRect/>
          </a:stretch>
        </p:blipFill>
        <p:spPr bwMode="auto">
          <a:xfrm>
            <a:off x="306388" y="1808163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12"/>
          <p:cNvPicPr>
            <a:picLocks noChangeAspect="1" noChangeArrowheads="1"/>
          </p:cNvPicPr>
          <p:nvPr/>
        </p:nvPicPr>
        <p:blipFill>
          <a:blip r:embed="rId17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" t="3519" r="4987" b="11784"/>
          <a:stretch>
            <a:fillRect/>
          </a:stretch>
        </p:blipFill>
        <p:spPr bwMode="auto">
          <a:xfrm>
            <a:off x="300038" y="4627563"/>
            <a:ext cx="5842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70201" y="1879023"/>
            <a:ext cx="41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8000"/>
                </a:solidFill>
              </a:rPr>
              <a:t>Set PC to contents of </a:t>
            </a:r>
            <a:r>
              <a:rPr lang="en-US" dirty="0" err="1">
                <a:solidFill>
                  <a:srgbClr val="008000"/>
                </a:solidFill>
              </a:rPr>
              <a:t>BaseR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833563" y="2983626"/>
            <a:ext cx="529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8000"/>
                </a:solidFill>
              </a:rPr>
              <a:t>Add offset to PC if condition matches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349417" y="4641344"/>
            <a:ext cx="559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8000"/>
                </a:solidFill>
              </a:rPr>
              <a:t>Save PC in R7, then add PCoffset11 or set to </a:t>
            </a:r>
            <a:r>
              <a:rPr lang="en-US" dirty="0" err="1">
                <a:solidFill>
                  <a:srgbClr val="008000"/>
                </a:solidFill>
              </a:rPr>
              <a:t>BaseR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660525" y="5750402"/>
            <a:ext cx="529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8000"/>
                </a:solidFill>
              </a:rPr>
              <a:t>Set PC to contents of R7 (a.k.a. JMP R7)</a:t>
            </a:r>
          </a:p>
        </p:txBody>
      </p:sp>
    </p:spTree>
    <p:extLst>
      <p:ext uri="{BB962C8B-B14F-4D97-AF65-F5344CB8AC3E}">
        <p14:creationId xmlns:p14="http://schemas.microsoft.com/office/powerpoint/2010/main" val="329620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Movement Instructions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Should be read from the standpoint of the registers</a:t>
            </a:r>
          </a:p>
          <a:p>
            <a:pPr lvl="1"/>
            <a:r>
              <a:rPr lang="en-US" dirty="0">
                <a:latin typeface="Arial" charset="0"/>
              </a:rPr>
              <a:t>LOAD something into this register</a:t>
            </a:r>
          </a:p>
          <a:p>
            <a:pPr lvl="1"/>
            <a:r>
              <a:rPr lang="en-US" dirty="0">
                <a:latin typeface="Arial" charset="0"/>
              </a:rPr>
              <a:t>STORE this register into memory</a:t>
            </a:r>
          </a:p>
          <a:p>
            <a:r>
              <a:rPr lang="en-US" dirty="0">
                <a:latin typeface="Arial" charset="0"/>
              </a:rPr>
              <a:t>In other words, STORE instructions are </a:t>
            </a:r>
            <a:r>
              <a:rPr lang="en-US" b="1" i="1" dirty="0">
                <a:latin typeface="Arial" charset="0"/>
              </a:rPr>
              <a:t>BACKWARDS</a:t>
            </a:r>
            <a:r>
              <a:rPr lang="en-US" i="1" dirty="0">
                <a:latin typeface="Arial" charset="0"/>
              </a:rPr>
              <a:t>!  </a:t>
            </a:r>
            <a:r>
              <a:rPr lang="en-US" dirty="0">
                <a:latin typeface="Arial" charset="0"/>
              </a:rPr>
              <a:t>Read them left-to-right</a:t>
            </a:r>
            <a:r>
              <a:rPr lang="en-US" i="1" dirty="0"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Data Movement Instructions</a:t>
            </a:r>
          </a:p>
        </p:txBody>
      </p:sp>
      <p:grpSp>
        <p:nvGrpSpPr>
          <p:cNvPr id="40962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754188" y="2452688"/>
            <a:ext cx="6645275" cy="390525"/>
            <a:chOff x="1105" y="3410"/>
            <a:chExt cx="4186" cy="246"/>
          </a:xfrm>
        </p:grpSpPr>
        <p:sp>
          <p:nvSpPr>
            <p:cNvPr id="41190" name="Text Box 5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1105" y="3427"/>
              <a:ext cx="3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LD+</a:t>
              </a:r>
            </a:p>
          </p:txBody>
        </p:sp>
        <p:grpSp>
          <p:nvGrpSpPr>
            <p:cNvPr id="41191" name="Group 6"/>
            <p:cNvGrpSpPr>
              <a:grpSpLocks/>
            </p:cNvGrpSpPr>
            <p:nvPr/>
          </p:nvGrpSpPr>
          <p:grpSpPr bwMode="auto">
            <a:xfrm>
              <a:off x="1861" y="3410"/>
              <a:ext cx="856" cy="245"/>
              <a:chOff x="1049" y="2142"/>
              <a:chExt cx="856" cy="245"/>
            </a:xfrm>
          </p:grpSpPr>
          <p:sp>
            <p:nvSpPr>
              <p:cNvPr id="41219" name="Text Box 7"/>
              <p:cNvSpPr txBox="1">
                <a:spLocks noChangeArrowheads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220" name="Line 8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1" name="Line 9"/>
              <p:cNvSpPr>
                <a:spLocks noChangeShapeType="1"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2" name="Line 10"/>
              <p:cNvSpPr>
                <a:spLocks noChangeShapeType="1"/>
              </p:cNvSpPr>
              <p:nvPr>
                <p:custDataLst>
                  <p:tags r:id="rId23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3" name="Line 11"/>
              <p:cNvSpPr>
                <a:spLocks noChangeShapeType="1"/>
              </p:cNvSpPr>
              <p:nvPr>
                <p:custDataLst>
                  <p:tags r:id="rId24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4" name="Line 12"/>
              <p:cNvSpPr>
                <a:spLocks noChangeShapeType="1"/>
              </p:cNvSpPr>
              <p:nvPr>
                <p:custDataLst>
                  <p:tags r:id="rId24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5" name="Line 13"/>
              <p:cNvSpPr>
                <a:spLocks noChangeShapeType="1"/>
              </p:cNvSpPr>
              <p:nvPr>
                <p:custDataLst>
                  <p:tags r:id="rId24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92" name="Text Box 14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2092" y="342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0010</a:t>
              </a:r>
            </a:p>
          </p:txBody>
        </p:sp>
        <p:grpSp>
          <p:nvGrpSpPr>
            <p:cNvPr id="41193" name="Group 15"/>
            <p:cNvGrpSpPr>
              <a:grpSpLocks/>
            </p:cNvGrpSpPr>
            <p:nvPr/>
          </p:nvGrpSpPr>
          <p:grpSpPr bwMode="auto">
            <a:xfrm>
              <a:off x="3365" y="3411"/>
              <a:ext cx="1926" cy="245"/>
              <a:chOff x="1049" y="3336"/>
              <a:chExt cx="1926" cy="245"/>
            </a:xfrm>
          </p:grpSpPr>
          <p:sp>
            <p:nvSpPr>
              <p:cNvPr id="41202" name="Text Box 16"/>
              <p:cNvSpPr txBox="1">
                <a:spLocks noChangeArrowheads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203" name="Line 17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4" name="Line 18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5" name="Line 19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6" name="Line 20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7" name="Line 21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8" name="Line 22"/>
              <p:cNvSpPr>
                <a:spLocks noChangeShapeType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9" name="Line 23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0" name="Line 24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1" name="Line 25"/>
              <p:cNvSpPr>
                <a:spLocks noChangeShapeType="1"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2" name="Line 26"/>
              <p:cNvSpPr>
                <a:spLocks noChangeShapeType="1"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3" name="Line 27"/>
              <p:cNvSpPr>
                <a:spLocks noChangeShapeType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4" name="Line 28"/>
              <p:cNvSpPr>
                <a:spLocks noChangeShapeType="1"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5" name="Line 29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6" name="Line 30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7" name="Line 31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8" name="Line 32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94" name="Text Box 33"/>
            <p:cNvSpPr txBox="1"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3990" y="342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41195" name="Group 34"/>
            <p:cNvGrpSpPr>
              <a:grpSpLocks/>
            </p:cNvGrpSpPr>
            <p:nvPr/>
          </p:nvGrpSpPr>
          <p:grpSpPr bwMode="auto">
            <a:xfrm>
              <a:off x="2724" y="3411"/>
              <a:ext cx="642" cy="244"/>
              <a:chOff x="1049" y="1688"/>
              <a:chExt cx="642" cy="244"/>
            </a:xfrm>
          </p:grpSpPr>
          <p:sp>
            <p:nvSpPr>
              <p:cNvPr id="41197" name="Text Box 35"/>
              <p:cNvSpPr txBox="1">
                <a:spLocks noChangeArrowheads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198" name="Line 36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9" name="Line 37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0" name="Line 38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1" name="Line 39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96" name="Text Box 40"/>
            <p:cNvSpPr txBox="1">
              <a:spLocks noChangeArrowheads="1"/>
            </p:cNvSpPr>
            <p:nvPr>
              <p:custDataLst>
                <p:tags r:id="rId213"/>
              </p:custDataLst>
            </p:nvPr>
          </p:nvSpPr>
          <p:spPr bwMode="auto">
            <a:xfrm>
              <a:off x="2894" y="342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grpSp>
        <p:nvGrpSpPr>
          <p:cNvPr id="40963" name="Group 4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54188" y="3092450"/>
            <a:ext cx="6638925" cy="388938"/>
            <a:chOff x="1105" y="3801"/>
            <a:chExt cx="4182" cy="245"/>
          </a:xfrm>
        </p:grpSpPr>
        <p:sp>
          <p:nvSpPr>
            <p:cNvPr id="41154" name="Text Box 42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1105" y="3817"/>
              <a:ext cx="3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LDI+</a:t>
              </a:r>
            </a:p>
          </p:txBody>
        </p:sp>
        <p:grpSp>
          <p:nvGrpSpPr>
            <p:cNvPr id="41155" name="Group 43"/>
            <p:cNvGrpSpPr>
              <a:grpSpLocks/>
            </p:cNvGrpSpPr>
            <p:nvPr/>
          </p:nvGrpSpPr>
          <p:grpSpPr bwMode="auto">
            <a:xfrm>
              <a:off x="1857" y="3801"/>
              <a:ext cx="856" cy="245"/>
              <a:chOff x="1049" y="2142"/>
              <a:chExt cx="856" cy="245"/>
            </a:xfrm>
          </p:grpSpPr>
          <p:sp>
            <p:nvSpPr>
              <p:cNvPr id="41183" name="Text Box 44"/>
              <p:cNvSpPr txBox="1">
                <a:spLocks noChangeArrowheads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184" name="Line 45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5" name="Line 46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6" name="Line 47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7" name="Line 48"/>
              <p:cNvSpPr>
                <a:spLocks noChangeShapeType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8" name="Line 49"/>
              <p:cNvSpPr>
                <a:spLocks noChangeShapeType="1"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9" name="Line 50"/>
              <p:cNvSpPr>
                <a:spLocks noChangeShapeType="1"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56" name="Text Box 51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2089" y="381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1010</a:t>
              </a:r>
            </a:p>
          </p:txBody>
        </p:sp>
        <p:grpSp>
          <p:nvGrpSpPr>
            <p:cNvPr id="41157" name="Group 52"/>
            <p:cNvGrpSpPr>
              <a:grpSpLocks/>
            </p:cNvGrpSpPr>
            <p:nvPr/>
          </p:nvGrpSpPr>
          <p:grpSpPr bwMode="auto">
            <a:xfrm>
              <a:off x="3361" y="3801"/>
              <a:ext cx="1926" cy="245"/>
              <a:chOff x="1049" y="3336"/>
              <a:chExt cx="1926" cy="245"/>
            </a:xfrm>
          </p:grpSpPr>
          <p:sp>
            <p:nvSpPr>
              <p:cNvPr id="41166" name="Text Box 53"/>
              <p:cNvSpPr txBox="1">
                <a:spLocks noChangeArrowheads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167" name="Line 54"/>
              <p:cNvSpPr>
                <a:spLocks noChangeShapeType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8" name="Line 55"/>
              <p:cNvSpPr>
                <a:spLocks noChangeShapeType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9" name="Line 56"/>
              <p:cNvSpPr>
                <a:spLocks noChangeShapeType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0" name="Line 57"/>
              <p:cNvSpPr>
                <a:spLocks noChangeShapeType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1" name="Line 58"/>
              <p:cNvSpPr>
                <a:spLocks noChangeShapeType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2" name="Line 59"/>
              <p:cNvSpPr>
                <a:spLocks noChangeShapeType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3" name="Line 60"/>
              <p:cNvSpPr>
                <a:spLocks noChangeShapeType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4" name="Line 61"/>
              <p:cNvSpPr>
                <a:spLocks noChangeShapeType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5" name="Line 62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6" name="Line 63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7" name="Line 64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8" name="Line 65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9" name="Line 66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0" name="Line 67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1" name="Line 68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2" name="Line 69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58" name="Text Box 70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3986" y="381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41159" name="Group 71"/>
            <p:cNvGrpSpPr>
              <a:grpSpLocks/>
            </p:cNvGrpSpPr>
            <p:nvPr/>
          </p:nvGrpSpPr>
          <p:grpSpPr bwMode="auto">
            <a:xfrm>
              <a:off x="2720" y="3801"/>
              <a:ext cx="642" cy="244"/>
              <a:chOff x="1049" y="1688"/>
              <a:chExt cx="642" cy="244"/>
            </a:xfrm>
          </p:grpSpPr>
          <p:sp>
            <p:nvSpPr>
              <p:cNvPr id="41161" name="Text Box 72"/>
              <p:cNvSpPr txBox="1"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162" name="Line 73"/>
              <p:cNvSpPr>
                <a:spLocks noChangeShapeType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3" name="Line 74"/>
              <p:cNvSpPr>
                <a:spLocks noChangeShapeType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4" name="Line 75"/>
              <p:cNvSpPr>
                <a:spLocks noChangeShapeType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5" name="Line 76"/>
              <p:cNvSpPr>
                <a:spLocks noChangeShapeType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60" name="Text Box 77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2890" y="38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grpSp>
        <p:nvGrpSpPr>
          <p:cNvPr id="40964" name="Group 7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774825" y="3730625"/>
            <a:ext cx="6624638" cy="390525"/>
            <a:chOff x="1122" y="416"/>
            <a:chExt cx="4173" cy="246"/>
          </a:xfrm>
        </p:grpSpPr>
        <p:grpSp>
          <p:nvGrpSpPr>
            <p:cNvPr id="41117" name="Group 79"/>
            <p:cNvGrpSpPr>
              <a:grpSpLocks/>
            </p:cNvGrpSpPr>
            <p:nvPr/>
          </p:nvGrpSpPr>
          <p:grpSpPr bwMode="auto">
            <a:xfrm>
              <a:off x="4011" y="416"/>
              <a:ext cx="1284" cy="246"/>
              <a:chOff x="2612" y="1341"/>
              <a:chExt cx="1284" cy="246"/>
            </a:xfrm>
          </p:grpSpPr>
          <p:sp>
            <p:nvSpPr>
              <p:cNvPr id="41143" name="Text Box 80"/>
              <p:cNvSpPr txBox="1">
                <a:spLocks noChangeArrowheads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144" name="Line 81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5" name="Line 82"/>
              <p:cNvSpPr>
                <a:spLocks noChangeShapeType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6" name="Line 83"/>
              <p:cNvSpPr>
                <a:spLocks noChangeShapeType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7" name="Line 84"/>
              <p:cNvSpPr>
                <a:spLocks noChangeShapeType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8" name="Line 85"/>
              <p:cNvSpPr>
                <a:spLocks noChangeShapeType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9" name="Line 86"/>
              <p:cNvSpPr>
                <a:spLocks noChangeShapeType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0" name="Line 87"/>
              <p:cNvSpPr>
                <a:spLocks noChangeShapeType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1" name="Line 88"/>
              <p:cNvSpPr>
                <a:spLocks noChangeShapeType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2" name="Line 89"/>
              <p:cNvSpPr>
                <a:spLocks noChangeShapeType="1"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3" name="Line 90"/>
              <p:cNvSpPr>
                <a:spLocks noChangeShapeType="1"/>
              </p:cNvSpPr>
              <p:nvPr>
                <p:custDataLst>
                  <p:tags r:id="rId176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18" name="Text Box 91"/>
            <p:cNvSpPr txBox="1"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4407" y="433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offset6</a:t>
              </a:r>
            </a:p>
          </p:txBody>
        </p:sp>
        <p:grpSp>
          <p:nvGrpSpPr>
            <p:cNvPr id="41119" name="Group 92"/>
            <p:cNvGrpSpPr>
              <a:grpSpLocks/>
            </p:cNvGrpSpPr>
            <p:nvPr/>
          </p:nvGrpSpPr>
          <p:grpSpPr bwMode="auto">
            <a:xfrm>
              <a:off x="1871" y="416"/>
              <a:ext cx="856" cy="245"/>
              <a:chOff x="1049" y="2142"/>
              <a:chExt cx="856" cy="245"/>
            </a:xfrm>
          </p:grpSpPr>
          <p:sp>
            <p:nvSpPr>
              <p:cNvPr id="41136" name="Text Box 93"/>
              <p:cNvSpPr txBox="1"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137" name="Line 94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8" name="Line 95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9" name="Line 96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0" name="Line 97"/>
              <p:cNvSpPr>
                <a:spLocks noChangeShapeType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1" name="Line 98"/>
              <p:cNvSpPr>
                <a:spLocks noChangeShapeType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2" name="Line 99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20" name="Text Box 100"/>
            <p:cNvSpPr txBox="1"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2102" y="43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0110</a:t>
              </a:r>
            </a:p>
          </p:txBody>
        </p:sp>
        <p:grpSp>
          <p:nvGrpSpPr>
            <p:cNvPr id="41121" name="Group 101"/>
            <p:cNvGrpSpPr>
              <a:grpSpLocks/>
            </p:cNvGrpSpPr>
            <p:nvPr/>
          </p:nvGrpSpPr>
          <p:grpSpPr bwMode="auto">
            <a:xfrm>
              <a:off x="2727" y="417"/>
              <a:ext cx="642" cy="244"/>
              <a:chOff x="1049" y="1688"/>
              <a:chExt cx="642" cy="244"/>
            </a:xfrm>
          </p:grpSpPr>
          <p:sp>
            <p:nvSpPr>
              <p:cNvPr id="41131" name="Text Box 102"/>
              <p:cNvSpPr txBox="1">
                <a:spLocks noChangeArrowheads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132" name="Line 103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3" name="Line 104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4" name="Line 105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5" name="Line 106"/>
              <p:cNvSpPr>
                <a:spLocks noChangeShapeType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22" name="Text Box 107"/>
            <p:cNvSpPr txBox="1"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2897" y="433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sp>
          <p:nvSpPr>
            <p:cNvPr id="41123" name="Text Box 108"/>
            <p:cNvSpPr txBox="1"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1122" y="432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LDR+</a:t>
              </a:r>
            </a:p>
          </p:txBody>
        </p:sp>
        <p:grpSp>
          <p:nvGrpSpPr>
            <p:cNvPr id="41124" name="Group 109"/>
            <p:cNvGrpSpPr>
              <a:grpSpLocks/>
            </p:cNvGrpSpPr>
            <p:nvPr/>
          </p:nvGrpSpPr>
          <p:grpSpPr bwMode="auto">
            <a:xfrm>
              <a:off x="3369" y="417"/>
              <a:ext cx="642" cy="244"/>
              <a:chOff x="1049" y="1688"/>
              <a:chExt cx="642" cy="244"/>
            </a:xfrm>
          </p:grpSpPr>
          <p:sp>
            <p:nvSpPr>
              <p:cNvPr id="41126" name="Text Box 110"/>
              <p:cNvSpPr txBox="1">
                <a:spLocks noChangeArrowheads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127" name="Line 11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8" name="Line 112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9" name="Line 113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0" name="Line 114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25" name="Text Box 115"/>
            <p:cNvSpPr txBox="1"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>
              <a:off x="3442" y="433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</p:grpSp>
      <p:grpSp>
        <p:nvGrpSpPr>
          <p:cNvPr id="40965" name="Group 11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774825" y="4371975"/>
            <a:ext cx="6624638" cy="388938"/>
            <a:chOff x="405" y="848"/>
            <a:chExt cx="4173" cy="245"/>
          </a:xfrm>
        </p:grpSpPr>
        <p:grpSp>
          <p:nvGrpSpPr>
            <p:cNvPr id="41081" name="Group 117"/>
            <p:cNvGrpSpPr>
              <a:grpSpLocks/>
            </p:cNvGrpSpPr>
            <p:nvPr/>
          </p:nvGrpSpPr>
          <p:grpSpPr bwMode="auto">
            <a:xfrm>
              <a:off x="2652" y="848"/>
              <a:ext cx="1926" cy="245"/>
              <a:chOff x="1049" y="3336"/>
              <a:chExt cx="1926" cy="245"/>
            </a:xfrm>
          </p:grpSpPr>
          <p:sp>
            <p:nvSpPr>
              <p:cNvPr id="41100" name="Text Box 118"/>
              <p:cNvSpPr txBox="1"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101" name="Line 119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2" name="Line 120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3" name="Line 121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4" name="Line 122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5" name="Line 123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6" name="Line 124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7" name="Line 125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8" name="Line 126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9" name="Line 127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0" name="Line 128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1" name="Line 129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2" name="Line 130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3" name="Line 131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4" name="Line 132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5" name="Line 133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6" name="Line 134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82" name="Text Box 135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3278" y="864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41083" name="Group 136"/>
            <p:cNvGrpSpPr>
              <a:grpSpLocks/>
            </p:cNvGrpSpPr>
            <p:nvPr/>
          </p:nvGrpSpPr>
          <p:grpSpPr bwMode="auto">
            <a:xfrm>
              <a:off x="1154" y="848"/>
              <a:ext cx="856" cy="245"/>
              <a:chOff x="1049" y="2142"/>
              <a:chExt cx="856" cy="245"/>
            </a:xfrm>
          </p:grpSpPr>
          <p:sp>
            <p:nvSpPr>
              <p:cNvPr id="41093" name="Text Box 137"/>
              <p:cNvSpPr txBox="1"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094" name="Line 138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5" name="Line 139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6" name="Line 140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7" name="Line 141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8" name="Line 142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9" name="Line 143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84" name="Text Box 144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1385" y="86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1110</a:t>
              </a:r>
            </a:p>
          </p:txBody>
        </p:sp>
        <p:sp>
          <p:nvSpPr>
            <p:cNvPr id="41085" name="Text Box 145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05" y="86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LEA+</a:t>
              </a:r>
            </a:p>
          </p:txBody>
        </p:sp>
        <p:grpSp>
          <p:nvGrpSpPr>
            <p:cNvPr id="41086" name="Group 146"/>
            <p:cNvGrpSpPr>
              <a:grpSpLocks/>
            </p:cNvGrpSpPr>
            <p:nvPr/>
          </p:nvGrpSpPr>
          <p:grpSpPr bwMode="auto">
            <a:xfrm>
              <a:off x="2010" y="848"/>
              <a:ext cx="642" cy="244"/>
              <a:chOff x="1049" y="1688"/>
              <a:chExt cx="642" cy="244"/>
            </a:xfrm>
          </p:grpSpPr>
          <p:sp>
            <p:nvSpPr>
              <p:cNvPr id="41088" name="Text Box 147"/>
              <p:cNvSpPr txBox="1"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089" name="Line 148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0" name="Line 149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1" name="Line 150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2" name="Line 151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87" name="Text Box 152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2180" y="864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grpSp>
        <p:nvGrpSpPr>
          <p:cNvPr id="40966" name="Group 15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755775" y="5010150"/>
            <a:ext cx="6624638" cy="390525"/>
            <a:chOff x="405" y="2306"/>
            <a:chExt cx="4173" cy="246"/>
          </a:xfrm>
        </p:grpSpPr>
        <p:grpSp>
          <p:nvGrpSpPr>
            <p:cNvPr id="41045" name="Group 154"/>
            <p:cNvGrpSpPr>
              <a:grpSpLocks/>
            </p:cNvGrpSpPr>
            <p:nvPr/>
          </p:nvGrpSpPr>
          <p:grpSpPr bwMode="auto">
            <a:xfrm>
              <a:off x="1154" y="2306"/>
              <a:ext cx="856" cy="245"/>
              <a:chOff x="1049" y="2142"/>
              <a:chExt cx="856" cy="245"/>
            </a:xfrm>
          </p:grpSpPr>
          <p:sp>
            <p:nvSpPr>
              <p:cNvPr id="41074" name="Text Box 155"/>
              <p:cNvSpPr txBox="1"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075" name="Line 156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6" name="Line 157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7" name="Line 158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8" name="Line 159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9" name="Line 160"/>
              <p:cNvSpPr>
                <a:spLocks noChangeShapeType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0" name="Line 161"/>
              <p:cNvSpPr>
                <a:spLocks noChangeShapeType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46" name="Text Box 162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1385" y="232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0011</a:t>
              </a:r>
            </a:p>
          </p:txBody>
        </p:sp>
        <p:grpSp>
          <p:nvGrpSpPr>
            <p:cNvPr id="41047" name="Group 163"/>
            <p:cNvGrpSpPr>
              <a:grpSpLocks/>
            </p:cNvGrpSpPr>
            <p:nvPr/>
          </p:nvGrpSpPr>
          <p:grpSpPr bwMode="auto">
            <a:xfrm>
              <a:off x="2013" y="2307"/>
              <a:ext cx="642" cy="244"/>
              <a:chOff x="1049" y="1688"/>
              <a:chExt cx="642" cy="244"/>
            </a:xfrm>
          </p:grpSpPr>
          <p:sp>
            <p:nvSpPr>
              <p:cNvPr id="41069" name="Text Box 164"/>
              <p:cNvSpPr txBox="1"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070" name="Line 165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1" name="Line 166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2" name="Line 167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3" name="Line 168"/>
              <p:cNvSpPr>
                <a:spLocks noChangeShapeType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48" name="Text Box 169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187" y="2323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sp>
          <p:nvSpPr>
            <p:cNvPr id="41049" name="Text Box 170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405" y="2323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</a:t>
              </a:r>
            </a:p>
          </p:txBody>
        </p:sp>
        <p:grpSp>
          <p:nvGrpSpPr>
            <p:cNvPr id="41050" name="Group 171"/>
            <p:cNvGrpSpPr>
              <a:grpSpLocks/>
            </p:cNvGrpSpPr>
            <p:nvPr/>
          </p:nvGrpSpPr>
          <p:grpSpPr bwMode="auto">
            <a:xfrm>
              <a:off x="2652" y="2307"/>
              <a:ext cx="1926" cy="245"/>
              <a:chOff x="1049" y="3336"/>
              <a:chExt cx="1926" cy="245"/>
            </a:xfrm>
          </p:grpSpPr>
          <p:sp>
            <p:nvSpPr>
              <p:cNvPr id="41052" name="Text Box 172"/>
              <p:cNvSpPr txBox="1"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053" name="Line 173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4" name="Line 174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5" name="Line 175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6" name="Line 176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7" name="Line 177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8" name="Line 178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9" name="Line 179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0" name="Line 180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1" name="Line 181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2" name="Line 182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3" name="Line 183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4" name="Line 184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5" name="Line 185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6" name="Line 186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" name="Line 187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8" name="Line 188"/>
              <p:cNvSpPr>
                <a:spLocks noChangeShapeType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51" name="Text Box 189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278" y="2323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</p:grpSp>
      <p:grpSp>
        <p:nvGrpSpPr>
          <p:cNvPr id="40967" name="Group 19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755775" y="5649913"/>
            <a:ext cx="6634163" cy="388937"/>
            <a:chOff x="405" y="2675"/>
            <a:chExt cx="4179" cy="245"/>
          </a:xfrm>
        </p:grpSpPr>
        <p:grpSp>
          <p:nvGrpSpPr>
            <p:cNvPr id="41009" name="Group 191"/>
            <p:cNvGrpSpPr>
              <a:grpSpLocks/>
            </p:cNvGrpSpPr>
            <p:nvPr/>
          </p:nvGrpSpPr>
          <p:grpSpPr bwMode="auto">
            <a:xfrm>
              <a:off x="1154" y="2675"/>
              <a:ext cx="856" cy="245"/>
              <a:chOff x="1049" y="2142"/>
              <a:chExt cx="856" cy="245"/>
            </a:xfrm>
          </p:grpSpPr>
          <p:sp>
            <p:nvSpPr>
              <p:cNvPr id="41038" name="Text Box 192"/>
              <p:cNvSpPr txBox="1"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039" name="Line 193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0" name="Line 194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1" name="Line 195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2" name="Line 196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3" name="Line 197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4" name="Line 198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10" name="Text Box 199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385" y="269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1011</a:t>
              </a:r>
            </a:p>
          </p:txBody>
        </p:sp>
        <p:sp>
          <p:nvSpPr>
            <p:cNvPr id="41011" name="Text Box 200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05" y="2692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STI</a:t>
              </a:r>
            </a:p>
          </p:txBody>
        </p:sp>
        <p:grpSp>
          <p:nvGrpSpPr>
            <p:cNvPr id="41012" name="Group 201"/>
            <p:cNvGrpSpPr>
              <a:grpSpLocks/>
            </p:cNvGrpSpPr>
            <p:nvPr/>
          </p:nvGrpSpPr>
          <p:grpSpPr bwMode="auto">
            <a:xfrm>
              <a:off x="2013" y="2676"/>
              <a:ext cx="642" cy="244"/>
              <a:chOff x="1049" y="1688"/>
              <a:chExt cx="642" cy="244"/>
            </a:xfrm>
          </p:grpSpPr>
          <p:sp>
            <p:nvSpPr>
              <p:cNvPr id="41033" name="Text Box 202"/>
              <p:cNvSpPr txBox="1"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034" name="Line 203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5" name="Line 204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6" name="Line 205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7" name="Line 206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13" name="Text Box 207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187" y="2692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grpSp>
          <p:nvGrpSpPr>
            <p:cNvPr id="41014" name="Group 208"/>
            <p:cNvGrpSpPr>
              <a:grpSpLocks/>
            </p:cNvGrpSpPr>
            <p:nvPr/>
          </p:nvGrpSpPr>
          <p:grpSpPr bwMode="auto">
            <a:xfrm>
              <a:off x="2658" y="2675"/>
              <a:ext cx="1926" cy="245"/>
              <a:chOff x="1049" y="3336"/>
              <a:chExt cx="1926" cy="245"/>
            </a:xfrm>
          </p:grpSpPr>
          <p:sp>
            <p:nvSpPr>
              <p:cNvPr id="41016" name="Text Box 209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017" name="Line 210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8" name="Line 211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9" name="Line 212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0" name="Line 213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1" name="Line 214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2" name="Line 215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3" name="Line 216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4" name="Line 217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5" name="Line 218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6" name="Line 219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7" name="Line 220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8" name="Line 221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9" name="Line 222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0" name="Line 223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1" name="Line 224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2" name="Line 225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15" name="Text Box 226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284" y="2692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</p:grpSp>
      <p:grpSp>
        <p:nvGrpSpPr>
          <p:cNvPr id="40968" name="Group 227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755775" y="6289675"/>
            <a:ext cx="6634163" cy="390525"/>
            <a:chOff x="405" y="3062"/>
            <a:chExt cx="4179" cy="246"/>
          </a:xfrm>
        </p:grpSpPr>
        <p:grpSp>
          <p:nvGrpSpPr>
            <p:cNvPr id="40972" name="Group 228"/>
            <p:cNvGrpSpPr>
              <a:grpSpLocks/>
            </p:cNvGrpSpPr>
            <p:nvPr/>
          </p:nvGrpSpPr>
          <p:grpSpPr bwMode="auto">
            <a:xfrm>
              <a:off x="1154" y="3063"/>
              <a:ext cx="856" cy="245"/>
              <a:chOff x="1049" y="2142"/>
              <a:chExt cx="856" cy="245"/>
            </a:xfrm>
          </p:grpSpPr>
          <p:sp>
            <p:nvSpPr>
              <p:cNvPr id="41002" name="Text Box 229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003" name="Line 230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4" name="Line 231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" name="Line 232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" name="Line 233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" name="Line 234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" name="Line 235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73" name="Text Box 23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85" y="307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0111</a:t>
              </a:r>
            </a:p>
          </p:txBody>
        </p:sp>
        <p:grpSp>
          <p:nvGrpSpPr>
            <p:cNvPr id="40974" name="Group 237"/>
            <p:cNvGrpSpPr>
              <a:grpSpLocks/>
            </p:cNvGrpSpPr>
            <p:nvPr/>
          </p:nvGrpSpPr>
          <p:grpSpPr bwMode="auto">
            <a:xfrm>
              <a:off x="2658" y="3063"/>
              <a:ext cx="642" cy="244"/>
              <a:chOff x="1049" y="1688"/>
              <a:chExt cx="642" cy="244"/>
            </a:xfrm>
          </p:grpSpPr>
          <p:sp>
            <p:nvSpPr>
              <p:cNvPr id="40997" name="Text Box 238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0998" name="Line 239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" name="Line 240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" name="Line 241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1" name="Line 242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75" name="Text Box 24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731" y="3079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sp>
          <p:nvSpPr>
            <p:cNvPr id="40976" name="Text Box 244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05" y="307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STR</a:t>
              </a:r>
            </a:p>
          </p:txBody>
        </p:sp>
        <p:grpSp>
          <p:nvGrpSpPr>
            <p:cNvPr id="40977" name="Group 245"/>
            <p:cNvGrpSpPr>
              <a:grpSpLocks/>
            </p:cNvGrpSpPr>
            <p:nvPr/>
          </p:nvGrpSpPr>
          <p:grpSpPr bwMode="auto">
            <a:xfrm>
              <a:off x="2013" y="3063"/>
              <a:ext cx="642" cy="244"/>
              <a:chOff x="1049" y="1688"/>
              <a:chExt cx="642" cy="244"/>
            </a:xfrm>
          </p:grpSpPr>
          <p:sp>
            <p:nvSpPr>
              <p:cNvPr id="40992" name="Text Box 246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0993" name="Line 247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4" name="Line 248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5" name="Line 249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6" name="Line 250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78" name="Text Box 25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187" y="307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grpSp>
          <p:nvGrpSpPr>
            <p:cNvPr id="40979" name="Group 252"/>
            <p:cNvGrpSpPr>
              <a:grpSpLocks/>
            </p:cNvGrpSpPr>
            <p:nvPr/>
          </p:nvGrpSpPr>
          <p:grpSpPr bwMode="auto">
            <a:xfrm>
              <a:off x="3300" y="3062"/>
              <a:ext cx="1284" cy="246"/>
              <a:chOff x="2612" y="1341"/>
              <a:chExt cx="1284" cy="246"/>
            </a:xfrm>
          </p:grpSpPr>
          <p:sp>
            <p:nvSpPr>
              <p:cNvPr id="40981" name="Text Box 253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0982" name="Line 254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" name="Line 255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4" name="Line 256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5" name="Line 257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6" name="Line 258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7" name="Line 259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" name="Line 260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9" name="Line 261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0" name="Line 262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1" name="Line 263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80" name="Text Box 26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696" y="3079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offset6</a:t>
              </a:r>
            </a:p>
          </p:txBody>
        </p:sp>
      </p:grpSp>
      <p:sp>
        <p:nvSpPr>
          <p:cNvPr id="40969" name="AutoShape 265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017588" y="2452688"/>
            <a:ext cx="650875" cy="1668462"/>
          </a:xfrm>
          <a:prstGeom prst="leftBrace">
            <a:avLst>
              <a:gd name="adj1" fmla="val 21362"/>
              <a:gd name="adj2" fmla="val 4995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0970" name="AutoShape 266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016000" y="4984750"/>
            <a:ext cx="650875" cy="1668463"/>
          </a:xfrm>
          <a:prstGeom prst="leftBrace">
            <a:avLst>
              <a:gd name="adj1" fmla="val 21362"/>
              <a:gd name="adj2" fmla="val 4995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40971" name="AutoShape 268"/>
          <p:cNvCxnSpPr>
            <a:cxnSpLocks noChangeShapeType="1"/>
            <a:stCxn id="40969" idx="1"/>
            <a:endCxn id="40970" idx="1"/>
          </p:cNvCxnSpPr>
          <p:nvPr>
            <p:custDataLst>
              <p:tags r:id="rId11"/>
            </p:custDataLst>
          </p:nvPr>
        </p:nvCxnSpPr>
        <p:spPr bwMode="auto">
          <a:xfrm rot="10800000" flipV="1">
            <a:off x="996950" y="3287713"/>
            <a:ext cx="1588" cy="2532062"/>
          </a:xfrm>
          <a:prstGeom prst="bentConnector3">
            <a:avLst>
              <a:gd name="adj1" fmla="val 35200014"/>
            </a:avLst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Basic Format</a:t>
            </a:r>
          </a:p>
        </p:txBody>
      </p:sp>
      <p:grpSp>
        <p:nvGrpSpPr>
          <p:cNvPr id="41986" name="Group 4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41475" y="1697038"/>
            <a:ext cx="5445125" cy="390525"/>
            <a:chOff x="1005" y="1545"/>
            <a:chExt cx="3430" cy="246"/>
          </a:xfrm>
        </p:grpSpPr>
        <p:grpSp>
          <p:nvGrpSpPr>
            <p:cNvPr id="41989" name="Group 6"/>
            <p:cNvGrpSpPr>
              <a:grpSpLocks/>
            </p:cNvGrpSpPr>
            <p:nvPr/>
          </p:nvGrpSpPr>
          <p:grpSpPr bwMode="auto">
            <a:xfrm>
              <a:off x="1005" y="1545"/>
              <a:ext cx="856" cy="245"/>
              <a:chOff x="1049" y="2142"/>
              <a:chExt cx="856" cy="245"/>
            </a:xfrm>
          </p:grpSpPr>
          <p:sp>
            <p:nvSpPr>
              <p:cNvPr id="42017" name="Text Box 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2018" name="Line 8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9" name="Line 9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0" name="Line 10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1" name="Line 11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2" name="Line 12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3" name="Line 13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0" name="Text Box 14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93" y="1562"/>
              <a:ext cx="2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Op</a:t>
              </a:r>
            </a:p>
          </p:txBody>
        </p:sp>
        <p:grpSp>
          <p:nvGrpSpPr>
            <p:cNvPr id="41991" name="Group 15"/>
            <p:cNvGrpSpPr>
              <a:grpSpLocks/>
            </p:cNvGrpSpPr>
            <p:nvPr/>
          </p:nvGrpSpPr>
          <p:grpSpPr bwMode="auto">
            <a:xfrm>
              <a:off x="2509" y="1546"/>
              <a:ext cx="1926" cy="245"/>
              <a:chOff x="1049" y="3336"/>
              <a:chExt cx="1926" cy="245"/>
            </a:xfrm>
          </p:grpSpPr>
          <p:sp>
            <p:nvSpPr>
              <p:cNvPr id="42000" name="Text Box 16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2001" name="Line 1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2" name="Line 18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3" name="Line 19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4" name="Line 20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5" name="Line 21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6" name="Line 22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7" name="Line 23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8" name="Line 24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9" name="Line 25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0" name="Line 26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1" name="Line 27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2" name="Line 28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3" name="Line 29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4" name="Line 30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5" name="Line 31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6" name="Line 32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2" name="Text Box 3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749" y="1562"/>
              <a:ext cx="1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Address generation bits</a:t>
              </a:r>
            </a:p>
          </p:txBody>
        </p:sp>
        <p:grpSp>
          <p:nvGrpSpPr>
            <p:cNvPr id="41993" name="Group 34"/>
            <p:cNvGrpSpPr>
              <a:grpSpLocks/>
            </p:cNvGrpSpPr>
            <p:nvPr/>
          </p:nvGrpSpPr>
          <p:grpSpPr bwMode="auto">
            <a:xfrm>
              <a:off x="1868" y="1546"/>
              <a:ext cx="642" cy="244"/>
              <a:chOff x="1049" y="1688"/>
              <a:chExt cx="642" cy="244"/>
            </a:xfrm>
          </p:grpSpPr>
          <p:sp>
            <p:nvSpPr>
              <p:cNvPr id="41995" name="Text Box 35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1996" name="Line 36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7" name="Line 37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8" name="Line 38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9" name="Line 39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4" name="Text Box 4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858" y="1562"/>
              <a:ext cx="6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 or SR</a:t>
              </a:r>
            </a:p>
          </p:txBody>
        </p:sp>
      </p:grpSp>
      <p:sp>
        <p:nvSpPr>
          <p:cNvPr id="41987" name="AutoShape 4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-2251613">
            <a:off x="1304925" y="2690813"/>
            <a:ext cx="4090988" cy="2249487"/>
          </a:xfrm>
          <a:prstGeom prst="rightArrow">
            <a:avLst>
              <a:gd name="adj1" fmla="val 50000"/>
              <a:gd name="adj2" fmla="val 45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/>
              <a:t>These encode information on </a:t>
            </a:r>
          </a:p>
          <a:p>
            <a:pPr algn="ctr" eaLnBrk="1" hangingPunct="1"/>
            <a:r>
              <a:rPr lang="en-US" b="1"/>
              <a:t>how to form a 16 bit address</a:t>
            </a:r>
          </a:p>
          <a:p>
            <a:pPr algn="ctr" eaLnBrk="1" hangingPunct="1"/>
            <a:r>
              <a:rPr lang="en-US" b="1"/>
              <a:t>or a register address.</a:t>
            </a:r>
          </a:p>
        </p:txBody>
      </p:sp>
      <p:sp>
        <p:nvSpPr>
          <p:cNvPr id="41988" name="AutoShape 4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251613" flipH="1">
            <a:off x="4700588" y="2690813"/>
            <a:ext cx="4092575" cy="2249487"/>
          </a:xfrm>
          <a:prstGeom prst="rightArrow">
            <a:avLst>
              <a:gd name="adj1" fmla="val 50000"/>
              <a:gd name="adj2" fmla="val 454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/>
              <a:t>You’ll see this described as</a:t>
            </a:r>
          </a:p>
          <a:p>
            <a:pPr algn="ctr" eaLnBrk="1" hangingPunct="1"/>
            <a:r>
              <a:rPr lang="en-US" b="1"/>
              <a:t>“OP2” in the LC-3 diagrams.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Question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If you don’t want the execution to proceed to the next instruction what must be changed?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Instruction Register (IR)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Memory Address Register (MAR)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Memory Data Register (MDR)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Program Counter (PC)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Data Movement Instructions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34963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PC-Relative Addressing</a:t>
            </a:r>
          </a:p>
        </p:txBody>
      </p:sp>
      <p:grpSp>
        <p:nvGrpSpPr>
          <p:cNvPr id="43011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54188" y="2770188"/>
            <a:ext cx="6645275" cy="390525"/>
            <a:chOff x="1105" y="3410"/>
            <a:chExt cx="4186" cy="246"/>
          </a:xfrm>
        </p:grpSpPr>
        <p:sp>
          <p:nvSpPr>
            <p:cNvPr id="43051" name="Text Box 5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105" y="3427"/>
              <a:ext cx="3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LD+</a:t>
              </a:r>
            </a:p>
          </p:txBody>
        </p:sp>
        <p:grpSp>
          <p:nvGrpSpPr>
            <p:cNvPr id="43052" name="Group 6"/>
            <p:cNvGrpSpPr>
              <a:grpSpLocks/>
            </p:cNvGrpSpPr>
            <p:nvPr/>
          </p:nvGrpSpPr>
          <p:grpSpPr bwMode="auto">
            <a:xfrm>
              <a:off x="1861" y="3410"/>
              <a:ext cx="856" cy="245"/>
              <a:chOff x="1049" y="2142"/>
              <a:chExt cx="856" cy="245"/>
            </a:xfrm>
          </p:grpSpPr>
          <p:sp>
            <p:nvSpPr>
              <p:cNvPr id="43080" name="Text Box 7"/>
              <p:cNvSpPr txBox="1"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3081" name="Line 8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2" name="Line 9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3" name="Line 10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4" name="Line 11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5" name="Line 12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6" name="Line 13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53" name="Text Box 14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092" y="342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0010</a:t>
              </a:r>
            </a:p>
          </p:txBody>
        </p:sp>
        <p:grpSp>
          <p:nvGrpSpPr>
            <p:cNvPr id="43054" name="Group 15"/>
            <p:cNvGrpSpPr>
              <a:grpSpLocks/>
            </p:cNvGrpSpPr>
            <p:nvPr/>
          </p:nvGrpSpPr>
          <p:grpSpPr bwMode="auto">
            <a:xfrm>
              <a:off x="3365" y="3411"/>
              <a:ext cx="1926" cy="245"/>
              <a:chOff x="1049" y="3336"/>
              <a:chExt cx="1926" cy="245"/>
            </a:xfrm>
          </p:grpSpPr>
          <p:sp>
            <p:nvSpPr>
              <p:cNvPr id="43063" name="Text Box 16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3064" name="Line 17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5" name="Line 18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6" name="Line 19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7" name="Line 20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8" name="Line 21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9" name="Line 22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0" name="Line 23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1" name="Line 24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2" name="Line 25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3" name="Line 26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4" name="Line 27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5" name="Line 28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6" name="Line 29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7" name="Line 30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8" name="Line 31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9" name="Line 32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55" name="Text Box 33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990" y="342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43056" name="Group 34"/>
            <p:cNvGrpSpPr>
              <a:grpSpLocks/>
            </p:cNvGrpSpPr>
            <p:nvPr/>
          </p:nvGrpSpPr>
          <p:grpSpPr bwMode="auto">
            <a:xfrm>
              <a:off x="2724" y="3411"/>
              <a:ext cx="642" cy="244"/>
              <a:chOff x="1049" y="1688"/>
              <a:chExt cx="642" cy="244"/>
            </a:xfrm>
          </p:grpSpPr>
          <p:sp>
            <p:nvSpPr>
              <p:cNvPr id="43058" name="Text Box 35"/>
              <p:cNvSpPr txBox="1"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3059" name="Line 36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0" name="Line 37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1" name="Line 38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2" name="Line 39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57" name="Text Box 40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894" y="342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grpSp>
        <p:nvGrpSpPr>
          <p:cNvPr id="43012" name="Group 4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755775" y="3641725"/>
            <a:ext cx="6624638" cy="390525"/>
            <a:chOff x="405" y="2306"/>
            <a:chExt cx="4173" cy="246"/>
          </a:xfrm>
        </p:grpSpPr>
        <p:grpSp>
          <p:nvGrpSpPr>
            <p:cNvPr id="43015" name="Group 42"/>
            <p:cNvGrpSpPr>
              <a:grpSpLocks/>
            </p:cNvGrpSpPr>
            <p:nvPr/>
          </p:nvGrpSpPr>
          <p:grpSpPr bwMode="auto">
            <a:xfrm>
              <a:off x="1154" y="2306"/>
              <a:ext cx="856" cy="245"/>
              <a:chOff x="1049" y="2142"/>
              <a:chExt cx="856" cy="245"/>
            </a:xfrm>
          </p:grpSpPr>
          <p:sp>
            <p:nvSpPr>
              <p:cNvPr id="43044" name="Text Box 43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3045" name="Line 44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6" name="Line 45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7" name="Line 46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8" name="Line 47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9" name="Line 48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0" name="Line 49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16" name="Text Box 5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85" y="232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0011</a:t>
              </a:r>
            </a:p>
          </p:txBody>
        </p:sp>
        <p:grpSp>
          <p:nvGrpSpPr>
            <p:cNvPr id="43017" name="Group 51"/>
            <p:cNvGrpSpPr>
              <a:grpSpLocks/>
            </p:cNvGrpSpPr>
            <p:nvPr/>
          </p:nvGrpSpPr>
          <p:grpSpPr bwMode="auto">
            <a:xfrm>
              <a:off x="2013" y="2307"/>
              <a:ext cx="642" cy="244"/>
              <a:chOff x="1049" y="1688"/>
              <a:chExt cx="642" cy="244"/>
            </a:xfrm>
          </p:grpSpPr>
          <p:sp>
            <p:nvSpPr>
              <p:cNvPr id="43039" name="Text Box 52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3040" name="Line 53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1" name="Line 54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2" name="Line 55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3" name="Line 56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18" name="Text Box 57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187" y="2323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sp>
          <p:nvSpPr>
            <p:cNvPr id="43019" name="Text Box 5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5" y="2323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</a:t>
              </a:r>
            </a:p>
          </p:txBody>
        </p:sp>
        <p:grpSp>
          <p:nvGrpSpPr>
            <p:cNvPr id="43020" name="Group 59"/>
            <p:cNvGrpSpPr>
              <a:grpSpLocks/>
            </p:cNvGrpSpPr>
            <p:nvPr/>
          </p:nvGrpSpPr>
          <p:grpSpPr bwMode="auto">
            <a:xfrm>
              <a:off x="2652" y="2307"/>
              <a:ext cx="1926" cy="245"/>
              <a:chOff x="1049" y="3336"/>
              <a:chExt cx="1926" cy="245"/>
            </a:xfrm>
          </p:grpSpPr>
          <p:sp>
            <p:nvSpPr>
              <p:cNvPr id="43022" name="Text Box 60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3023" name="Line 61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4" name="Line 62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5" name="Line 63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6" name="Line 64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7" name="Line 65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8" name="Line 66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9" name="Line 67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0" name="Line 68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1" name="Line 69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2" name="Line 70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3" name="Line 71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Line 72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5" name="Line 73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6" name="Line 74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7" name="Line 75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8" name="Line 76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21" name="Text Box 7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278" y="2323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</p:grpSp>
      <p:sp>
        <p:nvSpPr>
          <p:cNvPr id="43013" name="Text Box 7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16663" y="5922963"/>
            <a:ext cx="1916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Comic Sans MS" charset="0"/>
              </a:rPr>
              <a:t>Limitations?</a:t>
            </a:r>
          </a:p>
        </p:txBody>
      </p:sp>
      <p:sp>
        <p:nvSpPr>
          <p:cNvPr id="2" name="Oval 1"/>
          <p:cNvSpPr/>
          <p:nvPr/>
        </p:nvSpPr>
        <p:spPr>
          <a:xfrm>
            <a:off x="5819775" y="5602288"/>
            <a:ext cx="3062288" cy="11033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177210" y="3282994"/>
            <a:ext cx="1496832" cy="57835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 err="1"/>
              <a:t>Addr</a:t>
            </a:r>
            <a:r>
              <a:rPr lang="en-US" i="1" u="sng" dirty="0"/>
              <a:t>		Content	Tag	Op	Operands</a:t>
            </a:r>
          </a:p>
          <a:p>
            <a:pPr marL="0" indent="0">
              <a:buNone/>
            </a:pPr>
            <a:r>
              <a:rPr lang="en-US" dirty="0"/>
              <a:t>					.</a:t>
            </a:r>
            <a:r>
              <a:rPr lang="en-US" dirty="0" err="1"/>
              <a:t>orig</a:t>
            </a:r>
            <a:r>
              <a:rPr lang="en-US" dirty="0"/>
              <a:t> 	x3000</a:t>
            </a:r>
          </a:p>
          <a:p>
            <a:pPr marL="0" indent="0">
              <a:buNone/>
            </a:pPr>
            <a:r>
              <a:rPr lang="en-US" dirty="0"/>
              <a:t>3000		0015		A	.</a:t>
            </a:r>
            <a:r>
              <a:rPr lang="en-US" dirty="0" err="1"/>
              <a:t>fillw</a:t>
            </a:r>
            <a:r>
              <a:rPr lang="en-US" dirty="0"/>
              <a:t>	21</a:t>
            </a:r>
            <a:br>
              <a:rPr lang="en-US" dirty="0"/>
            </a:br>
            <a:r>
              <a:rPr lang="en-US" dirty="0"/>
              <a:t>3001		27FE		LD	R3,A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0010   011   1 1111 1110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LD	    R3    -2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when we execute at x3001?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68875" y="1600200"/>
            <a:ext cx="0" cy="235753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528739" y="3861346"/>
            <a:ext cx="396887" cy="50464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87975" y="955675"/>
            <a:ext cx="4254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+1</a:t>
            </a:r>
          </a:p>
        </p:txBody>
      </p:sp>
      <p:sp>
        <p:nvSpPr>
          <p:cNvPr id="44034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54500" y="719138"/>
            <a:ext cx="7032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  PC  </a:t>
            </a:r>
          </a:p>
        </p:txBody>
      </p:sp>
      <p:sp>
        <p:nvSpPr>
          <p:cNvPr id="44035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87888" y="3625850"/>
            <a:ext cx="1014412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FINITE</a:t>
            </a:r>
          </a:p>
          <a:p>
            <a:pPr algn="ctr" eaLnBrk="1" hangingPunct="1"/>
            <a:r>
              <a:rPr lang="en-US" sz="1400"/>
              <a:t>STATE</a:t>
            </a:r>
          </a:p>
          <a:p>
            <a:pPr algn="ctr" eaLnBrk="1" hangingPunct="1"/>
            <a:r>
              <a:rPr lang="en-US" sz="1400"/>
              <a:t>MACHINE</a:t>
            </a:r>
          </a:p>
          <a:p>
            <a:pPr algn="ctr" eaLnBrk="1" hangingPunct="1"/>
            <a:endParaRPr lang="en-US" sz="1400"/>
          </a:p>
          <a:p>
            <a:pPr algn="ctr" eaLnBrk="1" hangingPunct="1"/>
            <a:endParaRPr lang="en-US" sz="1400"/>
          </a:p>
        </p:txBody>
      </p:sp>
      <p:sp>
        <p:nvSpPr>
          <p:cNvPr id="44036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0888" y="3062288"/>
            <a:ext cx="5921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44037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65950" y="661988"/>
            <a:ext cx="11080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REG</a:t>
            </a:r>
          </a:p>
          <a:p>
            <a:pPr algn="ctr" eaLnBrk="1" hangingPunct="1"/>
            <a:r>
              <a:rPr lang="en-US" sz="1600"/>
              <a:t>FILE</a:t>
            </a:r>
          </a:p>
          <a:p>
            <a:pPr algn="ctr" eaLnBrk="1" hangingPunct="1"/>
            <a:endParaRPr lang="en-US" sz="1600"/>
          </a:p>
          <a:p>
            <a:pPr algn="ctr" eaLnBrk="1" hangingPunct="1"/>
            <a:r>
              <a:rPr lang="en-US" sz="1600"/>
              <a:t>SR2  SR1</a:t>
            </a:r>
          </a:p>
          <a:p>
            <a:pPr algn="ctr" eaLnBrk="1" hangingPunct="1"/>
            <a:r>
              <a:rPr lang="en-US" sz="1600"/>
              <a:t>OUT OUT</a:t>
            </a:r>
          </a:p>
        </p:txBody>
      </p:sp>
      <p:sp>
        <p:nvSpPr>
          <p:cNvPr id="44038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125" y="6196013"/>
            <a:ext cx="6556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MDR</a:t>
            </a:r>
          </a:p>
        </p:txBody>
      </p:sp>
      <p:sp>
        <p:nvSpPr>
          <p:cNvPr id="44039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62400" y="6196013"/>
            <a:ext cx="644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MAR</a:t>
            </a:r>
          </a:p>
        </p:txBody>
      </p:sp>
      <p:sp>
        <p:nvSpPr>
          <p:cNvPr id="44040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70125" y="6196013"/>
            <a:ext cx="11080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MEMORY</a:t>
            </a:r>
          </a:p>
        </p:txBody>
      </p:sp>
      <p:sp>
        <p:nvSpPr>
          <p:cNvPr id="44041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196013"/>
            <a:ext cx="8016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INPUT</a:t>
            </a:r>
          </a:p>
        </p:txBody>
      </p:sp>
      <p:sp>
        <p:nvSpPr>
          <p:cNvPr id="44042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6196013"/>
            <a:ext cx="10271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OUTPUT</a:t>
            </a:r>
          </a:p>
        </p:txBody>
      </p:sp>
      <p:sp>
        <p:nvSpPr>
          <p:cNvPr id="44043" name="Freeform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38138" y="228600"/>
            <a:ext cx="8534400" cy="5105400"/>
          </a:xfrm>
          <a:custGeom>
            <a:avLst/>
            <a:gdLst>
              <a:gd name="T0" fmla="*/ 2147483647 w 5376"/>
              <a:gd name="T1" fmla="*/ 2147483647 h 3216"/>
              <a:gd name="T2" fmla="*/ 2147483647 w 5376"/>
              <a:gd name="T3" fmla="*/ 2147483647 h 3216"/>
              <a:gd name="T4" fmla="*/ 2147483647 w 5376"/>
              <a:gd name="T5" fmla="*/ 0 h 3216"/>
              <a:gd name="T6" fmla="*/ 0 w 5376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5376"/>
              <a:gd name="T13" fmla="*/ 0 h 3216"/>
              <a:gd name="T14" fmla="*/ 5376 w 5376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6" h="3216">
                <a:moveTo>
                  <a:pt x="96" y="3216"/>
                </a:moveTo>
                <a:lnTo>
                  <a:pt x="5376" y="3216"/>
                </a:lnTo>
                <a:lnTo>
                  <a:pt x="53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82763" y="62484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1782763" y="6477000"/>
            <a:ext cx="48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378200" y="6248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3378200" y="64770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6662738" y="1746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52400" y="6197600"/>
            <a:ext cx="671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LD.MDR</a:t>
            </a:r>
          </a:p>
        </p:txBody>
      </p:sp>
      <p:sp>
        <p:nvSpPr>
          <p:cNvPr id="44051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38200" y="6324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0" y="6608763"/>
            <a:ext cx="1009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MEM.EN, R.W</a:t>
            </a:r>
          </a:p>
        </p:txBody>
      </p:sp>
      <p:sp>
        <p:nvSpPr>
          <p:cNvPr id="44053" name="AutoShap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24000" y="55562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054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1638300" y="57848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1638300" y="5334000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52600" y="555625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GateMDR</a:t>
            </a:r>
          </a:p>
        </p:txBody>
      </p:sp>
      <p:sp>
        <p:nvSpPr>
          <p:cNvPr id="44057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712913" y="5708650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255713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V="1">
            <a:off x="1562100" y="59134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1179513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19163" y="558641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4406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38300" y="58610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44063" name="AutoShape 32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498975" y="358775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06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7575" y="358775"/>
            <a:ext cx="690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gatePC</a:t>
            </a:r>
          </a:p>
        </p:txBody>
      </p:sp>
      <p:sp>
        <p:nvSpPr>
          <p:cNvPr id="44065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687888" y="511175"/>
            <a:ext cx="11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800350" y="6542088"/>
            <a:ext cx="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67" name="Group 36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6662738" y="4232275"/>
            <a:ext cx="1508125" cy="495300"/>
            <a:chOff x="4197" y="1433"/>
            <a:chExt cx="950" cy="312"/>
          </a:xfrm>
        </p:grpSpPr>
        <p:grpSp>
          <p:nvGrpSpPr>
            <p:cNvPr id="44289" name="Group 37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44291" name="Line 38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2" name="Line 39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3" name="Line 40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4" name="Line 41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5" name="Line 42"/>
              <p:cNvSpPr>
                <a:spLocks noChangeShapeType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6" name="Line 43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7" name="Line 44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290" name="Text Box 45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4490" y="1503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ALU</a:t>
              </a:r>
            </a:p>
          </p:txBody>
        </p:sp>
      </p:grpSp>
      <p:sp>
        <p:nvSpPr>
          <p:cNvPr id="44068" name="AutoShape 4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216650" y="3630613"/>
            <a:ext cx="1300163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65 w 21600"/>
              <a:gd name="T13" fmla="*/ 2565 h 21600"/>
              <a:gd name="T14" fmla="*/ 19035 w 21600"/>
              <a:gd name="T15" fmla="*/ 190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30" y="21600"/>
                </a:lnTo>
                <a:lnTo>
                  <a:pt x="2007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SR2MUX</a:t>
            </a:r>
          </a:p>
        </p:txBody>
      </p:sp>
      <p:sp>
        <p:nvSpPr>
          <p:cNvPr id="44069" name="Text Box 47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570663" y="35782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44070" name="Text Box 48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 rot="10800000">
            <a:off x="3462338" y="319881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/>
          </a:p>
        </p:txBody>
      </p:sp>
      <p:grpSp>
        <p:nvGrpSpPr>
          <p:cNvPr id="44071" name="Group 49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038225" y="704850"/>
            <a:ext cx="1487488" cy="409575"/>
            <a:chOff x="503" y="417"/>
            <a:chExt cx="1405" cy="343"/>
          </a:xfrm>
        </p:grpSpPr>
        <p:sp>
          <p:nvSpPr>
            <p:cNvPr id="44287" name="AutoShape 50"/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88" name="Text Box 51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MARMUX</a:t>
              </a:r>
            </a:p>
          </p:txBody>
        </p:sp>
      </p:grpSp>
      <p:grpSp>
        <p:nvGrpSpPr>
          <p:cNvPr id="44072" name="Group 52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1535113" y="2492375"/>
            <a:ext cx="1487487" cy="411163"/>
            <a:chOff x="503" y="417"/>
            <a:chExt cx="1405" cy="343"/>
          </a:xfrm>
        </p:grpSpPr>
        <p:sp>
          <p:nvSpPr>
            <p:cNvPr id="44285" name="AutoShape 53"/>
            <p:cNvSpPr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86" name="Text Box 54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641" y="502"/>
              <a:ext cx="11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ADDR2MUX</a:t>
              </a:r>
            </a:p>
          </p:txBody>
        </p:sp>
      </p:grpSp>
      <p:grpSp>
        <p:nvGrpSpPr>
          <p:cNvPr id="44073" name="Group 55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3175000" y="2493963"/>
            <a:ext cx="1487488" cy="409575"/>
            <a:chOff x="503" y="417"/>
            <a:chExt cx="1405" cy="343"/>
          </a:xfrm>
        </p:grpSpPr>
        <p:sp>
          <p:nvSpPr>
            <p:cNvPr id="44283" name="AutoShape 56"/>
            <p:cNvSpPr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84" name="Text Box 57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ADDR1MUX</a:t>
              </a:r>
            </a:p>
          </p:txBody>
        </p:sp>
      </p:grpSp>
      <p:grpSp>
        <p:nvGrpSpPr>
          <p:cNvPr id="44074" name="Group 58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3773488" y="1244600"/>
            <a:ext cx="1487487" cy="409575"/>
            <a:chOff x="503" y="417"/>
            <a:chExt cx="1405" cy="343"/>
          </a:xfrm>
        </p:grpSpPr>
        <p:sp>
          <p:nvSpPr>
            <p:cNvPr id="44281" name="AutoShape 59"/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 rot="10800000">
              <a:off x="503" y="417"/>
              <a:ext cx="1405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7 w 21600"/>
                <a:gd name="T13" fmla="*/ 2582 h 21600"/>
                <a:gd name="T14" fmla="*/ 19033 w 21600"/>
                <a:gd name="T15" fmla="*/ 190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33" y="21600"/>
                  </a:lnTo>
                  <a:lnTo>
                    <a:pt x="20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82" name="Text Box 60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641" y="502"/>
              <a:ext cx="1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/>
                <a:t>PCMUX</a:t>
              </a:r>
            </a:p>
          </p:txBody>
        </p:sp>
      </p:grpSp>
      <p:grpSp>
        <p:nvGrpSpPr>
          <p:cNvPr id="44075" name="Group 61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 rot="10800000">
            <a:off x="2457450" y="1936750"/>
            <a:ext cx="1508125" cy="420688"/>
            <a:chOff x="4197" y="1433"/>
            <a:chExt cx="950" cy="342"/>
          </a:xfrm>
        </p:grpSpPr>
        <p:grpSp>
          <p:nvGrpSpPr>
            <p:cNvPr id="44272" name="Group 62"/>
            <p:cNvGrpSpPr>
              <a:grpSpLocks/>
            </p:cNvGrpSpPr>
            <p:nvPr/>
          </p:nvGrpSpPr>
          <p:grpSpPr bwMode="auto">
            <a:xfrm>
              <a:off x="4197" y="1433"/>
              <a:ext cx="950" cy="312"/>
              <a:chOff x="4197" y="1433"/>
              <a:chExt cx="950" cy="312"/>
            </a:xfrm>
          </p:grpSpPr>
          <p:sp>
            <p:nvSpPr>
              <p:cNvPr id="44274" name="Line 63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 flipV="1">
                <a:off x="4197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75" name="Line 64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4427" y="1745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76" name="Line 65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4197" y="1433"/>
                <a:ext cx="23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77" name="Line 66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 flipH="1">
                <a:off x="4916" y="1433"/>
                <a:ext cx="231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78" name="Line 67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4735" y="143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79" name="Line 68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4609" y="1433"/>
                <a:ext cx="6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80" name="Line 69"/>
              <p:cNvSpPr>
                <a:spLocks noChangeShapeType="1"/>
              </p:cNvSpPr>
              <p:nvPr>
                <p:custDataLst>
                  <p:tags r:id="rId238"/>
                </p:custDataLst>
              </p:nvPr>
            </p:nvSpPr>
            <p:spPr bwMode="auto">
              <a:xfrm flipH="1">
                <a:off x="4677" y="1433"/>
                <a:ext cx="58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273" name="Text Box 70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4576" y="1501"/>
              <a:ext cx="19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</p:grpSp>
      <p:sp>
        <p:nvSpPr>
          <p:cNvPr id="44076" name="Text Box 71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49300" y="3521075"/>
            <a:ext cx="592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44077" name="Text Box 72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44538" y="3981450"/>
            <a:ext cx="59213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44078" name="Text Box 73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01625" y="1701800"/>
            <a:ext cx="584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ZEXT</a:t>
            </a:r>
          </a:p>
        </p:txBody>
      </p:sp>
      <p:grpSp>
        <p:nvGrpSpPr>
          <p:cNvPr id="44079" name="Group 74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154363" y="4105275"/>
            <a:ext cx="871537" cy="314325"/>
            <a:chOff x="1987" y="2586"/>
            <a:chExt cx="549" cy="198"/>
          </a:xfrm>
        </p:grpSpPr>
        <p:sp>
          <p:nvSpPr>
            <p:cNvPr id="44269" name="Text Box 75"/>
            <p:cNvSpPr txBox="1"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1987" y="2586"/>
              <a:ext cx="1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N</a:t>
              </a:r>
            </a:p>
          </p:txBody>
        </p:sp>
        <p:sp>
          <p:nvSpPr>
            <p:cNvPr id="44270" name="Text Box 76"/>
            <p:cNvSpPr txBox="1"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2175" y="2586"/>
              <a:ext cx="17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Z</a:t>
              </a:r>
            </a:p>
          </p:txBody>
        </p:sp>
        <p:sp>
          <p:nvSpPr>
            <p:cNvPr id="44271" name="Text Box 77"/>
            <p:cNvSpPr txBox="1"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2353" y="2586"/>
              <a:ext cx="183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 Narrow" charset="0"/>
                </a:rPr>
                <a:t>P</a:t>
              </a:r>
            </a:p>
          </p:txBody>
        </p:sp>
      </p:grpSp>
      <p:sp>
        <p:nvSpPr>
          <p:cNvPr id="44080" name="Text Box 78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225800" y="4587875"/>
            <a:ext cx="7461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LOGIC</a:t>
            </a:r>
          </a:p>
        </p:txBody>
      </p:sp>
      <p:sp>
        <p:nvSpPr>
          <p:cNvPr id="44081" name="Text Box 79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898775" y="3354388"/>
            <a:ext cx="59213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SEXT</a:t>
            </a:r>
          </a:p>
        </p:txBody>
      </p:sp>
      <p:sp>
        <p:nvSpPr>
          <p:cNvPr id="44082" name="Text Box 80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275013" y="49815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44083" name="Line 8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98863" y="4902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4" name="Line 82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3519488" y="5026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Line 83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V="1">
            <a:off x="3598863" y="441960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6" name="AutoShape 84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1693863" y="344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087" name="Text Box 85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922463" y="344488"/>
            <a:ext cx="115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gateMARMUX</a:t>
            </a:r>
          </a:p>
        </p:txBody>
      </p:sp>
      <p:sp>
        <p:nvSpPr>
          <p:cNvPr id="44088" name="Line 86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1882775" y="496888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9" name="Text Box 87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828800" y="4522788"/>
            <a:ext cx="5683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  IR  </a:t>
            </a:r>
          </a:p>
        </p:txBody>
      </p:sp>
      <p:grpSp>
        <p:nvGrpSpPr>
          <p:cNvPr id="44090" name="Group 88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1781175" y="4962525"/>
            <a:ext cx="412750" cy="244475"/>
            <a:chOff x="1104" y="3108"/>
            <a:chExt cx="260" cy="154"/>
          </a:xfrm>
        </p:grpSpPr>
        <p:sp>
          <p:nvSpPr>
            <p:cNvPr id="44267" name="Line 89"/>
            <p:cNvSpPr>
              <a:spLocks noChangeShapeType="1"/>
            </p:cNvSpPr>
            <p:nvPr>
              <p:custDataLst>
                <p:tags r:id="rId226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8" name="Text Box 90"/>
            <p:cNvSpPr txBox="1">
              <a:spLocks noChangeArrowheads="1"/>
            </p:cNvSpPr>
            <p:nvPr>
              <p:custDataLst>
                <p:tags r:id="rId227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44091" name="Line 9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V="1">
            <a:off x="2117725" y="4837113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2" name="Line 9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973888" y="3979863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3" name="Line 93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7804150" y="198596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4" name="Line 9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7316788" y="1985963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5" name="Line 95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V="1">
            <a:off x="3632200" y="2359025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6" name="Line 96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2662238" y="2357438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7" name="Line 97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5702300" y="3760788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8" name="Line 98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5702300" y="4522788"/>
            <a:ext cx="1174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9" name="Line 9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 flipV="1">
            <a:off x="6572250" y="5367338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0" name="Line 100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905750" y="533400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1" name="Text Box 101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4713288" y="6200775"/>
            <a:ext cx="663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LD.MAR</a:t>
            </a:r>
          </a:p>
        </p:txBody>
      </p:sp>
      <p:sp>
        <p:nvSpPr>
          <p:cNvPr id="44102" name="Line 102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4606925" y="6324600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103" name="Group 103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3930650" y="5616575"/>
            <a:ext cx="412750" cy="244475"/>
            <a:chOff x="1104" y="3108"/>
            <a:chExt cx="260" cy="154"/>
          </a:xfrm>
        </p:grpSpPr>
        <p:sp>
          <p:nvSpPr>
            <p:cNvPr id="44265" name="Line 104"/>
            <p:cNvSpPr>
              <a:spLocks noChangeShapeType="1"/>
            </p:cNvSpPr>
            <p:nvPr>
              <p:custDataLst>
                <p:tags r:id="rId224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6" name="Text Box 105"/>
            <p:cNvSpPr txBox="1">
              <a:spLocks noChangeArrowheads="1"/>
            </p:cNvSpPr>
            <p:nvPr>
              <p:custDataLst>
                <p:tags r:id="rId225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44104" name="AutoShape 106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 flipV="1">
            <a:off x="7300913" y="478155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105" name="Text Box 107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151563" y="4852988"/>
            <a:ext cx="774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gateALU</a:t>
            </a:r>
          </a:p>
        </p:txBody>
      </p:sp>
      <p:sp>
        <p:nvSpPr>
          <p:cNvPr id="44106" name="Line 108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7415213" y="4727575"/>
            <a:ext cx="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7" name="Line 109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7415213" y="5010150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8" name="Line 110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3490913" y="3492500"/>
            <a:ext cx="308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9" name="Line 111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6572250" y="34925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0" name="Line 112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flipH="1" flipV="1">
            <a:off x="1720850" y="290512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1" name="Line 11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H="1" flipV="1">
            <a:off x="2084388" y="290671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2" name="Line 11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H="1" flipV="1">
            <a:off x="2447925" y="29051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3" name="Line 11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H="1" flipV="1">
            <a:off x="2811463" y="29051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4" name="Line 11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1343025" y="32115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5" name="Line 11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1341438" y="3657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6" name="Line 11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1341438" y="4124325"/>
            <a:ext cx="110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7" name="Line 11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590550" y="198596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8" name="Line 12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590550" y="4419600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9" name="Line 12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2582863" y="34925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0" name="Line 12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2582863" y="34925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1" name="Line 12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117725" y="4419600"/>
            <a:ext cx="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2" name="Line 12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582863" y="38052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3" name="Line 12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flipV="1">
            <a:off x="3595688" y="3979863"/>
            <a:ext cx="3175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4" name="Line 12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3598863" y="3981450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5" name="Text Box 127"/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4254500" y="4462463"/>
            <a:ext cx="293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</a:t>
            </a:r>
          </a:p>
        </p:txBody>
      </p:sp>
      <p:sp>
        <p:nvSpPr>
          <p:cNvPr id="44126" name="Line 12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 flipH="1">
            <a:off x="4462463" y="4600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7" name="Line 12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590550" y="32004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8" name="Line 130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590550" y="3657600"/>
            <a:ext cx="160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9" name="Line 131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590550" y="4124325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0" name="Text Box 132"/>
          <p:cNvSpPr txBox="1"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103188" y="3062288"/>
            <a:ext cx="498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[10:0]</a:t>
            </a:r>
          </a:p>
        </p:txBody>
      </p:sp>
      <p:sp>
        <p:nvSpPr>
          <p:cNvPr id="44131" name="Text Box 133"/>
          <p:cNvSpPr txBox="1"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176213" y="3519488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[8:0]</a:t>
            </a:r>
          </a:p>
        </p:txBody>
      </p:sp>
      <p:sp>
        <p:nvSpPr>
          <p:cNvPr id="44132" name="Text Box 134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177800" y="39878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[5:0]</a:t>
            </a:r>
          </a:p>
        </p:txBody>
      </p:sp>
      <p:sp>
        <p:nvSpPr>
          <p:cNvPr id="44133" name="Text Box 135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2533650" y="3463925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[4:0]</a:t>
            </a:r>
          </a:p>
        </p:txBody>
      </p:sp>
      <p:sp>
        <p:nvSpPr>
          <p:cNvPr id="44134" name="Text Box 136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2684463" y="31750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0</a:t>
            </a:r>
          </a:p>
        </p:txBody>
      </p:sp>
      <p:grpSp>
        <p:nvGrpSpPr>
          <p:cNvPr id="44135" name="Group 137"/>
          <p:cNvGrpSpPr>
            <a:grpSpLocks/>
          </p:cNvGrpSpPr>
          <p:nvPr>
            <p:custDataLst>
              <p:tags r:id="rId103"/>
            </p:custDataLst>
          </p:nvPr>
        </p:nvGrpSpPr>
        <p:grpSpPr bwMode="auto">
          <a:xfrm>
            <a:off x="1384300" y="2947988"/>
            <a:ext cx="412750" cy="244475"/>
            <a:chOff x="1104" y="3108"/>
            <a:chExt cx="260" cy="154"/>
          </a:xfrm>
        </p:grpSpPr>
        <p:sp>
          <p:nvSpPr>
            <p:cNvPr id="44263" name="Line 138"/>
            <p:cNvSpPr>
              <a:spLocks noChangeShapeType="1"/>
            </p:cNvSpPr>
            <p:nvPr>
              <p:custDataLst>
                <p:tags r:id="rId222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4" name="Text Box 139"/>
            <p:cNvSpPr txBox="1">
              <a:spLocks noChangeArrowheads="1"/>
            </p:cNvSpPr>
            <p:nvPr>
              <p:custDataLst>
                <p:tags r:id="rId223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44136" name="Group 140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1744663" y="2947988"/>
            <a:ext cx="412750" cy="244475"/>
            <a:chOff x="1104" y="3108"/>
            <a:chExt cx="260" cy="154"/>
          </a:xfrm>
        </p:grpSpPr>
        <p:sp>
          <p:nvSpPr>
            <p:cNvPr id="44261" name="Line 141"/>
            <p:cNvSpPr>
              <a:spLocks noChangeShapeType="1"/>
            </p:cNvSpPr>
            <p:nvPr>
              <p:custDataLst>
                <p:tags r:id="rId220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2" name="Text Box 142"/>
            <p:cNvSpPr txBox="1">
              <a:spLocks noChangeArrowheads="1"/>
            </p:cNvSpPr>
            <p:nvPr>
              <p:custDataLst>
                <p:tags r:id="rId221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44137" name="Group 143"/>
          <p:cNvGrpSpPr>
            <a:grpSpLocks/>
          </p:cNvGrpSpPr>
          <p:nvPr>
            <p:custDataLst>
              <p:tags r:id="rId105"/>
            </p:custDataLst>
          </p:nvPr>
        </p:nvGrpSpPr>
        <p:grpSpPr bwMode="auto">
          <a:xfrm>
            <a:off x="2106613" y="2947988"/>
            <a:ext cx="412750" cy="244475"/>
            <a:chOff x="1104" y="3108"/>
            <a:chExt cx="260" cy="154"/>
          </a:xfrm>
        </p:grpSpPr>
        <p:sp>
          <p:nvSpPr>
            <p:cNvPr id="44259" name="Line 144"/>
            <p:cNvSpPr>
              <a:spLocks noChangeShapeType="1"/>
            </p:cNvSpPr>
            <p:nvPr>
              <p:custDataLst>
                <p:tags r:id="rId218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0" name="Text Box 145"/>
            <p:cNvSpPr txBox="1">
              <a:spLocks noChangeArrowheads="1"/>
            </p:cNvSpPr>
            <p:nvPr>
              <p:custDataLst>
                <p:tags r:id="rId219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44138" name="Group 146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78088" y="2946400"/>
            <a:ext cx="412750" cy="244475"/>
            <a:chOff x="1104" y="3108"/>
            <a:chExt cx="260" cy="154"/>
          </a:xfrm>
        </p:grpSpPr>
        <p:sp>
          <p:nvSpPr>
            <p:cNvPr id="44257" name="Line 147"/>
            <p:cNvSpPr>
              <a:spLocks noChangeShapeType="1"/>
            </p:cNvSpPr>
            <p:nvPr>
              <p:custDataLst>
                <p:tags r:id="rId216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8" name="Text Box 148"/>
            <p:cNvSpPr txBox="1">
              <a:spLocks noChangeArrowheads="1"/>
            </p:cNvSpPr>
            <p:nvPr>
              <p:custDataLst>
                <p:tags r:id="rId217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44139" name="Text Box 149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4122738" y="412908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LD.CC</a:t>
            </a:r>
          </a:p>
        </p:txBody>
      </p:sp>
      <p:sp>
        <p:nvSpPr>
          <p:cNvPr id="44140" name="Line 150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H="1">
            <a:off x="4025900" y="4251325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1" name="Line 151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5702300" y="3916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2" name="Line 152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5702300" y="4095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3" name="Line 153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4606925" y="106521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4" name="Line 154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 flipV="1">
            <a:off x="4606925" y="587375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5" name="Line 155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 flipV="1">
            <a:off x="4613275" y="261938"/>
            <a:ext cx="0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6" name="Line 156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606925" y="655638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7" name="Line 157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5603875" y="6556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8" name="Line 158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V="1">
            <a:off x="4343400" y="29067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9" name="Line 159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4343400" y="3152775"/>
            <a:ext cx="16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0" name="Line 160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>
            <a:off x="6035675" y="655638"/>
            <a:ext cx="0" cy="248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1" name="Line 161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3155950" y="228600"/>
            <a:ext cx="0" cy="157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2" name="Line 162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 flipV="1">
            <a:off x="3971925" y="1654175"/>
            <a:ext cx="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3" name="Line 163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3155950" y="1820863"/>
            <a:ext cx="815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4" name="Line 164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 flipV="1">
            <a:off x="3225800" y="18986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5" name="Line 165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3225800" y="1898650"/>
            <a:ext cx="128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6" name="Line 166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 flipV="1">
            <a:off x="4508500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7" name="Line 167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 flipV="1">
            <a:off x="5045075" y="16541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8" name="Line 168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 flipV="1">
            <a:off x="5045075" y="1898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9" name="Line 169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 flipV="1">
            <a:off x="5603875" y="130175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0" name="Line 170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 flipV="1">
            <a:off x="1806575" y="22860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1" name="Line 171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 flipV="1">
            <a:off x="1806575" y="573088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2" name="Line 172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 flipV="1">
            <a:off x="1331913" y="1114425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3" name="Line 173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 flipV="1">
            <a:off x="2117725" y="111442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4" name="Line 174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 flipV="1">
            <a:off x="590550" y="1423988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5" name="Line 175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>
            <a:off x="590550" y="1423988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6" name="Line 176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 flipH="1">
            <a:off x="2117725" y="189865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167" name="Group 177"/>
          <p:cNvGrpSpPr>
            <a:grpSpLocks/>
          </p:cNvGrpSpPr>
          <p:nvPr>
            <p:custDataLst>
              <p:tags r:id="rId135"/>
            </p:custDataLst>
          </p:nvPr>
        </p:nvGrpSpPr>
        <p:grpSpPr bwMode="auto">
          <a:xfrm>
            <a:off x="1776413" y="1179513"/>
            <a:ext cx="412750" cy="244475"/>
            <a:chOff x="1104" y="3108"/>
            <a:chExt cx="260" cy="154"/>
          </a:xfrm>
        </p:grpSpPr>
        <p:sp>
          <p:nvSpPr>
            <p:cNvPr id="44255" name="Line 178"/>
            <p:cNvSpPr>
              <a:spLocks noChangeShapeType="1"/>
            </p:cNvSpPr>
            <p:nvPr>
              <p:custDataLst>
                <p:tags r:id="rId214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6" name="Text Box 179"/>
            <p:cNvSpPr txBox="1">
              <a:spLocks noChangeArrowheads="1"/>
            </p:cNvSpPr>
            <p:nvPr>
              <p:custDataLst>
                <p:tags r:id="rId215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grpSp>
        <p:nvGrpSpPr>
          <p:cNvPr id="44168" name="Group 180"/>
          <p:cNvGrpSpPr>
            <a:grpSpLocks/>
          </p:cNvGrpSpPr>
          <p:nvPr>
            <p:custDataLst>
              <p:tags r:id="rId136"/>
            </p:custDataLst>
          </p:nvPr>
        </p:nvGrpSpPr>
        <p:grpSpPr bwMode="auto">
          <a:xfrm>
            <a:off x="998538" y="1179513"/>
            <a:ext cx="412750" cy="244475"/>
            <a:chOff x="1104" y="3108"/>
            <a:chExt cx="260" cy="154"/>
          </a:xfrm>
        </p:grpSpPr>
        <p:sp>
          <p:nvSpPr>
            <p:cNvPr id="44253" name="Line 181"/>
            <p:cNvSpPr>
              <a:spLocks noChangeShapeType="1"/>
            </p:cNvSpPr>
            <p:nvPr>
              <p:custDataLst>
                <p:tags r:id="rId212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" name="Text Box 182"/>
            <p:cNvSpPr txBox="1">
              <a:spLocks noChangeArrowheads="1"/>
            </p:cNvSpPr>
            <p:nvPr>
              <p:custDataLst>
                <p:tags r:id="rId213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44169" name="Line 183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>
            <a:off x="6578600" y="8064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0" name="Line 184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>
            <a:off x="6570663" y="13017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1" name="Line 185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561138" y="1819275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2" name="Text Box 186"/>
          <p:cNvSpPr txBox="1">
            <a:spLocks noChangeArrowheads="1"/>
          </p:cNvSpPr>
          <p:nvPr>
            <p:custDataLst>
              <p:tags r:id="rId140"/>
            </p:custDataLst>
          </p:nvPr>
        </p:nvSpPr>
        <p:spPr bwMode="auto">
          <a:xfrm>
            <a:off x="6278563" y="684213"/>
            <a:ext cx="368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DR</a:t>
            </a:r>
          </a:p>
        </p:txBody>
      </p:sp>
      <p:sp>
        <p:nvSpPr>
          <p:cNvPr id="44173" name="Text Box 187"/>
          <p:cNvSpPr txBox="1">
            <a:spLocks noChangeArrowheads="1"/>
          </p:cNvSpPr>
          <p:nvPr>
            <p:custDataLst>
              <p:tags r:id="rId141"/>
            </p:custDataLst>
          </p:nvPr>
        </p:nvSpPr>
        <p:spPr bwMode="auto">
          <a:xfrm>
            <a:off x="5969000" y="1179513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LD.REG</a:t>
            </a:r>
          </a:p>
        </p:txBody>
      </p:sp>
      <p:sp>
        <p:nvSpPr>
          <p:cNvPr id="44174" name="Text Box 188"/>
          <p:cNvSpPr txBox="1"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6216650" y="1698625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SR2</a:t>
            </a:r>
          </a:p>
        </p:txBody>
      </p:sp>
      <p:sp>
        <p:nvSpPr>
          <p:cNvPr id="44175" name="Line 189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 flipV="1">
            <a:off x="6646863" y="730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6" name="Line 190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 flipV="1">
            <a:off x="7239000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7" name="Text Box 191"/>
          <p:cNvSpPr txBox="1">
            <a:spLocks noChangeArrowheads="1"/>
          </p:cNvSpPr>
          <p:nvPr>
            <p:custDataLst>
              <p:tags r:id="rId145"/>
            </p:custDataLst>
          </p:nvPr>
        </p:nvSpPr>
        <p:spPr bwMode="auto">
          <a:xfrm>
            <a:off x="6578600" y="157480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44178" name="Text Box 192"/>
          <p:cNvSpPr txBox="1">
            <a:spLocks noChangeArrowheads="1"/>
          </p:cNvSpPr>
          <p:nvPr>
            <p:custDataLst>
              <p:tags r:id="rId146"/>
            </p:custDataLst>
          </p:nvPr>
        </p:nvSpPr>
        <p:spPr bwMode="auto">
          <a:xfrm>
            <a:off x="6545263" y="5254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44179" name="Text Box 193"/>
          <p:cNvSpPr txBox="1">
            <a:spLocks noChangeArrowheads="1"/>
          </p:cNvSpPr>
          <p:nvPr>
            <p:custDataLst>
              <p:tags r:id="rId147"/>
            </p:custDataLst>
          </p:nvPr>
        </p:nvSpPr>
        <p:spPr bwMode="auto">
          <a:xfrm>
            <a:off x="6992938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44180" name="Text Box 194"/>
          <p:cNvSpPr txBox="1">
            <a:spLocks noChangeArrowheads="1"/>
          </p:cNvSpPr>
          <p:nvPr>
            <p:custDataLst>
              <p:tags r:id="rId148"/>
            </p:custDataLst>
          </p:nvPr>
        </p:nvSpPr>
        <p:spPr bwMode="auto">
          <a:xfrm>
            <a:off x="8399463" y="1685925"/>
            <a:ext cx="430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SR1</a:t>
            </a:r>
          </a:p>
        </p:txBody>
      </p:sp>
      <p:sp>
        <p:nvSpPr>
          <p:cNvPr id="44181" name="Line 195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 flipV="1">
            <a:off x="8224838" y="17351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82" name="Text Box 196"/>
          <p:cNvSpPr txBox="1">
            <a:spLocks noChangeArrowheads="1"/>
          </p:cNvSpPr>
          <p:nvPr>
            <p:custDataLst>
              <p:tags r:id="rId150"/>
            </p:custDataLst>
          </p:nvPr>
        </p:nvSpPr>
        <p:spPr bwMode="auto">
          <a:xfrm>
            <a:off x="8140700" y="15636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44183" name="Line 197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>
            <a:off x="7516813" y="228600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184" name="Group 198"/>
          <p:cNvGrpSpPr>
            <a:grpSpLocks/>
          </p:cNvGrpSpPr>
          <p:nvPr>
            <p:custDataLst>
              <p:tags r:id="rId152"/>
            </p:custDataLst>
          </p:nvPr>
        </p:nvGrpSpPr>
        <p:grpSpPr bwMode="auto">
          <a:xfrm>
            <a:off x="7181850" y="342900"/>
            <a:ext cx="412750" cy="244475"/>
            <a:chOff x="1104" y="3108"/>
            <a:chExt cx="260" cy="154"/>
          </a:xfrm>
        </p:grpSpPr>
        <p:sp>
          <p:nvSpPr>
            <p:cNvPr id="44251" name="Line 199"/>
            <p:cNvSpPr>
              <a:spLocks noChangeShapeType="1"/>
            </p:cNvSpPr>
            <p:nvPr>
              <p:custDataLst>
                <p:tags r:id="rId210"/>
              </p:custDataLst>
            </p:nvPr>
          </p:nvSpPr>
          <p:spPr bwMode="auto">
            <a:xfrm flipV="1">
              <a:off x="1268" y="314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2" name="Text Box 200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1104" y="3108"/>
              <a:ext cx="2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16</a:t>
              </a:r>
            </a:p>
          </p:txBody>
        </p:sp>
      </p:grpSp>
      <p:sp>
        <p:nvSpPr>
          <p:cNvPr id="44185" name="Line 201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 flipV="1">
            <a:off x="7726363" y="26638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86" name="Text Box 202"/>
          <p:cNvSpPr txBox="1">
            <a:spLocks noChangeArrowheads="1"/>
          </p:cNvSpPr>
          <p:nvPr>
            <p:custDataLst>
              <p:tags r:id="rId154"/>
            </p:custDataLst>
          </p:nvPr>
        </p:nvSpPr>
        <p:spPr bwMode="auto">
          <a:xfrm>
            <a:off x="7480300" y="26098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/>
              <a:t>16</a:t>
            </a:r>
          </a:p>
        </p:txBody>
      </p:sp>
      <p:sp>
        <p:nvSpPr>
          <p:cNvPr id="44187" name="Line 203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 flipV="1">
            <a:off x="5957888" y="28003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88" name="Text Box 204"/>
          <p:cNvSpPr txBox="1">
            <a:spLocks noChangeArrowheads="1"/>
          </p:cNvSpPr>
          <p:nvPr>
            <p:custDataLst>
              <p:tags r:id="rId156"/>
            </p:custDataLst>
          </p:nvPr>
        </p:nvSpPr>
        <p:spPr bwMode="auto">
          <a:xfrm>
            <a:off x="6035675" y="274637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44189" name="Line 205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 flipV="1">
            <a:off x="4316413" y="3424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90" name="Text Box 206"/>
          <p:cNvSpPr txBox="1"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4184650" y="32654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44191" name="Text Box 207"/>
          <p:cNvSpPr txBox="1"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1136650" y="4557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LD.IR</a:t>
            </a:r>
          </a:p>
        </p:txBody>
      </p:sp>
      <p:sp>
        <p:nvSpPr>
          <p:cNvPr id="44192" name="Line 208"/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>
            <a:off x="1638300" y="4679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93" name="Text Box 209"/>
          <p:cNvSpPr txBox="1"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588963" y="2239963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[7:0]</a:t>
            </a:r>
          </a:p>
        </p:txBody>
      </p:sp>
      <p:sp>
        <p:nvSpPr>
          <p:cNvPr id="44194" name="Line 210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 flipV="1">
            <a:off x="506413" y="2293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95" name="Text Box 211"/>
          <p:cNvSpPr txBox="1"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679450" y="24193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44196" name="Line 212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>
            <a:off x="1127125" y="266382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97" name="Line 213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flipV="1">
            <a:off x="1258888" y="25876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98" name="Text Box 214"/>
          <p:cNvSpPr txBox="1">
            <a:spLocks noChangeArrowheads="1"/>
          </p:cNvSpPr>
          <p:nvPr>
            <p:custDataLst>
              <p:tags r:id="rId166"/>
            </p:custDataLst>
          </p:nvPr>
        </p:nvSpPr>
        <p:spPr bwMode="auto">
          <a:xfrm>
            <a:off x="1204913" y="2419350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44199" name="Oval 215"/>
          <p:cNvSpPr>
            <a:spLocks noChangeArrowheads="1"/>
          </p:cNvSpPr>
          <p:nvPr>
            <p:custDataLst>
              <p:tags r:id="rId167"/>
            </p:custDataLst>
          </p:nvPr>
        </p:nvSpPr>
        <p:spPr bwMode="auto">
          <a:xfrm>
            <a:off x="2090738" y="4391025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200" name="Oval 216"/>
          <p:cNvSpPr>
            <a:spLocks noChangeArrowheads="1"/>
          </p:cNvSpPr>
          <p:nvPr>
            <p:custDataLst>
              <p:tags r:id="rId168"/>
            </p:custDataLst>
          </p:nvPr>
        </p:nvSpPr>
        <p:spPr bwMode="auto">
          <a:xfrm>
            <a:off x="2554288" y="3776663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201" name="Oval 217"/>
          <p:cNvSpPr>
            <a:spLocks noChangeArrowheads="1"/>
          </p:cNvSpPr>
          <p:nvPr>
            <p:custDataLst>
              <p:tags r:id="rId169"/>
            </p:custDataLst>
          </p:nvPr>
        </p:nvSpPr>
        <p:spPr bwMode="auto">
          <a:xfrm>
            <a:off x="7775575" y="3228975"/>
            <a:ext cx="5238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202" name="Line 218"/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flipV="1">
            <a:off x="3490913" y="3255963"/>
            <a:ext cx="3708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3" name="Line 219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flipV="1">
            <a:off x="3490913" y="29067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4" name="Line 220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>
            <a:off x="3413125" y="1468438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5" name="Line 221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flipV="1">
            <a:off x="3567113" y="1392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6" name="Text Box 222"/>
          <p:cNvSpPr txBox="1">
            <a:spLocks noChangeArrowheads="1"/>
          </p:cNvSpPr>
          <p:nvPr>
            <p:custDataLst>
              <p:tags r:id="rId174"/>
            </p:custDataLst>
          </p:nvPr>
        </p:nvSpPr>
        <p:spPr bwMode="auto">
          <a:xfrm>
            <a:off x="3506788" y="12239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44207" name="Text Box 223"/>
          <p:cNvSpPr txBox="1">
            <a:spLocks noChangeArrowheads="1"/>
          </p:cNvSpPr>
          <p:nvPr>
            <p:custDataLst>
              <p:tags r:id="rId175"/>
            </p:custDataLst>
          </p:nvPr>
        </p:nvSpPr>
        <p:spPr bwMode="auto">
          <a:xfrm>
            <a:off x="3522663" y="769938"/>
            <a:ext cx="557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LD.PC</a:t>
            </a:r>
          </a:p>
        </p:txBody>
      </p:sp>
      <p:sp>
        <p:nvSpPr>
          <p:cNvPr id="44208" name="Line 224"/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>
            <a:off x="4025900" y="8921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9" name="Line 225"/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 flipH="1">
            <a:off x="4606925" y="2663825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0" name="Text Box 226"/>
          <p:cNvSpPr txBox="1">
            <a:spLocks noChangeArrowheads="1"/>
          </p:cNvSpPr>
          <p:nvPr>
            <p:custDataLst>
              <p:tags r:id="rId178"/>
            </p:custDataLst>
          </p:nvPr>
        </p:nvSpPr>
        <p:spPr bwMode="auto">
          <a:xfrm>
            <a:off x="995363" y="2108200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ADDR2MUX</a:t>
            </a:r>
          </a:p>
        </p:txBody>
      </p:sp>
      <p:sp>
        <p:nvSpPr>
          <p:cNvPr id="44211" name="Line 227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 flipV="1">
            <a:off x="1127125" y="229393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2" name="Text Box 228"/>
          <p:cNvSpPr txBox="1">
            <a:spLocks noChangeArrowheads="1"/>
          </p:cNvSpPr>
          <p:nvPr>
            <p:custDataLst>
              <p:tags r:id="rId180"/>
            </p:custDataLst>
          </p:nvPr>
        </p:nvSpPr>
        <p:spPr bwMode="auto">
          <a:xfrm>
            <a:off x="4824413" y="2541588"/>
            <a:ext cx="896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ADDR1MUX</a:t>
            </a:r>
          </a:p>
        </p:txBody>
      </p:sp>
      <p:sp>
        <p:nvSpPr>
          <p:cNvPr id="44213" name="Oval 229"/>
          <p:cNvSpPr>
            <a:spLocks noChangeArrowheads="1"/>
          </p:cNvSpPr>
          <p:nvPr>
            <p:custDataLst>
              <p:tags r:id="rId181"/>
            </p:custDataLst>
          </p:nvPr>
        </p:nvSpPr>
        <p:spPr bwMode="auto">
          <a:xfrm>
            <a:off x="3198813" y="1868488"/>
            <a:ext cx="52387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4214" name="Line 230"/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 flipV="1">
            <a:off x="3074988" y="102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5" name="Text Box 231"/>
          <p:cNvSpPr txBox="1"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2844800" y="971550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44216" name="Line 232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flipV="1">
            <a:off x="5526088" y="16303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7" name="Text Box 233"/>
          <p:cNvSpPr txBox="1">
            <a:spLocks noChangeArrowheads="1"/>
          </p:cNvSpPr>
          <p:nvPr>
            <p:custDataLst>
              <p:tags r:id="rId185"/>
            </p:custDataLst>
          </p:nvPr>
        </p:nvSpPr>
        <p:spPr bwMode="auto">
          <a:xfrm>
            <a:off x="5603875" y="1576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44218" name="Line 234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flipV="1">
            <a:off x="3783013" y="3173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9" name="Text Box 235"/>
          <p:cNvSpPr txBox="1">
            <a:spLocks noChangeArrowheads="1"/>
          </p:cNvSpPr>
          <p:nvPr>
            <p:custDataLst>
              <p:tags r:id="rId187"/>
            </p:custDataLst>
          </p:nvPr>
        </p:nvSpPr>
        <p:spPr bwMode="auto">
          <a:xfrm>
            <a:off x="3651250" y="3014663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sp>
        <p:nvSpPr>
          <p:cNvPr id="44220" name="Line 236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flipV="1">
            <a:off x="6202363" y="44497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1" name="Line 237"/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 flipV="1">
            <a:off x="7334250" y="5083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2" name="Text Box 238"/>
          <p:cNvSpPr txBox="1">
            <a:spLocks noChangeArrowheads="1"/>
          </p:cNvSpPr>
          <p:nvPr>
            <p:custDataLst>
              <p:tags r:id="rId190"/>
            </p:custDataLst>
          </p:nvPr>
        </p:nvSpPr>
        <p:spPr bwMode="auto">
          <a:xfrm>
            <a:off x="6151563" y="42814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44223" name="Text Box 239"/>
          <p:cNvSpPr txBox="1">
            <a:spLocks noChangeArrowheads="1"/>
          </p:cNvSpPr>
          <p:nvPr>
            <p:custDataLst>
              <p:tags r:id="rId191"/>
            </p:custDataLst>
          </p:nvPr>
        </p:nvSpPr>
        <p:spPr bwMode="auto">
          <a:xfrm>
            <a:off x="7073900" y="5026025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16</a:t>
            </a:r>
          </a:p>
        </p:txBody>
      </p:sp>
      <p:grpSp>
        <p:nvGrpSpPr>
          <p:cNvPr id="44224" name="Group 240"/>
          <p:cNvGrpSpPr>
            <a:grpSpLocks/>
          </p:cNvGrpSpPr>
          <p:nvPr>
            <p:custDataLst>
              <p:tags r:id="rId192"/>
            </p:custDataLst>
          </p:nvPr>
        </p:nvGrpSpPr>
        <p:grpSpPr bwMode="auto">
          <a:xfrm>
            <a:off x="5837238" y="4164013"/>
            <a:ext cx="52387" cy="250825"/>
            <a:chOff x="3678" y="3044"/>
            <a:chExt cx="33" cy="158"/>
          </a:xfrm>
        </p:grpSpPr>
        <p:sp>
          <p:nvSpPr>
            <p:cNvPr id="44248" name="Oval 241"/>
            <p:cNvSpPr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3678" y="3105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4249" name="Oval 242"/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3678" y="3044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4250" name="Oval 243"/>
            <p:cNvSpPr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3678" y="3166"/>
              <a:ext cx="33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44225" name="Line 244"/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>
            <a:off x="823913" y="882650"/>
            <a:ext cx="271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6" name="Line 245"/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 flipH="1">
            <a:off x="8074025" y="1808163"/>
            <a:ext cx="34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7" name="Text Box 246"/>
          <p:cNvSpPr txBox="1">
            <a:spLocks noChangeArrowheads="1"/>
          </p:cNvSpPr>
          <p:nvPr>
            <p:custDataLst>
              <p:tags r:id="rId195"/>
            </p:custDataLst>
          </p:nvPr>
        </p:nvSpPr>
        <p:spPr bwMode="auto">
          <a:xfrm>
            <a:off x="7673975" y="4175125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44228" name="Text Box 247"/>
          <p:cNvSpPr txBox="1">
            <a:spLocks noChangeArrowheads="1"/>
          </p:cNvSpPr>
          <p:nvPr>
            <p:custDataLst>
              <p:tags r:id="rId196"/>
            </p:custDataLst>
          </p:nvPr>
        </p:nvSpPr>
        <p:spPr bwMode="auto">
          <a:xfrm>
            <a:off x="6838950" y="4170363"/>
            <a:ext cx="268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44229" name="Line 248"/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 flipH="1">
            <a:off x="6035675" y="48895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30" name="Line 249"/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>
            <a:off x="5702300" y="4648200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31" name="Line 250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>
            <a:off x="6035675" y="46482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32" name="Text Box 251"/>
          <p:cNvSpPr txBox="1">
            <a:spLocks noChangeArrowheads="1"/>
          </p:cNvSpPr>
          <p:nvPr>
            <p:custDataLst>
              <p:tags r:id="rId200"/>
            </p:custDataLst>
          </p:nvPr>
        </p:nvSpPr>
        <p:spPr bwMode="auto">
          <a:xfrm>
            <a:off x="146050" y="760413"/>
            <a:ext cx="749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MARMUX</a:t>
            </a:r>
          </a:p>
        </p:txBody>
      </p:sp>
      <p:sp>
        <p:nvSpPr>
          <p:cNvPr id="44233" name="Text Box 252"/>
          <p:cNvSpPr txBox="1">
            <a:spLocks noChangeArrowheads="1"/>
          </p:cNvSpPr>
          <p:nvPr>
            <p:custDataLst>
              <p:tags r:id="rId201"/>
            </p:custDataLst>
          </p:nvPr>
        </p:nvSpPr>
        <p:spPr bwMode="auto">
          <a:xfrm>
            <a:off x="3154363" y="1057275"/>
            <a:ext cx="642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PCMUX</a:t>
            </a:r>
          </a:p>
        </p:txBody>
      </p:sp>
      <p:sp>
        <p:nvSpPr>
          <p:cNvPr id="44234" name="Line 253"/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>
            <a:off x="3413125" y="1244600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235" name="Group 254"/>
          <p:cNvGrpSpPr>
            <a:grpSpLocks/>
          </p:cNvGrpSpPr>
          <p:nvPr>
            <p:custDataLst>
              <p:tags r:id="rId203"/>
            </p:custDataLst>
          </p:nvPr>
        </p:nvGrpSpPr>
        <p:grpSpPr bwMode="auto">
          <a:xfrm>
            <a:off x="7199313" y="3141663"/>
            <a:ext cx="234950" cy="114300"/>
            <a:chOff x="4327" y="1929"/>
            <a:chExt cx="148" cy="72"/>
          </a:xfrm>
        </p:grpSpPr>
        <p:sp>
          <p:nvSpPr>
            <p:cNvPr id="44246" name="Arc 255"/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4403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47" name="Arc 256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 flipH="1">
              <a:off x="4327" y="1929"/>
              <a:ext cx="72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236" name="Line 257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7434263" y="3255963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6308725" y="581025"/>
            <a:ext cx="596900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9" name="Oval 258"/>
          <p:cNvSpPr/>
          <p:nvPr/>
        </p:nvSpPr>
        <p:spPr>
          <a:xfrm>
            <a:off x="4559300" y="2419350"/>
            <a:ext cx="596900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0" name="Oval 259"/>
          <p:cNvSpPr/>
          <p:nvPr/>
        </p:nvSpPr>
        <p:spPr>
          <a:xfrm>
            <a:off x="749300" y="2455863"/>
            <a:ext cx="596900" cy="398462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1" name="Oval 260"/>
          <p:cNvSpPr/>
          <p:nvPr/>
        </p:nvSpPr>
        <p:spPr>
          <a:xfrm>
            <a:off x="595313" y="530225"/>
            <a:ext cx="596900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2" name="Oval 261"/>
          <p:cNvSpPr/>
          <p:nvPr/>
        </p:nvSpPr>
        <p:spPr>
          <a:xfrm>
            <a:off x="1985963" y="284163"/>
            <a:ext cx="1036637" cy="398462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4665663" y="6105525"/>
            <a:ext cx="711200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2198688" y="6503988"/>
            <a:ext cx="711200" cy="398462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1808163" y="5470525"/>
            <a:ext cx="711200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5957888" y="1103313"/>
            <a:ext cx="711200" cy="396875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152400" y="6105525"/>
            <a:ext cx="711200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49311" y="2336086"/>
            <a:ext cx="2183542" cy="2177323"/>
          </a:xfrm>
          <a:custGeom>
            <a:avLst/>
            <a:gdLst>
              <a:gd name="connsiteX0" fmla="*/ 1559862 w 2183542"/>
              <a:gd name="connsiteY0" fmla="*/ 2177323 h 2177323"/>
              <a:gd name="connsiteX1" fmla="*/ 1265031 w 2183542"/>
              <a:gd name="connsiteY1" fmla="*/ 2018560 h 2177323"/>
              <a:gd name="connsiteX2" fmla="*/ 165086 w 2183542"/>
              <a:gd name="connsiteY2" fmla="*/ 1984539 h 2177323"/>
              <a:gd name="connsiteX3" fmla="*/ 142407 w 2183542"/>
              <a:gd name="connsiteY3" fmla="*/ 1428868 h 2177323"/>
              <a:gd name="connsiteX4" fmla="*/ 1480484 w 2183542"/>
              <a:gd name="connsiteY4" fmla="*/ 1451549 h 2177323"/>
              <a:gd name="connsiteX5" fmla="*/ 1627899 w 2183542"/>
              <a:gd name="connsiteY5" fmla="*/ 476289 h 2177323"/>
              <a:gd name="connsiteX6" fmla="*/ 2047466 w 2183542"/>
              <a:gd name="connsiteY6" fmla="*/ 181444 h 2177323"/>
              <a:gd name="connsiteX7" fmla="*/ 2183542 w 2183542"/>
              <a:gd name="connsiteY7" fmla="*/ 0 h 217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3542" h="2177323">
                <a:moveTo>
                  <a:pt x="1559862" y="2177323"/>
                </a:moveTo>
                <a:cubicBezTo>
                  <a:pt x="1528678" y="2114007"/>
                  <a:pt x="1497494" y="2050691"/>
                  <a:pt x="1265031" y="2018560"/>
                </a:cubicBezTo>
                <a:cubicBezTo>
                  <a:pt x="1032568" y="1986429"/>
                  <a:pt x="352190" y="2082821"/>
                  <a:pt x="165086" y="1984539"/>
                </a:cubicBezTo>
                <a:cubicBezTo>
                  <a:pt x="-22018" y="1886257"/>
                  <a:pt x="-76826" y="1517700"/>
                  <a:pt x="142407" y="1428868"/>
                </a:cubicBezTo>
                <a:cubicBezTo>
                  <a:pt x="361640" y="1340036"/>
                  <a:pt x="1232902" y="1610312"/>
                  <a:pt x="1480484" y="1451549"/>
                </a:cubicBezTo>
                <a:cubicBezTo>
                  <a:pt x="1728066" y="1292786"/>
                  <a:pt x="1533402" y="687973"/>
                  <a:pt x="1627899" y="476289"/>
                </a:cubicBezTo>
                <a:cubicBezTo>
                  <a:pt x="1722396" y="264605"/>
                  <a:pt x="1954859" y="260825"/>
                  <a:pt x="2047466" y="181444"/>
                </a:cubicBezTo>
                <a:cubicBezTo>
                  <a:pt x="2140073" y="102063"/>
                  <a:pt x="2183542" y="0"/>
                  <a:pt x="2183542" y="0"/>
                </a:cubicBezTo>
              </a:path>
            </a:pathLst>
          </a:custGeom>
          <a:ln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560646" y="566187"/>
            <a:ext cx="2512249" cy="2578427"/>
          </a:xfrm>
          <a:custGeom>
            <a:avLst/>
            <a:gdLst>
              <a:gd name="connsiteX0" fmla="*/ 1145303 w 2512249"/>
              <a:gd name="connsiteY0" fmla="*/ 159587 h 2578427"/>
              <a:gd name="connsiteX1" fmla="*/ 1440134 w 2512249"/>
              <a:gd name="connsiteY1" fmla="*/ 125567 h 2578427"/>
              <a:gd name="connsiteX2" fmla="*/ 2347305 w 2512249"/>
              <a:gd name="connsiteY2" fmla="*/ 182268 h 2578427"/>
              <a:gd name="connsiteX3" fmla="*/ 2369984 w 2512249"/>
              <a:gd name="connsiteY3" fmla="*/ 2382271 h 2578427"/>
              <a:gd name="connsiteX4" fmla="*/ 884492 w 2512249"/>
              <a:gd name="connsiteY4" fmla="*/ 2427632 h 2578427"/>
              <a:gd name="connsiteX5" fmla="*/ 181434 w 2512249"/>
              <a:gd name="connsiteY5" fmla="*/ 1996703 h 2578427"/>
              <a:gd name="connsiteX6" fmla="*/ 0 w 2512249"/>
              <a:gd name="connsiteY6" fmla="*/ 1803920 h 257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2249" h="2578427">
                <a:moveTo>
                  <a:pt x="1145303" y="159587"/>
                </a:moveTo>
                <a:cubicBezTo>
                  <a:pt x="1192551" y="140687"/>
                  <a:pt x="1239800" y="121787"/>
                  <a:pt x="1440134" y="125567"/>
                </a:cubicBezTo>
                <a:cubicBezTo>
                  <a:pt x="1640468" y="129347"/>
                  <a:pt x="2192330" y="-193849"/>
                  <a:pt x="2347305" y="182268"/>
                </a:cubicBezTo>
                <a:cubicBezTo>
                  <a:pt x="2502280" y="558385"/>
                  <a:pt x="2613786" y="2008044"/>
                  <a:pt x="2369984" y="2382271"/>
                </a:cubicBezTo>
                <a:cubicBezTo>
                  <a:pt x="2126182" y="2756498"/>
                  <a:pt x="1249250" y="2491893"/>
                  <a:pt x="884492" y="2427632"/>
                </a:cubicBezTo>
                <a:cubicBezTo>
                  <a:pt x="519734" y="2363371"/>
                  <a:pt x="328849" y="2100655"/>
                  <a:pt x="181434" y="1996703"/>
                </a:cubicBezTo>
                <a:cubicBezTo>
                  <a:pt x="34019" y="1892751"/>
                  <a:pt x="0" y="1803920"/>
                  <a:pt x="0" y="1803920"/>
                </a:cubicBezTo>
              </a:path>
            </a:pathLst>
          </a:custGeom>
          <a:ln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564425" y="140965"/>
            <a:ext cx="7147106" cy="6050797"/>
          </a:xfrm>
          <a:custGeom>
            <a:avLst/>
            <a:gdLst>
              <a:gd name="connsiteX0" fmla="*/ 1542636 w 7147106"/>
              <a:gd name="connsiteY0" fmla="*/ 1820894 h 6050797"/>
              <a:gd name="connsiteX1" fmla="*/ 1395220 w 7147106"/>
              <a:gd name="connsiteY1" fmla="*/ 1639450 h 6050797"/>
              <a:gd name="connsiteX2" fmla="*/ 658144 w 7147106"/>
              <a:gd name="connsiteY2" fmla="*/ 1616770 h 6050797"/>
              <a:gd name="connsiteX3" fmla="*/ 692163 w 7147106"/>
              <a:gd name="connsiteY3" fmla="*/ 1015738 h 6050797"/>
              <a:gd name="connsiteX4" fmla="*/ 283936 w 7147106"/>
              <a:gd name="connsiteY4" fmla="*/ 652851 h 6050797"/>
              <a:gd name="connsiteX5" fmla="*/ 544748 w 7147106"/>
              <a:gd name="connsiteY5" fmla="*/ 199242 h 6050797"/>
              <a:gd name="connsiteX6" fmla="*/ 6475378 w 7147106"/>
              <a:gd name="connsiteY6" fmla="*/ 392025 h 6050797"/>
              <a:gd name="connsiteX7" fmla="*/ 6758869 w 7147106"/>
              <a:gd name="connsiteY7" fmla="*/ 4519867 h 6050797"/>
              <a:gd name="connsiteX8" fmla="*/ 4218790 w 7147106"/>
              <a:gd name="connsiteY8" fmla="*/ 5018837 h 6050797"/>
              <a:gd name="connsiteX9" fmla="*/ 3028128 w 7147106"/>
              <a:gd name="connsiteY9" fmla="*/ 4996156 h 6050797"/>
              <a:gd name="connsiteX10" fmla="*/ 2801335 w 7147106"/>
              <a:gd name="connsiteY10" fmla="*/ 6050797 h 605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7106" h="6050797">
                <a:moveTo>
                  <a:pt x="1542636" y="1820894"/>
                </a:moveTo>
                <a:cubicBezTo>
                  <a:pt x="1542635" y="1747182"/>
                  <a:pt x="1542635" y="1673471"/>
                  <a:pt x="1395220" y="1639450"/>
                </a:cubicBezTo>
                <a:cubicBezTo>
                  <a:pt x="1247805" y="1605429"/>
                  <a:pt x="775320" y="1720722"/>
                  <a:pt x="658144" y="1616770"/>
                </a:cubicBezTo>
                <a:cubicBezTo>
                  <a:pt x="540968" y="1512818"/>
                  <a:pt x="754531" y="1176391"/>
                  <a:pt x="692163" y="1015738"/>
                </a:cubicBezTo>
                <a:cubicBezTo>
                  <a:pt x="629795" y="855085"/>
                  <a:pt x="308505" y="788934"/>
                  <a:pt x="283936" y="652851"/>
                </a:cubicBezTo>
                <a:cubicBezTo>
                  <a:pt x="259367" y="516768"/>
                  <a:pt x="-487159" y="242713"/>
                  <a:pt x="544748" y="199242"/>
                </a:cubicBezTo>
                <a:cubicBezTo>
                  <a:pt x="1576655" y="155771"/>
                  <a:pt x="5439691" y="-328079"/>
                  <a:pt x="6475378" y="392025"/>
                </a:cubicBezTo>
                <a:cubicBezTo>
                  <a:pt x="7511065" y="1112129"/>
                  <a:pt x="7134967" y="3748732"/>
                  <a:pt x="6758869" y="4519867"/>
                </a:cubicBezTo>
                <a:cubicBezTo>
                  <a:pt x="6382771" y="5291002"/>
                  <a:pt x="4840580" y="4939456"/>
                  <a:pt x="4218790" y="5018837"/>
                </a:cubicBezTo>
                <a:cubicBezTo>
                  <a:pt x="3597000" y="5098218"/>
                  <a:pt x="3264371" y="4824163"/>
                  <a:pt x="3028128" y="4996156"/>
                </a:cubicBezTo>
                <a:cubicBezTo>
                  <a:pt x="2791886" y="5168149"/>
                  <a:pt x="2801335" y="6050797"/>
                  <a:pt x="2801335" y="6050797"/>
                </a:cubicBezTo>
              </a:path>
            </a:pathLst>
          </a:custGeom>
          <a:ln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379212" y="6373205"/>
            <a:ext cx="555642" cy="22681"/>
          </a:xfrm>
          <a:custGeom>
            <a:avLst/>
            <a:gdLst>
              <a:gd name="connsiteX0" fmla="*/ 555642 w 555642"/>
              <a:gd name="connsiteY0" fmla="*/ 22681 h 22681"/>
              <a:gd name="connsiteX1" fmla="*/ 0 w 555642"/>
              <a:gd name="connsiteY1" fmla="*/ 0 h 22681"/>
              <a:gd name="connsiteX2" fmla="*/ 0 w 555642"/>
              <a:gd name="connsiteY2" fmla="*/ 0 h 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642" h="22681">
                <a:moveTo>
                  <a:pt x="555642" y="2268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791663" y="6361865"/>
            <a:ext cx="464925" cy="22681"/>
          </a:xfrm>
          <a:custGeom>
            <a:avLst/>
            <a:gdLst>
              <a:gd name="connsiteX0" fmla="*/ 464925 w 464925"/>
              <a:gd name="connsiteY0" fmla="*/ 22681 h 22681"/>
              <a:gd name="connsiteX1" fmla="*/ 0 w 464925"/>
              <a:gd name="connsiteY1" fmla="*/ 0 h 22681"/>
              <a:gd name="connsiteX2" fmla="*/ 0 w 464925"/>
              <a:gd name="connsiteY2" fmla="*/ 0 h 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925" h="22681">
                <a:moveTo>
                  <a:pt x="464925" y="2268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176633" y="271745"/>
            <a:ext cx="7522564" cy="5920017"/>
          </a:xfrm>
          <a:custGeom>
            <a:avLst/>
            <a:gdLst>
              <a:gd name="connsiteX0" fmla="*/ 388237 w 7522564"/>
              <a:gd name="connsiteY0" fmla="*/ 5920017 h 5920017"/>
              <a:gd name="connsiteX1" fmla="*/ 671728 w 7522564"/>
              <a:gd name="connsiteY1" fmla="*/ 5239603 h 5920017"/>
              <a:gd name="connsiteX2" fmla="*/ 6602358 w 7522564"/>
              <a:gd name="connsiteY2" fmla="*/ 5250944 h 5920017"/>
              <a:gd name="connsiteX3" fmla="*/ 7452831 w 7522564"/>
              <a:gd name="connsiteY3" fmla="*/ 2313826 h 5920017"/>
              <a:gd name="connsiteX4" fmla="*/ 7373453 w 7522564"/>
              <a:gd name="connsiteY4" fmla="*/ 159183 h 5920017"/>
              <a:gd name="connsiteX5" fmla="*/ 6579679 w 7522564"/>
              <a:gd name="connsiteY5" fmla="*/ 181864 h 5920017"/>
              <a:gd name="connsiteX6" fmla="*/ 6443603 w 7522564"/>
              <a:gd name="connsiteY6" fmla="*/ 351967 h 592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2564" h="5920017">
                <a:moveTo>
                  <a:pt x="388237" y="5920017"/>
                </a:moveTo>
                <a:cubicBezTo>
                  <a:pt x="12139" y="5635566"/>
                  <a:pt x="-363959" y="5351115"/>
                  <a:pt x="671728" y="5239603"/>
                </a:cubicBezTo>
                <a:cubicBezTo>
                  <a:pt x="1707415" y="5128091"/>
                  <a:pt x="5472174" y="5738573"/>
                  <a:pt x="6602358" y="5250944"/>
                </a:cubicBezTo>
                <a:cubicBezTo>
                  <a:pt x="7732542" y="4763315"/>
                  <a:pt x="7324315" y="3162453"/>
                  <a:pt x="7452831" y="2313826"/>
                </a:cubicBezTo>
                <a:cubicBezTo>
                  <a:pt x="7581347" y="1465199"/>
                  <a:pt x="7518978" y="514510"/>
                  <a:pt x="7373453" y="159183"/>
                </a:cubicBezTo>
                <a:cubicBezTo>
                  <a:pt x="7227928" y="-196144"/>
                  <a:pt x="6734654" y="149733"/>
                  <a:pt x="6579679" y="181864"/>
                </a:cubicBezTo>
                <a:cubicBezTo>
                  <a:pt x="6424704" y="213995"/>
                  <a:pt x="6443603" y="351967"/>
                  <a:pt x="6443603" y="351967"/>
                </a:cubicBezTo>
              </a:path>
            </a:pathLst>
          </a:custGeom>
          <a:ln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8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6" grpId="0" animBg="1"/>
      <p:bldP spid="267" grpId="0" animBg="1"/>
      <p:bldP spid="267" grpId="1" animBg="1"/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Data Movement Instructions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Base + Offset</a:t>
            </a:r>
          </a:p>
        </p:txBody>
      </p:sp>
      <p:grpSp>
        <p:nvGrpSpPr>
          <p:cNvPr id="45059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74825" y="2698750"/>
            <a:ext cx="6624638" cy="390525"/>
            <a:chOff x="1122" y="416"/>
            <a:chExt cx="4173" cy="246"/>
          </a:xfrm>
        </p:grpSpPr>
        <p:grpSp>
          <p:nvGrpSpPr>
            <p:cNvPr id="45098" name="Group 5"/>
            <p:cNvGrpSpPr>
              <a:grpSpLocks/>
            </p:cNvGrpSpPr>
            <p:nvPr/>
          </p:nvGrpSpPr>
          <p:grpSpPr bwMode="auto">
            <a:xfrm>
              <a:off x="4011" y="416"/>
              <a:ext cx="1284" cy="246"/>
              <a:chOff x="2612" y="1341"/>
              <a:chExt cx="1284" cy="246"/>
            </a:xfrm>
          </p:grpSpPr>
          <p:sp>
            <p:nvSpPr>
              <p:cNvPr id="45124" name="Text Box 6"/>
              <p:cNvSpPr txBox="1"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5125" name="Line 7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6" name="Line 8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7" name="Line 9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8" name="Line 10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9" name="Line 11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0" name="Line 12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1" name="Line 13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2" name="Line 14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3" name="Line 15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4" name="Line 16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99" name="Text Box 17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407" y="433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offset6</a:t>
              </a:r>
            </a:p>
          </p:txBody>
        </p:sp>
        <p:grpSp>
          <p:nvGrpSpPr>
            <p:cNvPr id="45100" name="Group 18"/>
            <p:cNvGrpSpPr>
              <a:grpSpLocks/>
            </p:cNvGrpSpPr>
            <p:nvPr/>
          </p:nvGrpSpPr>
          <p:grpSpPr bwMode="auto">
            <a:xfrm>
              <a:off x="1871" y="416"/>
              <a:ext cx="856" cy="245"/>
              <a:chOff x="1049" y="2142"/>
              <a:chExt cx="856" cy="245"/>
            </a:xfrm>
          </p:grpSpPr>
          <p:sp>
            <p:nvSpPr>
              <p:cNvPr id="45117" name="Text Box 19"/>
              <p:cNvSpPr txBox="1"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5118" name="Line 20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9" name="Line 21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0" name="Line 22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1" name="Line 23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2" name="Line 24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3" name="Line 25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01" name="Text Box 26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102" y="43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0110</a:t>
              </a:r>
            </a:p>
          </p:txBody>
        </p:sp>
        <p:grpSp>
          <p:nvGrpSpPr>
            <p:cNvPr id="45102" name="Group 27"/>
            <p:cNvGrpSpPr>
              <a:grpSpLocks/>
            </p:cNvGrpSpPr>
            <p:nvPr/>
          </p:nvGrpSpPr>
          <p:grpSpPr bwMode="auto">
            <a:xfrm>
              <a:off x="2727" y="417"/>
              <a:ext cx="642" cy="244"/>
              <a:chOff x="1049" y="1688"/>
              <a:chExt cx="642" cy="244"/>
            </a:xfrm>
          </p:grpSpPr>
          <p:sp>
            <p:nvSpPr>
              <p:cNvPr id="45112" name="Text Box 28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5113" name="Line 29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4" name="Line 30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5" name="Line 31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6" name="Line 32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03" name="Text Box 33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897" y="433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sp>
          <p:nvSpPr>
            <p:cNvPr id="45104" name="Text Box 34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122" y="432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LDR+</a:t>
              </a:r>
            </a:p>
          </p:txBody>
        </p:sp>
        <p:grpSp>
          <p:nvGrpSpPr>
            <p:cNvPr id="45105" name="Group 35"/>
            <p:cNvGrpSpPr>
              <a:grpSpLocks/>
            </p:cNvGrpSpPr>
            <p:nvPr/>
          </p:nvGrpSpPr>
          <p:grpSpPr bwMode="auto">
            <a:xfrm>
              <a:off x="3369" y="417"/>
              <a:ext cx="642" cy="244"/>
              <a:chOff x="1049" y="1688"/>
              <a:chExt cx="642" cy="244"/>
            </a:xfrm>
          </p:grpSpPr>
          <p:sp>
            <p:nvSpPr>
              <p:cNvPr id="45107" name="Text Box 36"/>
              <p:cNvSpPr txBox="1"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5108" name="Line 37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9" name="Line 38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0" name="Line 39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1" name="Line 40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06" name="Text Box 41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442" y="433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</p:grpSp>
      <p:grpSp>
        <p:nvGrpSpPr>
          <p:cNvPr id="45060" name="Group 4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755775" y="3781425"/>
            <a:ext cx="6634163" cy="390525"/>
            <a:chOff x="405" y="3062"/>
            <a:chExt cx="4179" cy="246"/>
          </a:xfrm>
        </p:grpSpPr>
        <p:grpSp>
          <p:nvGrpSpPr>
            <p:cNvPr id="45061" name="Group 43"/>
            <p:cNvGrpSpPr>
              <a:grpSpLocks/>
            </p:cNvGrpSpPr>
            <p:nvPr/>
          </p:nvGrpSpPr>
          <p:grpSpPr bwMode="auto">
            <a:xfrm>
              <a:off x="1154" y="3063"/>
              <a:ext cx="856" cy="245"/>
              <a:chOff x="1049" y="2142"/>
              <a:chExt cx="856" cy="245"/>
            </a:xfrm>
          </p:grpSpPr>
          <p:sp>
            <p:nvSpPr>
              <p:cNvPr id="45091" name="Text Box 44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5092" name="Line 45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3" name="Line 46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4" name="Line 47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5" name="Line 48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Line 49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7" name="Line 50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62" name="Text Box 5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385" y="307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0111</a:t>
              </a:r>
            </a:p>
          </p:txBody>
        </p:sp>
        <p:grpSp>
          <p:nvGrpSpPr>
            <p:cNvPr id="45063" name="Group 52"/>
            <p:cNvGrpSpPr>
              <a:grpSpLocks/>
            </p:cNvGrpSpPr>
            <p:nvPr/>
          </p:nvGrpSpPr>
          <p:grpSpPr bwMode="auto">
            <a:xfrm>
              <a:off x="2658" y="3063"/>
              <a:ext cx="642" cy="244"/>
              <a:chOff x="1049" y="1688"/>
              <a:chExt cx="642" cy="244"/>
            </a:xfrm>
          </p:grpSpPr>
          <p:sp>
            <p:nvSpPr>
              <p:cNvPr id="45086" name="Text Box 53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5087" name="Line 54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8" name="Line 55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9" name="Line 56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0" name="Line 57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64" name="Text Box 5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731" y="3079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sp>
          <p:nvSpPr>
            <p:cNvPr id="45065" name="Text Box 5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5" y="307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STR</a:t>
              </a:r>
            </a:p>
          </p:txBody>
        </p:sp>
        <p:grpSp>
          <p:nvGrpSpPr>
            <p:cNvPr id="45066" name="Group 60"/>
            <p:cNvGrpSpPr>
              <a:grpSpLocks/>
            </p:cNvGrpSpPr>
            <p:nvPr/>
          </p:nvGrpSpPr>
          <p:grpSpPr bwMode="auto">
            <a:xfrm>
              <a:off x="2013" y="3063"/>
              <a:ext cx="642" cy="244"/>
              <a:chOff x="1049" y="1688"/>
              <a:chExt cx="642" cy="244"/>
            </a:xfrm>
          </p:grpSpPr>
          <p:sp>
            <p:nvSpPr>
              <p:cNvPr id="45081" name="Text Box 61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5082" name="Line 62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3" name="Line 63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4" name="Line 64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5" name="Line 65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67" name="Text Box 6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187" y="307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grpSp>
          <p:nvGrpSpPr>
            <p:cNvPr id="45068" name="Group 67"/>
            <p:cNvGrpSpPr>
              <a:grpSpLocks/>
            </p:cNvGrpSpPr>
            <p:nvPr/>
          </p:nvGrpSpPr>
          <p:grpSpPr bwMode="auto">
            <a:xfrm>
              <a:off x="3300" y="3062"/>
              <a:ext cx="1284" cy="246"/>
              <a:chOff x="2612" y="1341"/>
              <a:chExt cx="1284" cy="246"/>
            </a:xfrm>
          </p:grpSpPr>
          <p:sp>
            <p:nvSpPr>
              <p:cNvPr id="45070" name="Text Box 68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5071" name="Line 6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2" name="Line 7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3" name="Line 71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4" name="Line 72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5" name="Line 73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6" name="Line 74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7" name="Line 75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8" name="Line 76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9" name="Line 7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0" name="Line 7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69" name="Text Box 7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696" y="3079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offset6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Data Movement Instructions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Indirect Mode</a:t>
            </a:r>
          </a:p>
        </p:txBody>
      </p:sp>
      <p:grpSp>
        <p:nvGrpSpPr>
          <p:cNvPr id="46083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54188" y="2600325"/>
            <a:ext cx="6638925" cy="388938"/>
            <a:chOff x="1105" y="3801"/>
            <a:chExt cx="4182" cy="245"/>
          </a:xfrm>
        </p:grpSpPr>
        <p:sp>
          <p:nvSpPr>
            <p:cNvPr id="46121" name="Text Box 5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105" y="3817"/>
              <a:ext cx="3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LDI+</a:t>
              </a:r>
            </a:p>
          </p:txBody>
        </p:sp>
        <p:grpSp>
          <p:nvGrpSpPr>
            <p:cNvPr id="46122" name="Group 6"/>
            <p:cNvGrpSpPr>
              <a:grpSpLocks/>
            </p:cNvGrpSpPr>
            <p:nvPr/>
          </p:nvGrpSpPr>
          <p:grpSpPr bwMode="auto">
            <a:xfrm>
              <a:off x="1857" y="3801"/>
              <a:ext cx="856" cy="245"/>
              <a:chOff x="1049" y="2142"/>
              <a:chExt cx="856" cy="245"/>
            </a:xfrm>
          </p:grpSpPr>
          <p:sp>
            <p:nvSpPr>
              <p:cNvPr id="46150" name="Text Box 7"/>
              <p:cNvSpPr txBox="1"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6151" name="Line 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2" name="Line 9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3" name="Line 10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4" name="Line 1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5" name="Line 12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6" name="Line 13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23" name="Text Box 1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089" y="381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1010</a:t>
              </a:r>
            </a:p>
          </p:txBody>
        </p:sp>
        <p:grpSp>
          <p:nvGrpSpPr>
            <p:cNvPr id="46124" name="Group 15"/>
            <p:cNvGrpSpPr>
              <a:grpSpLocks/>
            </p:cNvGrpSpPr>
            <p:nvPr/>
          </p:nvGrpSpPr>
          <p:grpSpPr bwMode="auto">
            <a:xfrm>
              <a:off x="3361" y="3801"/>
              <a:ext cx="1926" cy="245"/>
              <a:chOff x="1049" y="3336"/>
              <a:chExt cx="1926" cy="245"/>
            </a:xfrm>
          </p:grpSpPr>
          <p:sp>
            <p:nvSpPr>
              <p:cNvPr id="46133" name="Text Box 16"/>
              <p:cNvSpPr txBox="1"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6134" name="Line 17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5" name="Line 18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6" name="Line 19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7" name="Line 20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8" name="Line 21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9" name="Line 22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0" name="Line 23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1" name="Line 24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2" name="Line 25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3" name="Line 26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4" name="Line 27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5" name="Line 28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6" name="Line 29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7" name="Line 30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8" name="Line 31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9" name="Line 32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25" name="Text Box 33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986" y="381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46126" name="Group 34"/>
            <p:cNvGrpSpPr>
              <a:grpSpLocks/>
            </p:cNvGrpSpPr>
            <p:nvPr/>
          </p:nvGrpSpPr>
          <p:grpSpPr bwMode="auto">
            <a:xfrm>
              <a:off x="2720" y="3801"/>
              <a:ext cx="642" cy="244"/>
              <a:chOff x="1049" y="1688"/>
              <a:chExt cx="642" cy="244"/>
            </a:xfrm>
          </p:grpSpPr>
          <p:sp>
            <p:nvSpPr>
              <p:cNvPr id="46128" name="Text Box 35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6129" name="Line 36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0" name="Line 37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1" name="Line 38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2" name="Line 39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27" name="Text Box 40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890" y="38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grpSp>
        <p:nvGrpSpPr>
          <p:cNvPr id="46084" name="Group 4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755775" y="3490913"/>
            <a:ext cx="6634163" cy="388937"/>
            <a:chOff x="405" y="2675"/>
            <a:chExt cx="4179" cy="245"/>
          </a:xfrm>
        </p:grpSpPr>
        <p:grpSp>
          <p:nvGrpSpPr>
            <p:cNvPr id="46085" name="Group 42"/>
            <p:cNvGrpSpPr>
              <a:grpSpLocks/>
            </p:cNvGrpSpPr>
            <p:nvPr/>
          </p:nvGrpSpPr>
          <p:grpSpPr bwMode="auto">
            <a:xfrm>
              <a:off x="1154" y="2675"/>
              <a:ext cx="856" cy="245"/>
              <a:chOff x="1049" y="2142"/>
              <a:chExt cx="856" cy="245"/>
            </a:xfrm>
          </p:grpSpPr>
          <p:sp>
            <p:nvSpPr>
              <p:cNvPr id="46114" name="Text Box 43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6115" name="Line 44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6" name="Line 45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7" name="Line 46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8" name="Line 47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9" name="Line 48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0" name="Line 49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86" name="Text Box 5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385" y="269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1011</a:t>
              </a:r>
            </a:p>
          </p:txBody>
        </p:sp>
        <p:sp>
          <p:nvSpPr>
            <p:cNvPr id="46087" name="Text Box 5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5" y="2692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STI</a:t>
              </a:r>
            </a:p>
          </p:txBody>
        </p:sp>
        <p:grpSp>
          <p:nvGrpSpPr>
            <p:cNvPr id="46088" name="Group 52"/>
            <p:cNvGrpSpPr>
              <a:grpSpLocks/>
            </p:cNvGrpSpPr>
            <p:nvPr/>
          </p:nvGrpSpPr>
          <p:grpSpPr bwMode="auto">
            <a:xfrm>
              <a:off x="2013" y="2676"/>
              <a:ext cx="642" cy="244"/>
              <a:chOff x="1049" y="1688"/>
              <a:chExt cx="642" cy="244"/>
            </a:xfrm>
          </p:grpSpPr>
          <p:sp>
            <p:nvSpPr>
              <p:cNvPr id="46109" name="Text Box 53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6110" name="Line 54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1" name="Line 55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2" name="Line 56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3" name="Line 57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89" name="Text Box 5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187" y="2692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grpSp>
          <p:nvGrpSpPr>
            <p:cNvPr id="46090" name="Group 59"/>
            <p:cNvGrpSpPr>
              <a:grpSpLocks/>
            </p:cNvGrpSpPr>
            <p:nvPr/>
          </p:nvGrpSpPr>
          <p:grpSpPr bwMode="auto">
            <a:xfrm>
              <a:off x="2658" y="2675"/>
              <a:ext cx="1926" cy="245"/>
              <a:chOff x="1049" y="3336"/>
              <a:chExt cx="1926" cy="245"/>
            </a:xfrm>
          </p:grpSpPr>
          <p:sp>
            <p:nvSpPr>
              <p:cNvPr id="46092" name="Text Box 60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6093" name="Line 61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4" name="Line 62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5" name="Line 63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6" name="Line 64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7" name="Line 65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8" name="Line 66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9" name="Line 67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0" name="Line 68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1" name="Line 69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2" name="Line 70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3" name="Line 71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4" name="Line 72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5" name="Line 73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6" name="Line 74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7" name="Line 75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8" name="Line 76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91" name="Text Box 7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284" y="2692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Data Movement Instructions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Immediate Mode</a:t>
            </a:r>
          </a:p>
        </p:txBody>
      </p:sp>
      <p:grpSp>
        <p:nvGrpSpPr>
          <p:cNvPr id="47107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74825" y="2673350"/>
            <a:ext cx="6624638" cy="388938"/>
            <a:chOff x="405" y="848"/>
            <a:chExt cx="4173" cy="245"/>
          </a:xfrm>
        </p:grpSpPr>
        <p:grpSp>
          <p:nvGrpSpPr>
            <p:cNvPr id="47109" name="Group 5"/>
            <p:cNvGrpSpPr>
              <a:grpSpLocks/>
            </p:cNvGrpSpPr>
            <p:nvPr/>
          </p:nvGrpSpPr>
          <p:grpSpPr bwMode="auto">
            <a:xfrm>
              <a:off x="2652" y="848"/>
              <a:ext cx="1926" cy="245"/>
              <a:chOff x="1049" y="3336"/>
              <a:chExt cx="1926" cy="245"/>
            </a:xfrm>
          </p:grpSpPr>
          <p:sp>
            <p:nvSpPr>
              <p:cNvPr id="47128" name="Text Box 6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7129" name="Line 7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0" name="Line 8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1" name="Line 9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2" name="Line 10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3" name="Line 11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4" name="Line 12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5" name="Line 13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6" name="Line 14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7" name="Line 15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8" name="Line 16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9" name="Line 17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0" name="Line 18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1" name="Line 19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2" name="Line 20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3" name="Line 21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4" name="Line 22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0" name="Text Box 2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78" y="864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47111" name="Group 24"/>
            <p:cNvGrpSpPr>
              <a:grpSpLocks/>
            </p:cNvGrpSpPr>
            <p:nvPr/>
          </p:nvGrpSpPr>
          <p:grpSpPr bwMode="auto">
            <a:xfrm>
              <a:off x="1154" y="848"/>
              <a:ext cx="856" cy="245"/>
              <a:chOff x="1049" y="2142"/>
              <a:chExt cx="856" cy="245"/>
            </a:xfrm>
          </p:grpSpPr>
          <p:sp>
            <p:nvSpPr>
              <p:cNvPr id="47121" name="Text Box 25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7122" name="Line 26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3" name="Line 27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4" name="Line 28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5" name="Line 29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6" name="Line 30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7" name="Line 31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2" name="Text Box 3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85" y="86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1110</a:t>
              </a:r>
            </a:p>
          </p:txBody>
        </p:sp>
        <p:sp>
          <p:nvSpPr>
            <p:cNvPr id="47113" name="Text Box 3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5" y="86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LEA+</a:t>
              </a:r>
            </a:p>
          </p:txBody>
        </p:sp>
        <p:grpSp>
          <p:nvGrpSpPr>
            <p:cNvPr id="47114" name="Group 34"/>
            <p:cNvGrpSpPr>
              <a:grpSpLocks/>
            </p:cNvGrpSpPr>
            <p:nvPr/>
          </p:nvGrpSpPr>
          <p:grpSpPr bwMode="auto">
            <a:xfrm>
              <a:off x="2010" y="848"/>
              <a:ext cx="642" cy="244"/>
              <a:chOff x="1049" y="1688"/>
              <a:chExt cx="642" cy="244"/>
            </a:xfrm>
          </p:grpSpPr>
          <p:sp>
            <p:nvSpPr>
              <p:cNvPr id="47116" name="Text Box 35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7117" name="Line 3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8" name="Line 37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9" name="Line 38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0" name="Line 39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5" name="Text Box 4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180" y="864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sp>
        <p:nvSpPr>
          <p:cNvPr id="47108" name="Text Box 4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02213" y="5984875"/>
            <a:ext cx="37846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i="1">
                <a:latin typeface="Comic Sans MS" charset="0"/>
              </a:rPr>
              <a:t>No memory access!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Compare and Contrast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>
                <a:latin typeface="Courier New" charset="0"/>
                <a:cs typeface="Courier New" charset="0"/>
              </a:rPr>
              <a:t>LEA	RD←PC + 1 + PCOffset9</a:t>
            </a:r>
          </a:p>
          <a:p>
            <a:r>
              <a:rPr lang="en-US" sz="2800">
                <a:latin typeface="Courier New" charset="0"/>
                <a:cs typeface="Courier New" charset="0"/>
              </a:rPr>
              <a:t>LD		RD←M[PC + 1 + PCOffset9]</a:t>
            </a:r>
          </a:p>
          <a:p>
            <a:r>
              <a:rPr lang="en-US" sz="2800">
                <a:latin typeface="Courier New" charset="0"/>
                <a:cs typeface="Courier New" charset="0"/>
              </a:rPr>
              <a:t>LDI	RD←M[M[PC + 1 + PCOffset9]]</a:t>
            </a:r>
          </a:p>
          <a:p>
            <a:r>
              <a:rPr lang="en-US" sz="2800">
                <a:latin typeface="Courier New" charset="0"/>
                <a:cs typeface="Courier New" charset="0"/>
              </a:rPr>
              <a:t>LDR	RD←M[RB+Offset6]</a:t>
            </a:r>
          </a:p>
          <a:p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Loads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LEA: Puts the address represented by some label into memory</a:t>
            </a:r>
          </a:p>
          <a:p>
            <a:r>
              <a:rPr lang="en-US" sz="2800">
                <a:latin typeface="Arial" charset="0"/>
              </a:rPr>
              <a:t>LD: Puts the contents of some label (address) into a register</a:t>
            </a:r>
          </a:p>
          <a:p>
            <a:r>
              <a:rPr lang="en-US" sz="2800">
                <a:latin typeface="Arial" charset="0"/>
              </a:rPr>
              <a:t>LDI: Puts the contents of memory location whose address is stored in memory at some label into a register</a:t>
            </a:r>
          </a:p>
          <a:p>
            <a:r>
              <a:rPr lang="en-US" sz="2800">
                <a:latin typeface="Arial" charset="0"/>
              </a:rPr>
              <a:t>LDR: Puts the contents of the effective address into a register. The effective address is computed by adding the base register to the offset which is the offset6 immediate operand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ST: Puts the contents of a register into an address specified by a label (address).</a:t>
            </a:r>
          </a:p>
          <a:p>
            <a:r>
              <a:rPr lang="en-US" sz="2800">
                <a:latin typeface="Arial" charset="0"/>
              </a:rPr>
              <a:t>STI: Puts the contents of a register into a memory location whose address is stored in memory at some label</a:t>
            </a:r>
          </a:p>
          <a:p>
            <a:r>
              <a:rPr lang="en-US" sz="2800">
                <a:latin typeface="Arial" charset="0"/>
              </a:rPr>
              <a:t>STR: Puts the contents of the source register into memory at some effective address. The effective is calculated by adding the base register to the offset6 immediate operand.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word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Probably the most confusing thing for the new assembly language programmer is the confusion between memory addresses and memory contents.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Why?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Consider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= 10;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x = x + 2;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What exactly is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en-US" dirty="0">
                <a:ea typeface="+mn-ea"/>
                <a:cs typeface="+mn-cs"/>
              </a:rPr>
              <a:t>?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4181231" y="4376615"/>
            <a:ext cx="3712307" cy="1289539"/>
          </a:xfrm>
          <a:prstGeom prst="wedgeEllipseCallout">
            <a:avLst>
              <a:gd name="adj1" fmla="val -53991"/>
              <a:gd name="adj2" fmla="val 602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first “x” different from the second “x”?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Instruction Set Architecture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ISA specifies all the information about the computer that the software needs to be aware of.</a:t>
            </a:r>
          </a:p>
          <a:p>
            <a:pPr eaLnBrk="1" hangingPunct="1"/>
            <a:r>
              <a:rPr lang="en-US">
                <a:latin typeface="Arial" charset="0"/>
              </a:rPr>
              <a:t>Who uses an ISA?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What is specified?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55298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34275" y="1228725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x1000</a:t>
            </a:r>
          </a:p>
        </p:txBody>
      </p:sp>
      <p:sp>
        <p:nvSpPr>
          <p:cNvPr id="57347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34275" y="1598613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x2000</a:t>
            </a:r>
          </a:p>
        </p:txBody>
      </p:sp>
      <p:sp>
        <p:nvSpPr>
          <p:cNvPr id="5530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34275" y="1974850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x3000</a:t>
            </a:r>
          </a:p>
        </p:txBody>
      </p:sp>
      <p:sp>
        <p:nvSpPr>
          <p:cNvPr id="55301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34275" y="2351088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x4000</a:t>
            </a:r>
          </a:p>
        </p:txBody>
      </p:sp>
      <p:sp>
        <p:nvSpPr>
          <p:cNvPr id="55302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34275" y="2727325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x5000</a:t>
            </a:r>
          </a:p>
        </p:txBody>
      </p:sp>
      <p:sp>
        <p:nvSpPr>
          <p:cNvPr id="55303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34275" y="3103563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x6000</a:t>
            </a:r>
          </a:p>
        </p:txBody>
      </p:sp>
      <p:sp>
        <p:nvSpPr>
          <p:cNvPr id="55304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34275" y="3479800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x7000</a:t>
            </a:r>
          </a:p>
        </p:txBody>
      </p:sp>
      <p:sp>
        <p:nvSpPr>
          <p:cNvPr id="55305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34275" y="852488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x0000</a:t>
            </a:r>
          </a:p>
        </p:txBody>
      </p:sp>
      <p:grpSp>
        <p:nvGrpSpPr>
          <p:cNvPr id="55306" name="Group 12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57200" y="1417638"/>
            <a:ext cx="6645275" cy="390525"/>
            <a:chOff x="1105" y="3410"/>
            <a:chExt cx="4186" cy="246"/>
          </a:xfrm>
        </p:grpSpPr>
        <p:sp>
          <p:nvSpPr>
            <p:cNvPr id="55312" name="Text Box 13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05" y="3427"/>
              <a:ext cx="2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</a:t>
              </a:r>
            </a:p>
          </p:txBody>
        </p:sp>
        <p:grpSp>
          <p:nvGrpSpPr>
            <p:cNvPr id="55313" name="Group 14"/>
            <p:cNvGrpSpPr>
              <a:grpSpLocks/>
            </p:cNvGrpSpPr>
            <p:nvPr/>
          </p:nvGrpSpPr>
          <p:grpSpPr bwMode="auto">
            <a:xfrm>
              <a:off x="1861" y="3410"/>
              <a:ext cx="856" cy="245"/>
              <a:chOff x="1049" y="2142"/>
              <a:chExt cx="856" cy="245"/>
            </a:xfrm>
          </p:grpSpPr>
          <p:sp>
            <p:nvSpPr>
              <p:cNvPr id="55341" name="Text Box 15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42" name="Line 16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3" name="Line 17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4" name="Line 18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5" name="Line 19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6" name="Line 20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7" name="Line 21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14" name="Text Box 2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092" y="342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0010</a:t>
              </a:r>
            </a:p>
          </p:txBody>
        </p:sp>
        <p:grpSp>
          <p:nvGrpSpPr>
            <p:cNvPr id="55315" name="Group 23"/>
            <p:cNvGrpSpPr>
              <a:grpSpLocks/>
            </p:cNvGrpSpPr>
            <p:nvPr/>
          </p:nvGrpSpPr>
          <p:grpSpPr bwMode="auto">
            <a:xfrm>
              <a:off x="3365" y="3411"/>
              <a:ext cx="1926" cy="245"/>
              <a:chOff x="1049" y="3336"/>
              <a:chExt cx="1926" cy="245"/>
            </a:xfrm>
          </p:grpSpPr>
          <p:sp>
            <p:nvSpPr>
              <p:cNvPr id="55324" name="Text Box 24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25" name="Line 25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6" name="Line 26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7" name="Line 27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8" name="Line 28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9" name="Line 29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0" name="Line 30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1" name="Line 31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2" name="Line 32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3" name="Line 33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4" name="Line 34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5" name="Line 35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6" name="Line 36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7" name="Line 37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8" name="Line 38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9" name="Line 39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0" name="Line 40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16" name="Text Box 4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990" y="342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55317" name="Group 42"/>
            <p:cNvGrpSpPr>
              <a:grpSpLocks/>
            </p:cNvGrpSpPr>
            <p:nvPr/>
          </p:nvGrpSpPr>
          <p:grpSpPr bwMode="auto">
            <a:xfrm>
              <a:off x="2724" y="3411"/>
              <a:ext cx="642" cy="244"/>
              <a:chOff x="1049" y="1688"/>
              <a:chExt cx="642" cy="244"/>
            </a:xfrm>
          </p:grpSpPr>
          <p:sp>
            <p:nvSpPr>
              <p:cNvPr id="55319" name="Text Box 43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20" name="Line 44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1" name="Line 45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2" name="Line 46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3" name="Line 47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18" name="Text Box 4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94" y="342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sp>
        <p:nvSpPr>
          <p:cNvPr id="55307" name="Text Box 5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34275" y="476250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GPR's</a:t>
            </a:r>
          </a:p>
        </p:txBody>
      </p:sp>
      <p:sp>
        <p:nvSpPr>
          <p:cNvPr id="55308" name="Text Box 5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49375" y="2835275"/>
            <a:ext cx="4054475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x3000:	0010 010 000000111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x3008:	0000 0000 0000 0001 </a:t>
            </a:r>
          </a:p>
        </p:txBody>
      </p:sp>
      <p:sp>
        <p:nvSpPr>
          <p:cNvPr id="50" name="Text Box 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535863" y="1604963"/>
            <a:ext cx="81438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x0001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64124" y="2835275"/>
            <a:ext cx="1800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EA=x3001+x7</a:t>
            </a:r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5037138" y="1727200"/>
            <a:ext cx="2371725" cy="1965325"/>
          </a:xfrm>
          <a:prstGeom prst="bentConnector3">
            <a:avLst>
              <a:gd name="adj1" fmla="val 90668"/>
            </a:avLst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9901" y="2835275"/>
            <a:ext cx="1149474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PC-&gt;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" grpId="0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56322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34275" y="1228725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x1000</a:t>
            </a:r>
          </a:p>
        </p:txBody>
      </p:sp>
      <p:sp>
        <p:nvSpPr>
          <p:cNvPr id="56323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34275" y="1598613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x2000</a:t>
            </a:r>
          </a:p>
        </p:txBody>
      </p:sp>
      <p:sp>
        <p:nvSpPr>
          <p:cNvPr id="58372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34275" y="1974850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x3000</a:t>
            </a:r>
          </a:p>
        </p:txBody>
      </p:sp>
      <p:sp>
        <p:nvSpPr>
          <p:cNvPr id="56325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34275" y="2351088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x4000</a:t>
            </a:r>
          </a:p>
        </p:txBody>
      </p:sp>
      <p:sp>
        <p:nvSpPr>
          <p:cNvPr id="56326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34275" y="2727325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x5000</a:t>
            </a:r>
          </a:p>
        </p:txBody>
      </p:sp>
      <p:sp>
        <p:nvSpPr>
          <p:cNvPr id="56327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34275" y="3103563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x6000</a:t>
            </a:r>
          </a:p>
        </p:txBody>
      </p:sp>
      <p:sp>
        <p:nvSpPr>
          <p:cNvPr id="56328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34275" y="3479800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x7000</a:t>
            </a:r>
          </a:p>
        </p:txBody>
      </p:sp>
      <p:sp>
        <p:nvSpPr>
          <p:cNvPr id="56329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34275" y="852488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x0000</a:t>
            </a:r>
          </a:p>
        </p:txBody>
      </p:sp>
      <p:sp>
        <p:nvSpPr>
          <p:cNvPr id="56330" name="Text Box 4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34275" y="476250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GPR's</a:t>
            </a:r>
          </a:p>
        </p:txBody>
      </p:sp>
      <p:sp>
        <p:nvSpPr>
          <p:cNvPr id="56331" name="Text Box 4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90613" y="2882900"/>
            <a:ext cx="4054475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x3000:	1010 011 000000111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x3008:	0011 0000 0001 0000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x3010: 0000 0000 0010 1010 </a:t>
            </a:r>
          </a:p>
        </p:txBody>
      </p:sp>
      <p:grpSp>
        <p:nvGrpSpPr>
          <p:cNvPr id="56332" name="Group 50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444500" y="1417638"/>
            <a:ext cx="6638925" cy="388937"/>
            <a:chOff x="1105" y="3801"/>
            <a:chExt cx="4182" cy="245"/>
          </a:xfrm>
        </p:grpSpPr>
        <p:sp>
          <p:nvSpPr>
            <p:cNvPr id="56337" name="Text Box 5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05" y="3817"/>
              <a:ext cx="3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LDI</a:t>
              </a:r>
            </a:p>
          </p:txBody>
        </p:sp>
        <p:grpSp>
          <p:nvGrpSpPr>
            <p:cNvPr id="56338" name="Group 52"/>
            <p:cNvGrpSpPr>
              <a:grpSpLocks/>
            </p:cNvGrpSpPr>
            <p:nvPr/>
          </p:nvGrpSpPr>
          <p:grpSpPr bwMode="auto">
            <a:xfrm>
              <a:off x="1857" y="3801"/>
              <a:ext cx="856" cy="245"/>
              <a:chOff x="1049" y="2142"/>
              <a:chExt cx="856" cy="245"/>
            </a:xfrm>
          </p:grpSpPr>
          <p:sp>
            <p:nvSpPr>
              <p:cNvPr id="56366" name="Text Box 53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6367" name="Line 54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8" name="Line 55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9" name="Line 56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0" name="Line 57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1" name="Line 58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2" name="Line 59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39" name="Text Box 6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089" y="381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1010</a:t>
              </a:r>
            </a:p>
          </p:txBody>
        </p:sp>
        <p:grpSp>
          <p:nvGrpSpPr>
            <p:cNvPr id="56340" name="Group 61"/>
            <p:cNvGrpSpPr>
              <a:grpSpLocks/>
            </p:cNvGrpSpPr>
            <p:nvPr/>
          </p:nvGrpSpPr>
          <p:grpSpPr bwMode="auto">
            <a:xfrm>
              <a:off x="3361" y="3801"/>
              <a:ext cx="1926" cy="245"/>
              <a:chOff x="1049" y="3336"/>
              <a:chExt cx="1926" cy="245"/>
            </a:xfrm>
          </p:grpSpPr>
          <p:sp>
            <p:nvSpPr>
              <p:cNvPr id="56349" name="Text Box 62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6350" name="Line 63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1" name="Line 64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2" name="Line 65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3" name="Line 66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4" name="Line 67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5" name="Line 68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6" name="Line 69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7" name="Line 70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8" name="Line 71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9" name="Line 72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0" name="Line 73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1" name="Line 74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2" name="Line 75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3" name="Line 76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4" name="Line 77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5" name="Line 78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41" name="Text Box 7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986" y="381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56342" name="Group 80"/>
            <p:cNvGrpSpPr>
              <a:grpSpLocks/>
            </p:cNvGrpSpPr>
            <p:nvPr/>
          </p:nvGrpSpPr>
          <p:grpSpPr bwMode="auto">
            <a:xfrm>
              <a:off x="2720" y="3801"/>
              <a:ext cx="642" cy="244"/>
              <a:chOff x="1049" y="1688"/>
              <a:chExt cx="642" cy="244"/>
            </a:xfrm>
          </p:grpSpPr>
          <p:sp>
            <p:nvSpPr>
              <p:cNvPr id="56344" name="Text Box 81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6345" name="Line 82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6" name="Line 83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7" name="Line 84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8" name="Line 85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43" name="Text Box 86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90" y="38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sp>
        <p:nvSpPr>
          <p:cNvPr id="54" name="Text Box 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537450" y="1981200"/>
            <a:ext cx="8128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x002a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656138" y="2894013"/>
            <a:ext cx="2046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EA=M[x3001+x7]</a:t>
            </a:r>
          </a:p>
        </p:txBody>
      </p:sp>
      <p:cxnSp>
        <p:nvCxnSpPr>
          <p:cNvPr id="56" name="Elbow Connector 55"/>
          <p:cNvCxnSpPr/>
          <p:nvPr/>
        </p:nvCxnSpPr>
        <p:spPr>
          <a:xfrm flipV="1">
            <a:off x="4538663" y="2103438"/>
            <a:ext cx="2870200" cy="2859087"/>
          </a:xfrm>
          <a:prstGeom prst="bentConnector3">
            <a:avLst>
              <a:gd name="adj1" fmla="val 92213"/>
            </a:avLst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670073" y="3263900"/>
            <a:ext cx="2046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EA=x3010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793" y="2905823"/>
            <a:ext cx="1149474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PC-&gt;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62" grpId="0"/>
      <p:bldP spid="5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3951" y="5272088"/>
            <a:ext cx="3695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 dirty="0"/>
              <a:t>x3013: 0110 0000 0000 0000</a:t>
            </a:r>
          </a:p>
        </p:txBody>
      </p:sp>
      <p:sp>
        <p:nvSpPr>
          <p:cNvPr id="573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57346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34275" y="1228725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x1000</a:t>
            </a:r>
          </a:p>
        </p:txBody>
      </p:sp>
      <p:sp>
        <p:nvSpPr>
          <p:cNvPr id="57347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34275" y="1598613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x2000</a:t>
            </a:r>
          </a:p>
        </p:txBody>
      </p:sp>
      <p:sp>
        <p:nvSpPr>
          <p:cNvPr id="57348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34275" y="1974850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x3010</a:t>
            </a:r>
          </a:p>
        </p:txBody>
      </p:sp>
      <p:sp>
        <p:nvSpPr>
          <p:cNvPr id="57349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34275" y="2351088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x4000</a:t>
            </a:r>
          </a:p>
        </p:txBody>
      </p:sp>
      <p:sp>
        <p:nvSpPr>
          <p:cNvPr id="57350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34275" y="2727325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x5000</a:t>
            </a:r>
          </a:p>
        </p:txBody>
      </p:sp>
      <p:sp>
        <p:nvSpPr>
          <p:cNvPr id="57351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34275" y="3103563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x6000</a:t>
            </a:r>
          </a:p>
        </p:txBody>
      </p:sp>
      <p:sp>
        <p:nvSpPr>
          <p:cNvPr id="57352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34275" y="3479800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x7000</a:t>
            </a:r>
          </a:p>
        </p:txBody>
      </p:sp>
      <p:sp>
        <p:nvSpPr>
          <p:cNvPr id="57353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34275" y="852488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x0000</a:t>
            </a:r>
          </a:p>
        </p:txBody>
      </p:sp>
      <p:sp>
        <p:nvSpPr>
          <p:cNvPr id="57354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34275" y="476250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GPR's</a:t>
            </a:r>
          </a:p>
        </p:txBody>
      </p:sp>
      <p:sp>
        <p:nvSpPr>
          <p:cNvPr id="59403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25538" y="2835275"/>
            <a:ext cx="4054475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x3000:	0111 110 011 000011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x3010: 0000 0000 0010 1010 </a:t>
            </a:r>
          </a:p>
          <a:p>
            <a:pPr eaLnBrk="1" hangingPunct="1"/>
            <a:r>
              <a:rPr lang="en-US" sz="2000" dirty="0"/>
              <a:t>x3011: 0000 0000 0000 0000</a:t>
            </a:r>
          </a:p>
          <a:p>
            <a:pPr eaLnBrk="1" hangingPunct="1"/>
            <a:r>
              <a:rPr lang="en-US" sz="2000" dirty="0"/>
              <a:t>x3012: 0000 0000 0000 1111</a:t>
            </a:r>
          </a:p>
          <a:p>
            <a:pPr eaLnBrk="1" hangingPunct="1"/>
            <a:r>
              <a:rPr lang="en-US" sz="2000" dirty="0"/>
              <a:t>x3013: 0000 0000 1111 0000</a:t>
            </a:r>
          </a:p>
        </p:txBody>
      </p:sp>
      <p:grpSp>
        <p:nvGrpSpPr>
          <p:cNvPr id="57356" name="Group 50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457200" y="1584325"/>
            <a:ext cx="6634163" cy="390525"/>
            <a:chOff x="405" y="3062"/>
            <a:chExt cx="4179" cy="246"/>
          </a:xfrm>
        </p:grpSpPr>
        <p:grpSp>
          <p:nvGrpSpPr>
            <p:cNvPr id="57360" name="Group 51"/>
            <p:cNvGrpSpPr>
              <a:grpSpLocks/>
            </p:cNvGrpSpPr>
            <p:nvPr/>
          </p:nvGrpSpPr>
          <p:grpSpPr bwMode="auto">
            <a:xfrm>
              <a:off x="1154" y="3063"/>
              <a:ext cx="856" cy="245"/>
              <a:chOff x="1049" y="2142"/>
              <a:chExt cx="856" cy="245"/>
            </a:xfrm>
          </p:grpSpPr>
          <p:sp>
            <p:nvSpPr>
              <p:cNvPr id="57390" name="Text Box 52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7391" name="Line 53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2" name="Line 54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3" name="Line 55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4" name="Line 56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5" name="Line 57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6" name="Line 58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61" name="Text Box 5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385" y="307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0111</a:t>
              </a:r>
            </a:p>
          </p:txBody>
        </p:sp>
        <p:grpSp>
          <p:nvGrpSpPr>
            <p:cNvPr id="57362" name="Group 60"/>
            <p:cNvGrpSpPr>
              <a:grpSpLocks/>
            </p:cNvGrpSpPr>
            <p:nvPr/>
          </p:nvGrpSpPr>
          <p:grpSpPr bwMode="auto">
            <a:xfrm>
              <a:off x="2658" y="3063"/>
              <a:ext cx="642" cy="244"/>
              <a:chOff x="1049" y="1688"/>
              <a:chExt cx="642" cy="244"/>
            </a:xfrm>
          </p:grpSpPr>
          <p:sp>
            <p:nvSpPr>
              <p:cNvPr id="57385" name="Text Box 61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7386" name="Line 62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7" name="Line 63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8" name="Line 64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9" name="Line 65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63" name="Text Box 66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731" y="3079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sp>
          <p:nvSpPr>
            <p:cNvPr id="57364" name="Text Box 67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05" y="307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STR</a:t>
              </a:r>
            </a:p>
          </p:txBody>
        </p:sp>
        <p:grpSp>
          <p:nvGrpSpPr>
            <p:cNvPr id="57365" name="Group 68"/>
            <p:cNvGrpSpPr>
              <a:grpSpLocks/>
            </p:cNvGrpSpPr>
            <p:nvPr/>
          </p:nvGrpSpPr>
          <p:grpSpPr bwMode="auto">
            <a:xfrm>
              <a:off x="2013" y="3063"/>
              <a:ext cx="642" cy="244"/>
              <a:chOff x="1049" y="1688"/>
              <a:chExt cx="642" cy="244"/>
            </a:xfrm>
          </p:grpSpPr>
          <p:sp>
            <p:nvSpPr>
              <p:cNvPr id="57380" name="Text Box 69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7381" name="Line 70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2" name="Line 71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3" name="Line 72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4" name="Line 73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66" name="Text Box 7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187" y="307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grpSp>
          <p:nvGrpSpPr>
            <p:cNvPr id="57367" name="Group 75"/>
            <p:cNvGrpSpPr>
              <a:grpSpLocks/>
            </p:cNvGrpSpPr>
            <p:nvPr/>
          </p:nvGrpSpPr>
          <p:grpSpPr bwMode="auto">
            <a:xfrm>
              <a:off x="3300" y="3062"/>
              <a:ext cx="1284" cy="246"/>
              <a:chOff x="2612" y="1341"/>
              <a:chExt cx="1284" cy="246"/>
            </a:xfrm>
          </p:grpSpPr>
          <p:sp>
            <p:nvSpPr>
              <p:cNvPr id="57369" name="Text Box 76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7370" name="Line 7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1" name="Line 7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2" name="Line 7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3" name="Line 8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4" name="Line 81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5" name="Line 82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6" name="Line 83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7" name="Line 84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8" name="Line 85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9" name="Line 86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68" name="Text Box 87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696" y="3079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offset6</a:t>
              </a:r>
            </a:p>
          </p:txBody>
        </p: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703763" y="2859088"/>
            <a:ext cx="2046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EA=X3010+x3</a:t>
            </a:r>
          </a:p>
        </p:txBody>
      </p:sp>
      <p:cxnSp>
        <p:nvCxnSpPr>
          <p:cNvPr id="53" name="Elbow Connector 52"/>
          <p:cNvCxnSpPr/>
          <p:nvPr/>
        </p:nvCxnSpPr>
        <p:spPr>
          <a:xfrm flipV="1">
            <a:off x="4538663" y="3311769"/>
            <a:ext cx="2870200" cy="2131769"/>
          </a:xfrm>
          <a:prstGeom prst="bentConnector3">
            <a:avLst>
              <a:gd name="adj1" fmla="val 75187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9347" y="2847033"/>
            <a:ext cx="1149474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PC-&gt;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2" grpId="0"/>
      <p:bldP spid="5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58370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34275" y="1228725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x1000</a:t>
            </a:r>
          </a:p>
        </p:txBody>
      </p:sp>
      <p:sp>
        <p:nvSpPr>
          <p:cNvPr id="5837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34275" y="1598613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x2000</a:t>
            </a:r>
          </a:p>
        </p:txBody>
      </p:sp>
      <p:sp>
        <p:nvSpPr>
          <p:cNvPr id="6042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34275" y="1974850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x0000</a:t>
            </a:r>
          </a:p>
        </p:txBody>
      </p:sp>
      <p:sp>
        <p:nvSpPr>
          <p:cNvPr id="58373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34275" y="2351088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x4000</a:t>
            </a:r>
          </a:p>
        </p:txBody>
      </p:sp>
      <p:sp>
        <p:nvSpPr>
          <p:cNvPr id="58374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34275" y="2727325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x5000</a:t>
            </a:r>
          </a:p>
        </p:txBody>
      </p:sp>
      <p:sp>
        <p:nvSpPr>
          <p:cNvPr id="58375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34275" y="3103563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x6000</a:t>
            </a:r>
          </a:p>
        </p:txBody>
      </p:sp>
      <p:sp>
        <p:nvSpPr>
          <p:cNvPr id="58376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34275" y="3479800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x7000</a:t>
            </a:r>
          </a:p>
        </p:txBody>
      </p:sp>
      <p:sp>
        <p:nvSpPr>
          <p:cNvPr id="58377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34275" y="852488"/>
            <a:ext cx="815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x0000</a:t>
            </a:r>
          </a:p>
        </p:txBody>
      </p:sp>
      <p:sp>
        <p:nvSpPr>
          <p:cNvPr id="58378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34275" y="476250"/>
            <a:ext cx="815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GPR's</a:t>
            </a:r>
          </a:p>
        </p:txBody>
      </p:sp>
      <p:sp>
        <p:nvSpPr>
          <p:cNvPr id="58379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49375" y="2835275"/>
            <a:ext cx="4054475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x3000:	1110 011 0 0000 1111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x3010: 0000 0000 0010 1010 </a:t>
            </a:r>
          </a:p>
          <a:p>
            <a:pPr eaLnBrk="1" hangingPunct="1"/>
            <a:r>
              <a:rPr lang="en-US" sz="2000" dirty="0"/>
              <a:t>x3011:	0000 0000 0000 0000</a:t>
            </a:r>
          </a:p>
          <a:p>
            <a:pPr eaLnBrk="1" hangingPunct="1"/>
            <a:r>
              <a:rPr lang="en-US" sz="2000" dirty="0"/>
              <a:t>x3012: 0000 0000 0000 1111</a:t>
            </a:r>
          </a:p>
          <a:p>
            <a:pPr eaLnBrk="1" hangingPunct="1"/>
            <a:r>
              <a:rPr lang="en-US" sz="2000" dirty="0"/>
              <a:t>x3013: 0000 0000 1111 0000</a:t>
            </a:r>
          </a:p>
        </p:txBody>
      </p:sp>
      <p:grpSp>
        <p:nvGrpSpPr>
          <p:cNvPr id="58380" name="Group 5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633413" y="1798638"/>
            <a:ext cx="6624637" cy="388937"/>
            <a:chOff x="405" y="848"/>
            <a:chExt cx="4173" cy="245"/>
          </a:xfrm>
        </p:grpSpPr>
        <p:grpSp>
          <p:nvGrpSpPr>
            <p:cNvPr id="58384" name="Group 52"/>
            <p:cNvGrpSpPr>
              <a:grpSpLocks/>
            </p:cNvGrpSpPr>
            <p:nvPr/>
          </p:nvGrpSpPr>
          <p:grpSpPr bwMode="auto">
            <a:xfrm>
              <a:off x="2652" y="848"/>
              <a:ext cx="1926" cy="245"/>
              <a:chOff x="1049" y="3336"/>
              <a:chExt cx="1926" cy="245"/>
            </a:xfrm>
          </p:grpSpPr>
          <p:sp>
            <p:nvSpPr>
              <p:cNvPr id="58403" name="Text Box 53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8404" name="Line 54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5" name="Line 55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6" name="Line 56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7" name="Line 57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8" name="Line 58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9" name="Line 59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0" name="Line 60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1" name="Line 61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2" name="Line 62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3" name="Line 63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4" name="Line 64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5" name="Line 65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6" name="Line 66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7" name="Line 67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8" name="Line 68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9" name="Line 69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385" name="Text Box 70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278" y="864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58386" name="Group 71"/>
            <p:cNvGrpSpPr>
              <a:grpSpLocks/>
            </p:cNvGrpSpPr>
            <p:nvPr/>
          </p:nvGrpSpPr>
          <p:grpSpPr bwMode="auto">
            <a:xfrm>
              <a:off x="1154" y="848"/>
              <a:ext cx="856" cy="245"/>
              <a:chOff x="1049" y="2142"/>
              <a:chExt cx="856" cy="245"/>
            </a:xfrm>
          </p:grpSpPr>
          <p:sp>
            <p:nvSpPr>
              <p:cNvPr id="58396" name="Text Box 72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8397" name="Line 73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8" name="Line 74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9" name="Line 75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0" name="Line 76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1" name="Line 77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2" name="Line 78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387" name="Text Box 79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385" y="86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1110</a:t>
              </a:r>
            </a:p>
          </p:txBody>
        </p:sp>
        <p:sp>
          <p:nvSpPr>
            <p:cNvPr id="58388" name="Text Box 80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05" y="86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LEA+</a:t>
              </a:r>
            </a:p>
          </p:txBody>
        </p:sp>
        <p:grpSp>
          <p:nvGrpSpPr>
            <p:cNvPr id="58389" name="Group 81"/>
            <p:cNvGrpSpPr>
              <a:grpSpLocks/>
            </p:cNvGrpSpPr>
            <p:nvPr/>
          </p:nvGrpSpPr>
          <p:grpSpPr bwMode="auto">
            <a:xfrm>
              <a:off x="2010" y="848"/>
              <a:ext cx="642" cy="244"/>
              <a:chOff x="1049" y="1688"/>
              <a:chExt cx="642" cy="244"/>
            </a:xfrm>
          </p:grpSpPr>
          <p:sp>
            <p:nvSpPr>
              <p:cNvPr id="58391" name="Text Box 82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8392" name="Line 83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3" name="Line 84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4" name="Line 85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5" name="Line 86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390" name="Text Box 87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180" y="864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sp>
        <p:nvSpPr>
          <p:cNvPr id="50" name="Text Box 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526338" y="1979613"/>
            <a:ext cx="81438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x3010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73613" y="2846388"/>
            <a:ext cx="2046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EA=x3001</a:t>
            </a:r>
            <a:r>
              <a:rPr lang="en-US" sz="1800">
                <a:solidFill>
                  <a:srgbClr val="FF0000"/>
                </a:solidFill>
              </a:rPr>
              <a:t>+xF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52" name="Elbow Connector 51"/>
          <p:cNvCxnSpPr/>
          <p:nvPr/>
        </p:nvCxnSpPr>
        <p:spPr>
          <a:xfrm flipV="1">
            <a:off x="6353175" y="2068513"/>
            <a:ext cx="1136650" cy="100012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0455" y="2858791"/>
            <a:ext cx="1149474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PC-&gt;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</a:t>
            </a:r>
          </a:p>
        </p:txBody>
      </p:sp>
      <p:pic>
        <p:nvPicPr>
          <p:cNvPr id="5120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65" b="-7639"/>
          <a:stretch>
            <a:fillRect/>
          </a:stretch>
        </p:blipFill>
        <p:spPr>
          <a:xfrm>
            <a:off x="0" y="1230313"/>
            <a:ext cx="9144000" cy="2989262"/>
          </a:xfrm>
        </p:spPr>
      </p:pic>
      <p:sp>
        <p:nvSpPr>
          <p:cNvPr id="4" name="Rectangle 3"/>
          <p:cNvSpPr/>
          <p:nvPr/>
        </p:nvSpPr>
        <p:spPr>
          <a:xfrm>
            <a:off x="330200" y="4529138"/>
            <a:ext cx="1890713" cy="19177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Opcodes</a:t>
            </a:r>
            <a:endParaRPr lang="en-US" dirty="0"/>
          </a:p>
          <a:p>
            <a:pPr>
              <a:defRPr/>
            </a:pPr>
            <a:r>
              <a:rPr lang="en-US" dirty="0"/>
              <a:t>ADD	0x1</a:t>
            </a:r>
          </a:p>
          <a:p>
            <a:pPr>
              <a:defRPr/>
            </a:pPr>
            <a:r>
              <a:rPr lang="en-US" dirty="0"/>
              <a:t>LEA	0xE</a:t>
            </a:r>
          </a:p>
          <a:p>
            <a:pPr>
              <a:defRPr/>
            </a:pPr>
            <a:r>
              <a:rPr lang="en-US" dirty="0"/>
              <a:t>ST	0x3</a:t>
            </a:r>
          </a:p>
          <a:p>
            <a:pPr>
              <a:defRPr/>
            </a:pPr>
            <a:r>
              <a:rPr lang="en-US" dirty="0"/>
              <a:t>AND	0x5</a:t>
            </a:r>
          </a:p>
          <a:p>
            <a:pPr>
              <a:defRPr/>
            </a:pPr>
            <a:r>
              <a:rPr lang="en-US" dirty="0"/>
              <a:t>STR	0x7</a:t>
            </a:r>
          </a:p>
          <a:p>
            <a:pPr>
              <a:defRPr/>
            </a:pPr>
            <a:r>
              <a:rPr lang="en-US" dirty="0"/>
              <a:t>LDI	0xA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55838" y="4510088"/>
            <a:ext cx="183832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600">
              <a:latin typeface="Courier" charset="0"/>
              <a:cs typeface="Courier" charset="0"/>
            </a:endParaRPr>
          </a:p>
          <a:p>
            <a:r>
              <a:rPr lang="en-US" sz="1600">
                <a:latin typeface="Courier" charset="0"/>
                <a:cs typeface="Courier" charset="0"/>
              </a:rPr>
              <a:t>LEA R1,#-3</a:t>
            </a:r>
          </a:p>
          <a:p>
            <a:r>
              <a:rPr lang="en-US" sz="1600">
                <a:latin typeface="Courier" charset="0"/>
                <a:cs typeface="Courier" charset="0"/>
              </a:rPr>
              <a:t>ADD R2,R1,#14</a:t>
            </a:r>
          </a:p>
          <a:p>
            <a:r>
              <a:rPr lang="en-US" sz="1600">
                <a:latin typeface="Courier" charset="0"/>
                <a:cs typeface="Courier" charset="0"/>
              </a:rPr>
              <a:t>ST  R2,#-5</a:t>
            </a:r>
          </a:p>
          <a:p>
            <a:r>
              <a:rPr lang="en-US" sz="1600">
                <a:latin typeface="Courier" charset="0"/>
                <a:cs typeface="Courier" charset="0"/>
              </a:rPr>
              <a:t>AND R2,R1,#0</a:t>
            </a:r>
          </a:p>
          <a:p>
            <a:r>
              <a:rPr lang="en-US" sz="1600">
                <a:latin typeface="Courier" charset="0"/>
                <a:cs typeface="Courier" charset="0"/>
              </a:rPr>
              <a:t>ADD R2,R2,#5</a:t>
            </a:r>
          </a:p>
          <a:p>
            <a:r>
              <a:rPr lang="en-US" sz="1600">
                <a:latin typeface="Courier" charset="0"/>
                <a:cs typeface="Courier" charset="0"/>
              </a:rPr>
              <a:t>STR R2,R1,14</a:t>
            </a:r>
          </a:p>
          <a:p>
            <a:r>
              <a:rPr lang="en-US" sz="1600">
                <a:latin typeface="Courier" charset="0"/>
                <a:cs typeface="Courier" charset="0"/>
              </a:rPr>
              <a:t>LDI R3,#-9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90975" y="4514850"/>
            <a:ext cx="491807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u="sng" dirty="0">
                <a:latin typeface="Courier" charset="0"/>
                <a:cs typeface="Courier" charset="0"/>
              </a:rPr>
              <a:t>R1	R2	R3	x30f4	x3102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x30f4	-	-	-	-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	x3102		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			x3102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	0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	5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				5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		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457200" y="473075"/>
            <a:ext cx="2351088" cy="6097588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LC-3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as a Finite State Machine</a:t>
            </a:r>
            <a:br>
              <a:rPr lang="en-US" dirty="0">
                <a:latin typeface="Arial" charset="0"/>
              </a:rPr>
            </a:b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p. 568, Fig C.3</a:t>
            </a:r>
          </a:p>
        </p:txBody>
      </p:sp>
      <p:pic>
        <p:nvPicPr>
          <p:cNvPr id="60418" name="Picture 1030" descr="C:\CourseNotes\CS 61\PattPatel_slides\2e_images\AppC\app_c0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1" r="-690"/>
          <a:stretch>
            <a:fillRect/>
          </a:stretch>
        </p:blipFill>
        <p:spPr>
          <a:xfrm>
            <a:off x="2808288" y="0"/>
            <a:ext cx="6122987" cy="6810375"/>
          </a:xfr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Diagrams From Patt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P. 571 Fig C.4 – the control structure</a:t>
            </a:r>
          </a:p>
          <a:p>
            <a:r>
              <a:rPr lang="en-US">
                <a:latin typeface="Arial" charset="0"/>
              </a:rPr>
              <a:t>P. 584 Fig C.9 – the control store</a:t>
            </a:r>
          </a:p>
          <a:p>
            <a:r>
              <a:rPr lang="en-US">
                <a:latin typeface="Arial" charset="0"/>
              </a:rPr>
              <a:t>P. 572 Table C.1 – the control store contents</a:t>
            </a:r>
          </a:p>
          <a:p>
            <a:r>
              <a:rPr lang="en-US">
                <a:latin typeface="Arial" charset="0"/>
              </a:rPr>
              <a:t>P. 573 Figure C.5 – the microsequencer</a:t>
            </a:r>
          </a:p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62200" y="2286000"/>
            <a:ext cx="38862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2466" name="Rectangle 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Sequential Logic Circuit</a:t>
            </a:r>
          </a:p>
        </p:txBody>
      </p:sp>
      <p:sp>
        <p:nvSpPr>
          <p:cNvPr id="62467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60700" y="2732088"/>
            <a:ext cx="25019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Combinational</a:t>
            </a:r>
          </a:p>
          <a:p>
            <a:pPr algn="ctr" eaLnBrk="1" hangingPunct="1"/>
            <a:r>
              <a:rPr lang="en-US" sz="2800"/>
              <a:t>Logic Circuit</a:t>
            </a:r>
          </a:p>
        </p:txBody>
      </p:sp>
      <p:sp>
        <p:nvSpPr>
          <p:cNvPr id="62468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57575" y="4343400"/>
            <a:ext cx="1706563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Storage</a:t>
            </a:r>
          </a:p>
          <a:p>
            <a:pPr algn="ctr" eaLnBrk="1" hangingPunct="1"/>
            <a:r>
              <a:rPr lang="en-US" sz="2800"/>
              <a:t>Elements</a:t>
            </a:r>
          </a:p>
        </p:txBody>
      </p:sp>
      <p:cxnSp>
        <p:nvCxnSpPr>
          <p:cNvPr id="62469" name="AutoShape 11"/>
          <p:cNvCxnSpPr>
            <a:cxnSpLocks noChangeShapeType="1"/>
            <a:stCxn id="62467" idx="3"/>
            <a:endCxn id="62468" idx="3"/>
          </p:cNvCxnSpPr>
          <p:nvPr>
            <p:custDataLst>
              <p:tags r:id="rId5"/>
            </p:custDataLst>
          </p:nvPr>
        </p:nvCxnSpPr>
        <p:spPr bwMode="auto">
          <a:xfrm flipH="1">
            <a:off x="5183188" y="3224213"/>
            <a:ext cx="398462" cy="1611312"/>
          </a:xfrm>
          <a:prstGeom prst="bentConnector3">
            <a:avLst>
              <a:gd name="adj1" fmla="val -52588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470" name="AutoShape 12"/>
          <p:cNvCxnSpPr>
            <a:cxnSpLocks noChangeShapeType="1"/>
            <a:stCxn id="62468" idx="1"/>
            <a:endCxn id="62467" idx="1"/>
          </p:cNvCxnSpPr>
          <p:nvPr>
            <p:custDataLst>
              <p:tags r:id="rId6"/>
            </p:custDataLst>
          </p:nvPr>
        </p:nvCxnSpPr>
        <p:spPr bwMode="auto">
          <a:xfrm rot="10800000">
            <a:off x="3041650" y="3224213"/>
            <a:ext cx="396875" cy="1611312"/>
          </a:xfrm>
          <a:prstGeom prst="bentConnector3">
            <a:avLst>
              <a:gd name="adj1" fmla="val 15280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2471" name="Line 1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562600" y="2971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1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057400" y="2971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Text Box 1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9200" y="27432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Input</a:t>
            </a:r>
          </a:p>
        </p:txBody>
      </p:sp>
      <p:sp>
        <p:nvSpPr>
          <p:cNvPr id="62474" name="Text Box 1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27432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Output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8325" cy="760412"/>
          </a:xfrm>
        </p:spPr>
        <p:txBody>
          <a:bodyPr/>
          <a:lstStyle/>
          <a:p>
            <a:r>
              <a:rPr lang="en-US">
                <a:latin typeface="Arial" charset="0"/>
              </a:rPr>
              <a:t>The Control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8950" y="3975100"/>
            <a:ext cx="2916238" cy="1416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Microsequencer</a:t>
            </a:r>
            <a:endParaRPr lang="en-US" dirty="0"/>
          </a:p>
        </p:txBody>
      </p:sp>
      <p:sp>
        <p:nvSpPr>
          <p:cNvPr id="63491" name="TextBox 5"/>
          <p:cNvSpPr txBox="1">
            <a:spLocks noChangeArrowheads="1"/>
          </p:cNvSpPr>
          <p:nvPr/>
        </p:nvSpPr>
        <p:spPr bwMode="auto">
          <a:xfrm>
            <a:off x="3241675" y="4964113"/>
            <a:ext cx="2622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(See diagram on subsequent slide)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4600" y="5900738"/>
            <a:ext cx="137318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Six-bit register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6775" y="1901825"/>
            <a:ext cx="2136775" cy="129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Control Store</a:t>
            </a:r>
          </a:p>
          <a:p>
            <a:pPr algn="ctr">
              <a:defRPr/>
            </a:pPr>
            <a:r>
              <a:rPr lang="en-US" dirty="0"/>
              <a:t>(Memory)</a:t>
            </a:r>
          </a:p>
          <a:p>
            <a:pPr algn="ctr">
              <a:defRPr/>
            </a:pPr>
            <a:r>
              <a:rPr lang="en-US" dirty="0"/>
              <a:t>2</a:t>
            </a:r>
            <a:r>
              <a:rPr lang="en-US" baseline="30000" dirty="0"/>
              <a:t>6</a:t>
            </a:r>
            <a:r>
              <a:rPr lang="en-US" dirty="0"/>
              <a:t> X 49 bits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5543550" y="2549525"/>
            <a:ext cx="1714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495" name="TextBox 9"/>
          <p:cNvSpPr txBox="1">
            <a:spLocks noChangeArrowheads="1"/>
          </p:cNvSpPr>
          <p:nvPr/>
        </p:nvSpPr>
        <p:spPr bwMode="auto">
          <a:xfrm>
            <a:off x="7258050" y="2228850"/>
            <a:ext cx="17875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Control Signals (e.g. LD.PC, LD.CC, ALUK, GATE.ALU)</a:t>
            </a:r>
          </a:p>
        </p:txBody>
      </p:sp>
      <p:sp>
        <p:nvSpPr>
          <p:cNvPr id="63496" name="TextBox 10"/>
          <p:cNvSpPr txBox="1">
            <a:spLocks noChangeArrowheads="1"/>
          </p:cNvSpPr>
          <p:nvPr/>
        </p:nvSpPr>
        <p:spPr bwMode="auto">
          <a:xfrm>
            <a:off x="5719763" y="2227263"/>
            <a:ext cx="1636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39   (bits 10-49)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954713" y="2465388"/>
            <a:ext cx="161925" cy="142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391025" y="1590675"/>
            <a:ext cx="161925" cy="14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499" name="TextBox 25"/>
          <p:cNvSpPr txBox="1">
            <a:spLocks noChangeArrowheads="1"/>
          </p:cNvSpPr>
          <p:nvPr/>
        </p:nvSpPr>
        <p:spPr bwMode="auto">
          <a:xfrm>
            <a:off x="3968750" y="1474788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400"/>
              <a:t>6</a:t>
            </a:r>
          </a:p>
        </p:txBody>
      </p:sp>
      <p:cxnSp>
        <p:nvCxnSpPr>
          <p:cNvPr id="27" name="Elbow Connector 26"/>
          <p:cNvCxnSpPr>
            <a:stCxn id="3" idx="2"/>
            <a:endCxn id="4" idx="0"/>
          </p:cNvCxnSpPr>
          <p:nvPr/>
        </p:nvCxnSpPr>
        <p:spPr>
          <a:xfrm rot="5400000">
            <a:off x="4224338" y="5638800"/>
            <a:ext cx="509588" cy="142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389438" y="5553075"/>
            <a:ext cx="160337" cy="14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502" name="TextBox 32"/>
          <p:cNvSpPr txBox="1">
            <a:spLocks noChangeArrowheads="1"/>
          </p:cNvSpPr>
          <p:nvPr/>
        </p:nvSpPr>
        <p:spPr bwMode="auto">
          <a:xfrm>
            <a:off x="3967163" y="5437188"/>
            <a:ext cx="1679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400"/>
              <a:t>6      (next state)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133475" y="4094163"/>
            <a:ext cx="18637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33475" y="4367213"/>
            <a:ext cx="18637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133475" y="4640263"/>
            <a:ext cx="18637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133475" y="4914900"/>
            <a:ext cx="18637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133475" y="5187950"/>
            <a:ext cx="18637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3" idx="0"/>
          </p:cNvCxnSpPr>
          <p:nvPr/>
        </p:nvCxnSpPr>
        <p:spPr>
          <a:xfrm>
            <a:off x="4475163" y="3195638"/>
            <a:ext cx="11112" cy="77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395788" y="3492500"/>
            <a:ext cx="161925" cy="142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510" name="TextBox 44"/>
          <p:cNvSpPr txBox="1">
            <a:spLocks noChangeArrowheads="1"/>
          </p:cNvSpPr>
          <p:nvPr/>
        </p:nvSpPr>
        <p:spPr bwMode="auto">
          <a:xfrm>
            <a:off x="3994150" y="3376613"/>
            <a:ext cx="264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400"/>
              <a:t>10    (IRD, COND[0-2], J[0-5])</a:t>
            </a:r>
          </a:p>
        </p:txBody>
      </p:sp>
      <p:sp>
        <p:nvSpPr>
          <p:cNvPr id="63511" name="TextBox 47"/>
          <p:cNvSpPr txBox="1">
            <a:spLocks noChangeArrowheads="1"/>
          </p:cNvSpPr>
          <p:nvPr/>
        </p:nvSpPr>
        <p:spPr bwMode="auto">
          <a:xfrm>
            <a:off x="1206500" y="3854450"/>
            <a:ext cx="163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INT</a:t>
            </a:r>
          </a:p>
        </p:txBody>
      </p:sp>
      <p:sp>
        <p:nvSpPr>
          <p:cNvPr id="63512" name="TextBox 48"/>
          <p:cNvSpPr txBox="1">
            <a:spLocks noChangeArrowheads="1"/>
          </p:cNvSpPr>
          <p:nvPr/>
        </p:nvSpPr>
        <p:spPr bwMode="auto">
          <a:xfrm>
            <a:off x="1201738" y="4132263"/>
            <a:ext cx="1636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R</a:t>
            </a:r>
          </a:p>
        </p:txBody>
      </p:sp>
      <p:sp>
        <p:nvSpPr>
          <p:cNvPr id="63513" name="TextBox 49"/>
          <p:cNvSpPr txBox="1">
            <a:spLocks noChangeArrowheads="1"/>
          </p:cNvSpPr>
          <p:nvPr/>
        </p:nvSpPr>
        <p:spPr bwMode="auto">
          <a:xfrm>
            <a:off x="1198563" y="4411663"/>
            <a:ext cx="16367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IR[15:12], IR[11]</a:t>
            </a:r>
          </a:p>
        </p:txBody>
      </p:sp>
      <p:sp>
        <p:nvSpPr>
          <p:cNvPr id="63514" name="TextBox 50"/>
          <p:cNvSpPr txBox="1">
            <a:spLocks noChangeArrowheads="1"/>
          </p:cNvSpPr>
          <p:nvPr/>
        </p:nvSpPr>
        <p:spPr bwMode="auto">
          <a:xfrm>
            <a:off x="1195388" y="4689475"/>
            <a:ext cx="1636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BEN</a:t>
            </a:r>
          </a:p>
        </p:txBody>
      </p:sp>
      <p:sp>
        <p:nvSpPr>
          <p:cNvPr id="63515" name="TextBox 51"/>
          <p:cNvSpPr txBox="1">
            <a:spLocks noChangeArrowheads="1"/>
          </p:cNvSpPr>
          <p:nvPr/>
        </p:nvSpPr>
        <p:spPr bwMode="auto">
          <a:xfrm>
            <a:off x="1192213" y="4967288"/>
            <a:ext cx="163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PSR[15]</a:t>
            </a:r>
          </a:p>
        </p:txBody>
      </p:sp>
      <p:cxnSp>
        <p:nvCxnSpPr>
          <p:cNvPr id="54" name="Elbow Connector 53"/>
          <p:cNvCxnSpPr>
            <a:stCxn id="4" idx="2"/>
            <a:endCxn id="8" idx="0"/>
          </p:cNvCxnSpPr>
          <p:nvPr/>
        </p:nvCxnSpPr>
        <p:spPr>
          <a:xfrm rot="5400000" flipH="1" flipV="1">
            <a:off x="2171701" y="4202112"/>
            <a:ext cx="4603750" cy="3175"/>
          </a:xfrm>
          <a:prstGeom prst="bentConnector5">
            <a:avLst>
              <a:gd name="adj1" fmla="val -4965"/>
              <a:gd name="adj2" fmla="val -108913071"/>
              <a:gd name="adj3" fmla="val 1104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517" name="TextBox 59"/>
          <p:cNvSpPr txBox="1">
            <a:spLocks noChangeArrowheads="1"/>
          </p:cNvSpPr>
          <p:nvPr/>
        </p:nvSpPr>
        <p:spPr bwMode="auto">
          <a:xfrm>
            <a:off x="5276850" y="5916613"/>
            <a:ext cx="167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(Think “MAR for the Control Store”)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Who uses an ISA?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Machine language programmers</a:t>
            </a:r>
          </a:p>
          <a:p>
            <a:r>
              <a:rPr lang="en-US">
                <a:latin typeface="Arial" charset="0"/>
              </a:rPr>
              <a:t>Assembly language programmers</a:t>
            </a:r>
          </a:p>
          <a:p>
            <a:r>
              <a:rPr lang="en-US">
                <a:latin typeface="Arial" charset="0"/>
              </a:rPr>
              <a:t>Compiler writers</a:t>
            </a:r>
          </a:p>
          <a:p>
            <a:r>
              <a:rPr lang="en-US">
                <a:latin typeface="Arial" charset="0"/>
              </a:rPr>
              <a:t>High-level language programmers interested in performance, debugging,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22588" cy="643096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Control Structure</a:t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(the way </a:t>
            </a:r>
            <a:r>
              <a:rPr lang="en-US" sz="2000" dirty="0" err="1">
                <a:latin typeface="Arial" charset="0"/>
              </a:rPr>
              <a:t>Patt</a:t>
            </a:r>
            <a:r>
              <a:rPr lang="en-US" sz="2000" dirty="0">
                <a:latin typeface="Arial" charset="0"/>
              </a:rPr>
              <a:t> shows it)</a:t>
            </a:r>
          </a:p>
        </p:txBody>
      </p:sp>
      <p:sp>
        <p:nvSpPr>
          <p:cNvPr id="2" name="Oval 1"/>
          <p:cNvSpPr/>
          <p:nvPr/>
        </p:nvSpPr>
        <p:spPr>
          <a:xfrm>
            <a:off x="4845050" y="6226175"/>
            <a:ext cx="1352550" cy="49530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451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2" r="-2832"/>
          <a:stretch>
            <a:fillRect/>
          </a:stretch>
        </p:blipFill>
        <p:spPr>
          <a:xfrm>
            <a:off x="4845050" y="274638"/>
            <a:ext cx="3841750" cy="6430962"/>
          </a:xfrm>
        </p:spPr>
      </p:pic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5491163" y="2551113"/>
            <a:ext cx="2622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(See diagram on subsequent slide)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0979" y="6226175"/>
            <a:ext cx="1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Next State</a:t>
            </a:r>
          </a:p>
        </p:txBody>
      </p:sp>
      <p:cxnSp>
        <p:nvCxnSpPr>
          <p:cNvPr id="5" name="Straight Arrow Connector 4"/>
          <p:cNvCxnSpPr>
            <a:endCxn id="2" idx="2"/>
          </p:cNvCxnSpPr>
          <p:nvPr/>
        </p:nvCxnSpPr>
        <p:spPr>
          <a:xfrm>
            <a:off x="4433798" y="6410841"/>
            <a:ext cx="411252" cy="62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5499404"/>
            <a:ext cx="380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Where do these go??</a:t>
            </a:r>
          </a:p>
        </p:txBody>
      </p:sp>
      <p:sp>
        <p:nvSpPr>
          <p:cNvPr id="12" name="Oval 11"/>
          <p:cNvSpPr/>
          <p:nvPr/>
        </p:nvSpPr>
        <p:spPr>
          <a:xfrm>
            <a:off x="6761252" y="6226175"/>
            <a:ext cx="1352550" cy="495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>
            <a:off x="3991552" y="5868736"/>
            <a:ext cx="2769700" cy="6050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11" grpId="0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298450" y="274638"/>
            <a:ext cx="2162175" cy="6583362"/>
          </a:xfrm>
        </p:spPr>
        <p:txBody>
          <a:bodyPr/>
          <a:lstStyle/>
          <a:p>
            <a:r>
              <a:rPr lang="en-US">
                <a:latin typeface="Arial" charset="0"/>
              </a:rPr>
              <a:t>Data Path Control Signals</a:t>
            </a:r>
          </a:p>
        </p:txBody>
      </p:sp>
      <p:pic>
        <p:nvPicPr>
          <p:cNvPr id="6758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67" r="-17567"/>
          <a:stretch>
            <a:fillRect/>
          </a:stretch>
        </p:blipFill>
        <p:spPr>
          <a:xfrm>
            <a:off x="1854200" y="0"/>
            <a:ext cx="7289800" cy="6858000"/>
          </a:xfr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Contents of the Control Store</a:t>
            </a:r>
          </a:p>
        </p:txBody>
      </p:sp>
      <p:pic>
        <p:nvPicPr>
          <p:cNvPr id="65538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3" r="-1323"/>
          <a:stretch>
            <a:fillRect/>
          </a:stretch>
        </p:blipFill>
        <p:spPr>
          <a:xfrm>
            <a:off x="-33338" y="1069975"/>
            <a:ext cx="9178926" cy="5694363"/>
          </a:xfr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First Execute State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for Each Opcode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005013"/>
          <a:ext cx="8229602" cy="4141795"/>
        </p:xfrm>
        <a:graphic>
          <a:graphicData uri="http://schemas.openxmlformats.org/drawingml/2006/table">
            <a:tbl>
              <a:tblPr/>
              <a:tblGrid>
                <a:gridCol w="1486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6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6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13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63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3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5017" marR="15017" marT="15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IRD</a:t>
                      </a:r>
                    </a:p>
                  </a:txBody>
                  <a:tcPr marL="15017" marR="15017" marT="15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COND</a:t>
                      </a:r>
                    </a:p>
                  </a:txBody>
                  <a:tcPr marL="15017" marR="15017" marT="15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000000 ( State 0 )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J=18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000001 ( State 1 )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J=18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LD.REG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LD.CC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GateALU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SR1MUX=1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000010 ( State 2 )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J=25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LD.MAR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ADDR2MUX=2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000011 ( State 3 )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J=23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LD.MAR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ADDR2MUX=2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000100 ( State 4 )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J=20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fi-FI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000101 ( State 5 )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J=18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LD.REG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LD.CC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GateALU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SR1MUX=1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ALUK=1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000110 ( State 6 )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J=25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LD.MAR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ADDR1MUX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ADDR2MUX=1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cs-CZ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000111 ( State 7 )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J=23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LD.MAR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ADDR1MUX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ADDR2MUX=1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001000 ( State 8 )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J=36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LD.MAR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GateALU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SR1MUX=2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ALUK=3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001001 ( State 9 )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J=18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LD.REG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LD.CC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GateALU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SR1MUX=1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ALUK=2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001010 ( State 10 )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J=24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LD.MAR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ADDR2MUX=2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001011 ( State 11 )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J=29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LD.MAR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ADDR2MUX=2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001100 ( State 12 )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J=18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LD.PC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GateALU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PCMUX=1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SR1MUX=1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ALUK=3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fi-FI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001101 ( State 13 )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J=37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LD.MDR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LD.Priv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LD.Vector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GatePSR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VectorMUX=2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001110 ( State 14 )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J=18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LD.REG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LD.CC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ADDR2MUX=2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635">
                <a:tc>
                  <a:txBody>
                    <a:bodyPr/>
                    <a:lstStyle/>
                    <a:p>
                      <a:pPr algn="l" fontAlgn="b"/>
                      <a:r>
                        <a:rPr lang="cs-CZ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001111 ( State 15 )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J=28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LD.MAR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GateMARMUX</a:t>
                      </a: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17" marR="15017" marT="15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6722" name="TextBox 6"/>
          <p:cNvSpPr txBox="1">
            <a:spLocks noChangeArrowheads="1"/>
          </p:cNvSpPr>
          <p:nvPr/>
        </p:nvSpPr>
        <p:spPr bwMode="auto">
          <a:xfrm>
            <a:off x="457200" y="6384925"/>
            <a:ext cx="6810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For the other 48 states, see figurec9v2.xls on Canvas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16175" cy="6392862"/>
          </a:xfrm>
        </p:spPr>
        <p:txBody>
          <a:bodyPr/>
          <a:lstStyle/>
          <a:p>
            <a:r>
              <a:rPr lang="en-US">
                <a:latin typeface="Arial" charset="0"/>
              </a:rPr>
              <a:t>Micro-sequen-cer Control Signals</a:t>
            </a:r>
          </a:p>
        </p:txBody>
      </p:sp>
      <p:pic>
        <p:nvPicPr>
          <p:cNvPr id="68610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" t="-24947" r="8253" b="-24947"/>
          <a:stretch>
            <a:fillRect/>
          </a:stretch>
        </p:blipFill>
        <p:spPr>
          <a:xfrm>
            <a:off x="3016250" y="-3175"/>
            <a:ext cx="5984875" cy="6670675"/>
          </a:xfr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" charset="0"/>
              </a:rPr>
              <a:t>Finding the Next Microinstruction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10 bits that determine the next state:</a:t>
            </a:r>
          </a:p>
          <a:p>
            <a:pPr lvl="1"/>
            <a:r>
              <a:rPr lang="en-US" dirty="0">
                <a:latin typeface="Arial" charset="0"/>
              </a:rPr>
              <a:t>IRD – a one-bit mux control that gates either IR[15:12] or the combination </a:t>
            </a:r>
            <a:r>
              <a:rPr lang="en-US">
                <a:latin typeface="Arial" charset="0"/>
              </a:rPr>
              <a:t>of COND </a:t>
            </a:r>
            <a:r>
              <a:rPr lang="en-US" dirty="0">
                <a:latin typeface="Arial" charset="0"/>
              </a:rPr>
              <a:t>and J back to the </a:t>
            </a:r>
            <a:r>
              <a:rPr lang="en-US" dirty="0" err="1">
                <a:latin typeface="Arial" charset="0"/>
              </a:rPr>
              <a:t>microsequencer</a:t>
            </a:r>
            <a:r>
              <a:rPr lang="en-US" dirty="0">
                <a:latin typeface="Arial" charset="0"/>
              </a:rPr>
              <a:t> as the next state</a:t>
            </a:r>
          </a:p>
          <a:p>
            <a:pPr lvl="1"/>
            <a:r>
              <a:rPr lang="en-US" dirty="0">
                <a:latin typeface="Arial" charset="0"/>
              </a:rPr>
              <a:t>COND[2:0] allows one bit of J[5:0] to be set based on a specific signal</a:t>
            </a:r>
            <a:br>
              <a:rPr lang="en-US" dirty="0">
                <a:latin typeface="Arial" charset="0"/>
              </a:rPr>
            </a:br>
            <a:br>
              <a:rPr lang="en-US" dirty="0">
                <a:latin typeface="Arial" charset="0"/>
              </a:rPr>
            </a:b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J[5:0] – a six-bit number that is the address of the next state (if not modified by COND)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4325" y="4521200"/>
          <a:ext cx="6096000" cy="1112838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60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b="0" dirty="0"/>
                        <a:t>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Unconditional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011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Addressing Mode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001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Memory Ready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Privilege</a:t>
                      </a:r>
                      <a:r>
                        <a:rPr lang="en-US" sz="1800" baseline="0" dirty="0"/>
                        <a:t> mode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010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Branch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Interrupt present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158750" y="274638"/>
            <a:ext cx="2397125" cy="6281737"/>
          </a:xfrm>
        </p:spPr>
        <p:txBody>
          <a:bodyPr/>
          <a:lstStyle/>
          <a:p>
            <a:r>
              <a:rPr lang="en-US">
                <a:latin typeface="Arial" charset="0"/>
              </a:rPr>
              <a:t>The Micro-Sequen-cer</a:t>
            </a:r>
          </a:p>
        </p:txBody>
      </p:sp>
      <p:pic>
        <p:nvPicPr>
          <p:cNvPr id="69634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00" r="-24400"/>
          <a:stretch>
            <a:fillRect/>
          </a:stretch>
        </p:blipFill>
        <p:spPr>
          <a:xfrm>
            <a:off x="158750" y="434975"/>
            <a:ext cx="10106025" cy="6270625"/>
          </a:xfr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Stage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18 starts the fetch</a:t>
            </a:r>
          </a:p>
          <a:p>
            <a:pPr lvl="1"/>
            <a:r>
              <a:rPr lang="en-US" dirty="0"/>
              <a:t>MAR &lt;- PC</a:t>
            </a:r>
          </a:p>
          <a:p>
            <a:pPr lvl="1"/>
            <a:r>
              <a:rPr lang="en-US" dirty="0"/>
              <a:t>PC &lt;- PC + 1</a:t>
            </a:r>
          </a:p>
          <a:p>
            <a:pPr lvl="1"/>
            <a:r>
              <a:rPr lang="en-US" dirty="0"/>
              <a:t>COND5 and J=33 (if interrupt go to 49)</a:t>
            </a:r>
          </a:p>
          <a:p>
            <a:r>
              <a:rPr lang="en-US" dirty="0"/>
              <a:t>State 33 waits for read complete</a:t>
            </a:r>
          </a:p>
          <a:p>
            <a:pPr lvl="1"/>
            <a:r>
              <a:rPr lang="en-US" dirty="0"/>
              <a:t>Assert MEM.EN</a:t>
            </a:r>
          </a:p>
          <a:p>
            <a:pPr lvl="1"/>
            <a:r>
              <a:rPr lang="en-US" dirty="0"/>
              <a:t>MDR &lt;- MEM[MAR]</a:t>
            </a:r>
          </a:p>
          <a:p>
            <a:pPr lvl="1"/>
            <a:r>
              <a:rPr lang="en-US" dirty="0"/>
              <a:t>COND1 and J=33 (if R go to state 35)</a:t>
            </a:r>
          </a:p>
          <a:p>
            <a:r>
              <a:rPr lang="en-US" dirty="0"/>
              <a:t>State 35 moves the instruction to IR</a:t>
            </a:r>
          </a:p>
          <a:p>
            <a:pPr lvl="1"/>
            <a:r>
              <a:rPr lang="en-US" dirty="0"/>
              <a:t>IR &lt;- MDR</a:t>
            </a:r>
          </a:p>
          <a:p>
            <a:pPr lvl="1"/>
            <a:r>
              <a:rPr lang="en-US" dirty="0"/>
              <a:t>COND0 and J=32 so next state is 32</a:t>
            </a:r>
          </a:p>
        </p:txBody>
      </p:sp>
    </p:spTree>
    <p:extLst>
      <p:ext uri="{BB962C8B-B14F-4D97-AF65-F5344CB8AC3E}">
        <p14:creationId xmlns:p14="http://schemas.microsoft.com/office/powerpoint/2010/main" val="36548782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Stage Microcode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9154"/>
            <a:ext cx="8229600" cy="24364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01197"/>
              </p:ext>
            </p:extLst>
          </p:nvPr>
        </p:nvGraphicFramePr>
        <p:xfrm>
          <a:off x="691661" y="1621693"/>
          <a:ext cx="7786080" cy="178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7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291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404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89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State 18 )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LD.MAR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LD.PC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GatePC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State 33 )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LD.MDR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MEM.EN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State 35 )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LD.IR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GateMDR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992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State 32 does the decode</a:t>
            </a:r>
          </a:p>
          <a:p>
            <a:pPr lvl="1"/>
            <a:r>
              <a:rPr lang="en-US" dirty="0"/>
              <a:t>BEN &lt;- IR[11] &amp; N | IR[10] &amp; Z | IR[9] &amp; P</a:t>
            </a:r>
          </a:p>
          <a:p>
            <a:pPr lvl="1"/>
            <a:r>
              <a:rPr lang="en-US" dirty="0"/>
              <a:t>State 32 has IRD=1 for next state</a:t>
            </a:r>
          </a:p>
          <a:p>
            <a:r>
              <a:rPr lang="en-US" dirty="0"/>
              <a:t>State 0 is chosen for a </a:t>
            </a:r>
            <a:r>
              <a:rPr lang="en-US" dirty="0" err="1"/>
              <a:t>BRx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State 0 has J=18 and COND2 for next state</a:t>
            </a:r>
          </a:p>
          <a:p>
            <a:pPr lvl="1"/>
            <a:r>
              <a:rPr lang="en-US" dirty="0"/>
              <a:t>The next state will be 18 if BEN is 0 or 22 (18 + 4) if BEN is 1</a:t>
            </a:r>
          </a:p>
          <a:p>
            <a:r>
              <a:rPr lang="en-US" dirty="0"/>
              <a:t>State 22 changes the PC</a:t>
            </a:r>
          </a:p>
          <a:p>
            <a:pPr lvl="1"/>
            <a:r>
              <a:rPr lang="en-US" dirty="0"/>
              <a:t>PC &lt;- PC + off9</a:t>
            </a:r>
          </a:p>
          <a:p>
            <a:pPr lvl="1"/>
            <a:r>
              <a:rPr lang="en-US" dirty="0"/>
              <a:t>State has J=18 and COND0</a:t>
            </a:r>
          </a:p>
          <a:p>
            <a:pPr lvl="1"/>
            <a:r>
              <a:rPr lang="en-US" dirty="0"/>
              <a:t>So next state is 18</a:t>
            </a:r>
          </a:p>
          <a:p>
            <a:r>
              <a:rPr lang="en-US" dirty="0"/>
              <a:t>State 18 starts the fetch cycle again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1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Is Specified?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Memory organization</a:t>
            </a:r>
          </a:p>
          <a:p>
            <a:r>
              <a:rPr lang="en-US">
                <a:latin typeface="Arial" charset="0"/>
              </a:rPr>
              <a:t>Registers</a:t>
            </a:r>
          </a:p>
          <a:p>
            <a:r>
              <a:rPr lang="en-US">
                <a:latin typeface="Arial" charset="0"/>
              </a:rPr>
              <a:t>Instruction set</a:t>
            </a:r>
          </a:p>
          <a:p>
            <a:pPr lvl="1"/>
            <a:r>
              <a:rPr lang="en-US">
                <a:latin typeface="Arial" charset="0"/>
              </a:rPr>
              <a:t>Opcodes</a:t>
            </a:r>
          </a:p>
          <a:p>
            <a:pPr lvl="1"/>
            <a:r>
              <a:rPr lang="en-US">
                <a:latin typeface="Arial" charset="0"/>
              </a:rPr>
              <a:t>Data types</a:t>
            </a:r>
          </a:p>
          <a:p>
            <a:pPr lvl="1"/>
            <a:r>
              <a:rPr lang="en-US">
                <a:latin typeface="Arial" charset="0"/>
              </a:rPr>
              <a:t>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Microcode for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54" y="4015154"/>
            <a:ext cx="8229600" cy="21394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FYI,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single-bit BEN </a:t>
            </a:r>
            <a:r>
              <a:rPr lang="de-DE" dirty="0" err="1"/>
              <a:t>flip-flop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write-enable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LD.BEN </a:t>
            </a:r>
          </a:p>
          <a:p>
            <a:r>
              <a:rPr lang="de-DE" dirty="0"/>
              <a:t>This </a:t>
            </a:r>
            <a:r>
              <a:rPr lang="de-DE" dirty="0" err="1"/>
              <a:t>register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61909"/>
              </p:ext>
            </p:extLst>
          </p:nvPr>
        </p:nvGraphicFramePr>
        <p:xfrm>
          <a:off x="691661" y="1621693"/>
          <a:ext cx="7786080" cy="178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291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404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89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State 32 )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LD.BEN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State 0 )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State 22 )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LD.PC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GateMARMUX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PCMUX=2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ADDR2MUX=2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6960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457200" y="473075"/>
            <a:ext cx="2444262" cy="6097588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Note that the state diagram shows the register transfers done in each word/state in the microcode!</a:t>
            </a:r>
            <a:br>
              <a:rPr lang="en-US" sz="2400" dirty="0">
                <a:latin typeface="Arial" charset="0"/>
              </a:rPr>
            </a:br>
            <a:br>
              <a:rPr lang="en-US" sz="2400" dirty="0">
                <a:latin typeface="Arial" charset="0"/>
              </a:rPr>
            </a:br>
            <a:r>
              <a:rPr lang="en-US" sz="2400" i="1" dirty="0">
                <a:latin typeface="Arial" charset="0"/>
              </a:rPr>
              <a:t>In other words, this </a:t>
            </a:r>
            <a:r>
              <a:rPr lang="en-US" sz="2400" b="1" i="1" dirty="0">
                <a:latin typeface="Arial" charset="0"/>
              </a:rPr>
              <a:t>is</a:t>
            </a:r>
            <a:r>
              <a:rPr lang="en-US" sz="2400" i="1" dirty="0">
                <a:latin typeface="Arial" charset="0"/>
              </a:rPr>
              <a:t> the microcode in a readable form!</a:t>
            </a:r>
            <a:br>
              <a:rPr lang="en-US" sz="2000" i="1" dirty="0">
                <a:latin typeface="Arial" charset="0"/>
              </a:rPr>
            </a:br>
            <a:br>
              <a:rPr lang="en-US" sz="2000" i="1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p. 568, Fig C.3</a:t>
            </a:r>
          </a:p>
        </p:txBody>
      </p:sp>
      <p:pic>
        <p:nvPicPr>
          <p:cNvPr id="5" name="Content Placeholder 4" descr="APPC02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t="650" r="-1899" b="-853"/>
          <a:stretch/>
        </p:blipFill>
        <p:spPr bwMode="auto">
          <a:xfrm>
            <a:off x="3022030" y="102491"/>
            <a:ext cx="6008054" cy="675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6061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>
                <a:latin typeface="Arial" charset="0"/>
              </a:rPr>
              <a:t>Some Things to Notice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BR instruction has opcode 0000</a:t>
            </a:r>
          </a:p>
          <a:p>
            <a:pPr lvl="1"/>
            <a:r>
              <a:rPr lang="en-US">
                <a:latin typeface="Arial" charset="0"/>
              </a:rPr>
              <a:t>It’s execution takes us to state 0</a:t>
            </a:r>
          </a:p>
          <a:p>
            <a:pPr lvl="1"/>
            <a:r>
              <a:rPr lang="en-US">
                <a:latin typeface="Arial" charset="0"/>
              </a:rPr>
              <a:t>CS[0] has COND=010, J=010010 (i.e. the control store word 0 has the above values)</a:t>
            </a:r>
          </a:p>
          <a:p>
            <a:pPr lvl="1"/>
            <a:r>
              <a:rPr lang="en-US">
                <a:latin typeface="Arial" charset="0"/>
              </a:rPr>
              <a:t>The next state will be either 18 if BEN’ or 22 if BEN</a:t>
            </a:r>
          </a:p>
          <a:p>
            <a:r>
              <a:rPr lang="en-US">
                <a:latin typeface="Arial" charset="0"/>
              </a:rPr>
              <a:t>CS[33] has COND=001, J=100001</a:t>
            </a:r>
          </a:p>
          <a:p>
            <a:pPr lvl="1"/>
            <a:r>
              <a:rPr lang="en-US">
                <a:latin typeface="Arial" charset="0"/>
              </a:rPr>
              <a:t>If memory is not ready, R’, then next state is 33 or if R, then next state is 35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Things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CS[32] has IRD=1</a:t>
            </a:r>
          </a:p>
          <a:p>
            <a:pPr lvl="1">
              <a:defRPr/>
            </a:pPr>
            <a:r>
              <a:rPr lang="en-US" dirty="0"/>
              <a:t>Next state is from 0 to 15 depending on IR[15:12]</a:t>
            </a:r>
          </a:p>
          <a:p>
            <a:pPr>
              <a:defRPr/>
            </a:pPr>
            <a:r>
              <a:rPr lang="en-US" dirty="0"/>
              <a:t>JSR instructions, </a:t>
            </a:r>
            <a:r>
              <a:rPr lang="en-US" dirty="0" err="1"/>
              <a:t>opcode</a:t>
            </a:r>
            <a:r>
              <a:rPr lang="en-US" dirty="0"/>
              <a:t> 0100 starts at CS[4] with COND=011, J=010100</a:t>
            </a:r>
          </a:p>
          <a:p>
            <a:pPr lvl="1">
              <a:defRPr/>
            </a:pPr>
            <a:r>
              <a:rPr lang="en-US" dirty="0"/>
              <a:t>Next state is 20 if IR[11]==0 or 21 if IR[11]==1</a:t>
            </a:r>
          </a:p>
          <a:p>
            <a:pPr lvl="1">
              <a:defRPr/>
            </a:pPr>
            <a:r>
              <a:rPr lang="en-US" dirty="0"/>
              <a:t>State 21 executes PC:=</a:t>
            </a:r>
            <a:r>
              <a:rPr lang="en-US" dirty="0" err="1"/>
              <a:t>PC+offset</a:t>
            </a:r>
            <a:endParaRPr lang="en-US" dirty="0"/>
          </a:p>
          <a:p>
            <a:pPr lvl="1">
              <a:defRPr/>
            </a:pPr>
            <a:r>
              <a:rPr lang="en-US" dirty="0"/>
              <a:t>State 20 executes PC:=</a:t>
            </a:r>
            <a:r>
              <a:rPr lang="en-US" dirty="0" err="1"/>
              <a:t>BaseR</a:t>
            </a:r>
            <a:endParaRPr lang="en-US" dirty="0"/>
          </a:p>
          <a:p>
            <a:pPr>
              <a:defRPr/>
            </a:pPr>
            <a:r>
              <a:rPr lang="en-US" dirty="0"/>
              <a:t>ALUK is set to</a:t>
            </a:r>
          </a:p>
          <a:p>
            <a:pPr lvl="1">
              <a:defRPr/>
            </a:pPr>
            <a:r>
              <a:rPr lang="en-US" dirty="0"/>
              <a:t>00 (ADD) in CS[1] </a:t>
            </a:r>
          </a:p>
          <a:p>
            <a:pPr lvl="1">
              <a:defRPr/>
            </a:pPr>
            <a:r>
              <a:rPr lang="en-US" dirty="0"/>
              <a:t>01 (AND) in CS[5]</a:t>
            </a:r>
          </a:p>
          <a:p>
            <a:pPr lvl="1">
              <a:defRPr/>
            </a:pPr>
            <a:r>
              <a:rPr lang="en-US" dirty="0"/>
              <a:t>10 (NOT) in CS[9]</a:t>
            </a:r>
          </a:p>
          <a:p>
            <a:pPr lvl="1">
              <a:defRPr/>
            </a:pPr>
            <a:r>
              <a:rPr lang="en-US" dirty="0"/>
              <a:t>11 (PASSA) everywhere else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Came First?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(a) The data path diagram</a:t>
            </a:r>
          </a:p>
          <a:p>
            <a:r>
              <a:rPr lang="en-US" dirty="0"/>
              <a:t>(b) The FSM graph</a:t>
            </a:r>
          </a:p>
          <a:p>
            <a:r>
              <a:rPr lang="en-US" dirty="0"/>
              <a:t>(c) The microcode</a:t>
            </a:r>
          </a:p>
          <a:p>
            <a:r>
              <a:rPr lang="en-US" dirty="0"/>
              <a:t>(d) The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10219520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LC-3 Memory Organization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41313" y="2179638"/>
            <a:ext cx="8229600" cy="43910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Address space</a:t>
            </a:r>
          </a:p>
          <a:p>
            <a:pPr lvl="1" eaLnBrk="1" hangingPunct="1"/>
            <a:r>
              <a:rPr lang="en-US">
                <a:latin typeface="Arial" charset="0"/>
              </a:rPr>
              <a:t>16 bit addresses</a:t>
            </a:r>
          </a:p>
          <a:p>
            <a:pPr lvl="1" eaLnBrk="1" hangingPunct="1"/>
            <a:r>
              <a:rPr lang="en-US">
                <a:latin typeface="Arial" charset="0"/>
              </a:rPr>
              <a:t>0-65535</a:t>
            </a:r>
          </a:p>
          <a:p>
            <a:pPr lvl="1" eaLnBrk="1" hangingPunct="1"/>
            <a:r>
              <a:rPr lang="en-US">
                <a:latin typeface="Arial" charset="0"/>
              </a:rPr>
              <a:t>x0-xFFFF</a:t>
            </a:r>
          </a:p>
          <a:p>
            <a:pPr eaLnBrk="1" hangingPunct="1"/>
            <a:r>
              <a:rPr lang="en-US">
                <a:latin typeface="Arial" charset="0"/>
              </a:rPr>
              <a:t>Addressability</a:t>
            </a:r>
          </a:p>
          <a:p>
            <a:pPr lvl="1" eaLnBrk="1" hangingPunct="1"/>
            <a:r>
              <a:rPr lang="en-US">
                <a:latin typeface="Arial" charset="0"/>
              </a:rPr>
              <a:t>16 bits</a:t>
            </a:r>
          </a:p>
          <a:p>
            <a:pPr eaLnBrk="1" hangingPunct="1"/>
            <a:r>
              <a:rPr lang="en-US">
                <a:latin typeface="Arial" charset="0"/>
              </a:rPr>
              <a:t>Word Addressable/Byte Addressable?</a:t>
            </a:r>
          </a:p>
          <a:p>
            <a:pPr lvl="1" eaLnBrk="1" hangingPunct="1"/>
            <a:r>
              <a:rPr lang="en-US">
                <a:latin typeface="Arial" charset="0"/>
              </a:rPr>
              <a:t>Strictly word addressable with 16 bit words.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9" t="16405" r="32912" b="2200"/>
          <a:stretch>
            <a:fillRect/>
          </a:stretch>
        </p:blipFill>
        <p:spPr bwMode="auto">
          <a:xfrm>
            <a:off x="4806950" y="1220788"/>
            <a:ext cx="25082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LC-3 Registers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General Purpose Registers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Is the PC considered to be a GPR?</a:t>
            </a:r>
          </a:p>
          <a:p>
            <a:pPr lvl="1" eaLnBrk="1" hangingPunct="1"/>
            <a:r>
              <a:rPr lang="en-US">
                <a:latin typeface="Arial" charset="0"/>
              </a:rPr>
              <a:t>Question:</a:t>
            </a:r>
          </a:p>
          <a:p>
            <a:pPr marL="1371600" lvl="2" indent="-457200" eaLnBrk="1" hangingPunct="1">
              <a:buFontTx/>
              <a:buAutoNum type="arabicParenR"/>
            </a:pPr>
            <a:r>
              <a:rPr lang="en-US">
                <a:latin typeface="Arial" charset="0"/>
              </a:rPr>
              <a:t>Yes</a:t>
            </a:r>
          </a:p>
          <a:p>
            <a:pPr marL="1371600" lvl="2" indent="-457200" eaLnBrk="1" hangingPunct="1">
              <a:buFontTx/>
              <a:buAutoNum type="arabicParenR"/>
            </a:pPr>
            <a:r>
              <a:rPr lang="en-US">
                <a:latin typeface="Arial" charset="0"/>
              </a:rPr>
              <a:t>No</a:t>
            </a:r>
          </a:p>
          <a:p>
            <a:pPr eaLnBrk="1" hangingPunct="1"/>
            <a:r>
              <a:rPr lang="en-US">
                <a:latin typeface="Arial" charset="0"/>
              </a:rPr>
              <a:t>Conventions</a:t>
            </a:r>
          </a:p>
        </p:txBody>
      </p:sp>
      <p:sp>
        <p:nvSpPr>
          <p:cNvPr id="12291" name="TextBox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59763" y="62674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36100</TotalTime>
  <Words>3290</Words>
  <Application>Microsoft Office PowerPoint</Application>
  <PresentationFormat>On-screen Show (4:3)</PresentationFormat>
  <Paragraphs>1367</Paragraphs>
  <Slides>75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ＭＳ 明朝</vt:lpstr>
      <vt:lpstr>ＭＳ Ｐゴシック</vt:lpstr>
      <vt:lpstr>Arial</vt:lpstr>
      <vt:lpstr>Arial Black</vt:lpstr>
      <vt:lpstr>Arial Narrow</vt:lpstr>
      <vt:lpstr>Calibri</vt:lpstr>
      <vt:lpstr>Comic Sans MS</vt:lpstr>
      <vt:lpstr>Courier</vt:lpstr>
      <vt:lpstr>Courier New</vt:lpstr>
      <vt:lpstr>Times New Roman</vt:lpstr>
      <vt:lpstr>Default Design</vt:lpstr>
      <vt:lpstr>The LC-3 Part I</vt:lpstr>
      <vt:lpstr>Outline</vt:lpstr>
      <vt:lpstr>Road Map</vt:lpstr>
      <vt:lpstr>Question</vt:lpstr>
      <vt:lpstr>Instruction Set Architecture</vt:lpstr>
      <vt:lpstr>Who uses an ISA?</vt:lpstr>
      <vt:lpstr>What Is Specified?</vt:lpstr>
      <vt:lpstr>LC-3 Memory Organization</vt:lpstr>
      <vt:lpstr>LC-3 Registers</vt:lpstr>
      <vt:lpstr>LC-3 Registers</vt:lpstr>
      <vt:lpstr>LC-3 Instruction Set</vt:lpstr>
      <vt:lpstr>How Many Instructions?</vt:lpstr>
      <vt:lpstr>Terminology</vt:lpstr>
      <vt:lpstr>Meet the LC-3 Instruction Set</vt:lpstr>
      <vt:lpstr>PowerPoint Presentation</vt:lpstr>
      <vt:lpstr>PowerPoint Presentation</vt:lpstr>
      <vt:lpstr>And the LC-3 Assembly Language</vt:lpstr>
      <vt:lpstr>Addressing Modes</vt:lpstr>
      <vt:lpstr>Addressing Modes</vt:lpstr>
      <vt:lpstr>PowerPoint Presentation</vt:lpstr>
      <vt:lpstr>PowerPoint Presentation</vt:lpstr>
      <vt:lpstr>Where’s the Operand?</vt:lpstr>
      <vt:lpstr>Condition Codes</vt:lpstr>
      <vt:lpstr>PowerPoint Presentation</vt:lpstr>
      <vt:lpstr>Condition Code Logic</vt:lpstr>
      <vt:lpstr>Let’s Look at an Instruction</vt:lpstr>
      <vt:lpstr>What Makes the Fetch-Execute Cycle Happen?</vt:lpstr>
      <vt:lpstr>EXECUTE State for NOT</vt:lpstr>
      <vt:lpstr>PowerPoint Presentation</vt:lpstr>
      <vt:lpstr>Operate Instructions</vt:lpstr>
      <vt:lpstr>EXECUTE States for  ADD &amp; AND</vt:lpstr>
      <vt:lpstr>Example</vt:lpstr>
      <vt:lpstr>PowerPoint Presentation</vt:lpstr>
      <vt:lpstr>What can you do with ADD, AND and NOT</vt:lpstr>
      <vt:lpstr>What can you do with ADD, AND and NOT</vt:lpstr>
      <vt:lpstr>Control Instructions</vt:lpstr>
      <vt:lpstr>Data Movement Instructions</vt:lpstr>
      <vt:lpstr>Data Movement Instructions</vt:lpstr>
      <vt:lpstr>Basic Format</vt:lpstr>
      <vt:lpstr>Data Movement Instructions</vt:lpstr>
      <vt:lpstr>LD Example</vt:lpstr>
      <vt:lpstr>PowerPoint Presentation</vt:lpstr>
      <vt:lpstr>Data Movement Instructions</vt:lpstr>
      <vt:lpstr>Data Movement Instructions</vt:lpstr>
      <vt:lpstr>Data Movement Instructions</vt:lpstr>
      <vt:lpstr>Compare and Contrast</vt:lpstr>
      <vt:lpstr>Loads</vt:lpstr>
      <vt:lpstr>Stores</vt:lpstr>
      <vt:lpstr>A word of advice</vt:lpstr>
      <vt:lpstr>Example</vt:lpstr>
      <vt:lpstr>Example</vt:lpstr>
      <vt:lpstr>Example</vt:lpstr>
      <vt:lpstr>Example</vt:lpstr>
      <vt:lpstr>Example</vt:lpstr>
      <vt:lpstr>Questions?</vt:lpstr>
      <vt:lpstr>LC-3 as a Finite State Machine  p. 568, Fig C.3</vt:lpstr>
      <vt:lpstr>Diagrams From Patt</vt:lpstr>
      <vt:lpstr>Sequential Logic Circuit</vt:lpstr>
      <vt:lpstr>The Control Structure</vt:lpstr>
      <vt:lpstr>The Control Structure (the way Patt shows it)</vt:lpstr>
      <vt:lpstr>Data Path Control Signals</vt:lpstr>
      <vt:lpstr>Contents of the Control Store</vt:lpstr>
      <vt:lpstr>First Execute State for Each Opcode</vt:lpstr>
      <vt:lpstr>Micro-sequen-cer Control Signals</vt:lpstr>
      <vt:lpstr>Finding the Next Microinstruction</vt:lpstr>
      <vt:lpstr>The Micro-Sequen-cer</vt:lpstr>
      <vt:lpstr>Fetch Stage Example</vt:lpstr>
      <vt:lpstr>Fetch Stage Microcode</vt:lpstr>
      <vt:lpstr>Branch Example</vt:lpstr>
      <vt:lpstr>Microcode for the Example</vt:lpstr>
      <vt:lpstr>Note that the state diagram shows the register transfers done in each word/state in the microcode!  In other words, this is the microcode in a readable form!  p. 568, Fig C.3</vt:lpstr>
      <vt:lpstr>Some Things to Notice</vt:lpstr>
      <vt:lpstr>More Things to Note</vt:lpstr>
      <vt:lpstr>Which Came First?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Southern, Caleb A</cp:lastModifiedBy>
  <cp:revision>190</cp:revision>
  <dcterms:created xsi:type="dcterms:W3CDTF">2004-07-11T12:37:23Z</dcterms:created>
  <dcterms:modified xsi:type="dcterms:W3CDTF">2018-09-25T13:56:17Z</dcterms:modified>
</cp:coreProperties>
</file>