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9"/>
  </p:handoutMasterIdLst>
  <p:sldIdLst>
    <p:sldId id="256" r:id="rId2"/>
    <p:sldId id="273" r:id="rId3"/>
    <p:sldId id="257" r:id="rId4"/>
    <p:sldId id="258" r:id="rId5"/>
    <p:sldId id="259" r:id="rId6"/>
    <p:sldId id="261" r:id="rId7"/>
    <p:sldId id="298" r:id="rId8"/>
    <p:sldId id="282" r:id="rId9"/>
    <p:sldId id="283" r:id="rId10"/>
    <p:sldId id="297" r:id="rId11"/>
    <p:sldId id="284" r:id="rId12"/>
    <p:sldId id="285" r:id="rId13"/>
    <p:sldId id="286" r:id="rId14"/>
    <p:sldId id="287" r:id="rId15"/>
    <p:sldId id="288" r:id="rId16"/>
    <p:sldId id="292" r:id="rId17"/>
    <p:sldId id="294" r:id="rId18"/>
    <p:sldId id="295" r:id="rId19"/>
    <p:sldId id="300" r:id="rId20"/>
    <p:sldId id="301" r:id="rId21"/>
    <p:sldId id="304" r:id="rId22"/>
    <p:sldId id="302" r:id="rId23"/>
    <p:sldId id="303" r:id="rId24"/>
    <p:sldId id="262" r:id="rId25"/>
    <p:sldId id="299" r:id="rId26"/>
    <p:sldId id="266" r:id="rId27"/>
    <p:sldId id="267" r:id="rId28"/>
    <p:sldId id="265" r:id="rId29"/>
    <p:sldId id="275" r:id="rId30"/>
    <p:sldId id="276" r:id="rId31"/>
    <p:sldId id="315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268" r:id="rId42"/>
    <p:sldId id="277" r:id="rId43"/>
    <p:sldId id="278" r:id="rId44"/>
    <p:sldId id="314" r:id="rId45"/>
    <p:sldId id="271" r:id="rId46"/>
    <p:sldId id="263" r:id="rId47"/>
    <p:sldId id="264" r:id="rId48"/>
  </p:sldIdLst>
  <p:sldSz cx="9144000" cy="6858000" type="screen4x3"/>
  <p:notesSz cx="6858000" cy="9144000"/>
  <p:custDataLst>
    <p:tags r:id="rId5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99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632" y="-104"/>
      </p:cViewPr>
      <p:guideLst>
        <p:guide orient="horz" pos="1294"/>
        <p:guide pos="3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14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tags" Target="tags/tag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A77665A-1D7B-874A-8624-B811C9BD9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8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3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1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5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47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9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5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8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38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61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975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Text Box 7"/>
          <p:cNvSpPr txBox="1">
            <a:spLocks noChangeArrowheads="1"/>
          </p:cNvSpPr>
          <p:nvPr userDrawn="1"/>
        </p:nvSpPr>
        <p:spPr bwMode="auto">
          <a:xfrm>
            <a:off x="0" y="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ea typeface="+mn-ea"/>
                <a:cs typeface="+mn-cs"/>
              </a:rPr>
              <a:t>CS2110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tags" Target="../tags/tag298.xml"/><Relationship Id="rId12" Type="http://schemas.openxmlformats.org/officeDocument/2006/relationships/slideLayout" Target="../slideLayouts/slideLayout2.xml"/><Relationship Id="rId1" Type="http://schemas.openxmlformats.org/officeDocument/2006/relationships/tags" Target="../tags/tag288.xml"/><Relationship Id="rId2" Type="http://schemas.openxmlformats.org/officeDocument/2006/relationships/tags" Target="../tags/tag289.xml"/><Relationship Id="rId3" Type="http://schemas.openxmlformats.org/officeDocument/2006/relationships/tags" Target="../tags/tag290.xml"/><Relationship Id="rId4" Type="http://schemas.openxmlformats.org/officeDocument/2006/relationships/tags" Target="../tags/tag291.xml"/><Relationship Id="rId5" Type="http://schemas.openxmlformats.org/officeDocument/2006/relationships/tags" Target="../tags/tag292.xml"/><Relationship Id="rId6" Type="http://schemas.openxmlformats.org/officeDocument/2006/relationships/tags" Target="../tags/tag293.xml"/><Relationship Id="rId7" Type="http://schemas.openxmlformats.org/officeDocument/2006/relationships/tags" Target="../tags/tag294.xml"/><Relationship Id="rId8" Type="http://schemas.openxmlformats.org/officeDocument/2006/relationships/tags" Target="../tags/tag295.xml"/><Relationship Id="rId9" Type="http://schemas.openxmlformats.org/officeDocument/2006/relationships/tags" Target="../tags/tag296.xml"/><Relationship Id="rId10" Type="http://schemas.openxmlformats.org/officeDocument/2006/relationships/tags" Target="../tags/tag29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4" Type="http://schemas.openxmlformats.org/officeDocument/2006/relationships/slideLayout" Target="../slideLayouts/slideLayout4.xml"/><Relationship Id="rId1" Type="http://schemas.openxmlformats.org/officeDocument/2006/relationships/tags" Target="../tags/tag299.xml"/><Relationship Id="rId2" Type="http://schemas.openxmlformats.org/officeDocument/2006/relationships/tags" Target="../tags/tag30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04.xml"/><Relationship Id="rId4" Type="http://schemas.openxmlformats.org/officeDocument/2006/relationships/slideLayout" Target="../slideLayouts/slideLayout4.xml"/><Relationship Id="rId1" Type="http://schemas.openxmlformats.org/officeDocument/2006/relationships/tags" Target="../tags/tag302.xml"/><Relationship Id="rId2" Type="http://schemas.openxmlformats.org/officeDocument/2006/relationships/tags" Target="../tags/tag303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tags" Target="../tags/tag315.xml"/><Relationship Id="rId12" Type="http://schemas.openxmlformats.org/officeDocument/2006/relationships/tags" Target="../tags/tag316.xml"/><Relationship Id="rId13" Type="http://schemas.openxmlformats.org/officeDocument/2006/relationships/tags" Target="../tags/tag317.xml"/><Relationship Id="rId14" Type="http://schemas.openxmlformats.org/officeDocument/2006/relationships/slideLayout" Target="../slideLayouts/slideLayout2.xml"/><Relationship Id="rId1" Type="http://schemas.openxmlformats.org/officeDocument/2006/relationships/tags" Target="../tags/tag305.xml"/><Relationship Id="rId2" Type="http://schemas.openxmlformats.org/officeDocument/2006/relationships/tags" Target="../tags/tag306.xml"/><Relationship Id="rId3" Type="http://schemas.openxmlformats.org/officeDocument/2006/relationships/tags" Target="../tags/tag307.xml"/><Relationship Id="rId4" Type="http://schemas.openxmlformats.org/officeDocument/2006/relationships/tags" Target="../tags/tag308.xml"/><Relationship Id="rId5" Type="http://schemas.openxmlformats.org/officeDocument/2006/relationships/tags" Target="../tags/tag309.xml"/><Relationship Id="rId6" Type="http://schemas.openxmlformats.org/officeDocument/2006/relationships/tags" Target="../tags/tag310.xml"/><Relationship Id="rId7" Type="http://schemas.openxmlformats.org/officeDocument/2006/relationships/tags" Target="../tags/tag311.xml"/><Relationship Id="rId8" Type="http://schemas.openxmlformats.org/officeDocument/2006/relationships/tags" Target="../tags/tag312.xml"/><Relationship Id="rId9" Type="http://schemas.openxmlformats.org/officeDocument/2006/relationships/tags" Target="../tags/tag313.xml"/><Relationship Id="rId10" Type="http://schemas.openxmlformats.org/officeDocument/2006/relationships/tags" Target="../tags/tag3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318.xml"/><Relationship Id="rId2" Type="http://schemas.openxmlformats.org/officeDocument/2006/relationships/tags" Target="../tags/tag319.xml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tags" Target="../tags/tag6.xml"/><Relationship Id="rId3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20.xml"/><Relationship Id="rId2" Type="http://schemas.openxmlformats.org/officeDocument/2006/relationships/tags" Target="../tags/tag321.xml"/><Relationship Id="rId3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42" Type="http://schemas.openxmlformats.org/officeDocument/2006/relationships/tags" Target="../tags/tag148.xml"/><Relationship Id="rId143" Type="http://schemas.openxmlformats.org/officeDocument/2006/relationships/tags" Target="../tags/tag149.xml"/><Relationship Id="rId144" Type="http://schemas.openxmlformats.org/officeDocument/2006/relationships/tags" Target="../tags/tag150.xml"/><Relationship Id="rId145" Type="http://schemas.openxmlformats.org/officeDocument/2006/relationships/tags" Target="../tags/tag151.xml"/><Relationship Id="rId146" Type="http://schemas.openxmlformats.org/officeDocument/2006/relationships/tags" Target="../tags/tag152.xml"/><Relationship Id="rId147" Type="http://schemas.openxmlformats.org/officeDocument/2006/relationships/tags" Target="../tags/tag153.xml"/><Relationship Id="rId148" Type="http://schemas.openxmlformats.org/officeDocument/2006/relationships/tags" Target="../tags/tag154.xml"/><Relationship Id="rId149" Type="http://schemas.openxmlformats.org/officeDocument/2006/relationships/tags" Target="../tags/tag155.xml"/><Relationship Id="rId180" Type="http://schemas.openxmlformats.org/officeDocument/2006/relationships/tags" Target="../tags/tag186.xml"/><Relationship Id="rId181" Type="http://schemas.openxmlformats.org/officeDocument/2006/relationships/tags" Target="../tags/tag187.xml"/><Relationship Id="rId182" Type="http://schemas.openxmlformats.org/officeDocument/2006/relationships/tags" Target="../tags/tag188.xml"/><Relationship Id="rId40" Type="http://schemas.openxmlformats.org/officeDocument/2006/relationships/tags" Target="../tags/tag46.xml"/><Relationship Id="rId41" Type="http://schemas.openxmlformats.org/officeDocument/2006/relationships/tags" Target="../tags/tag47.xml"/><Relationship Id="rId42" Type="http://schemas.openxmlformats.org/officeDocument/2006/relationships/tags" Target="../tags/tag48.xml"/><Relationship Id="rId43" Type="http://schemas.openxmlformats.org/officeDocument/2006/relationships/tags" Target="../tags/tag49.xml"/><Relationship Id="rId44" Type="http://schemas.openxmlformats.org/officeDocument/2006/relationships/tags" Target="../tags/tag50.xml"/><Relationship Id="rId45" Type="http://schemas.openxmlformats.org/officeDocument/2006/relationships/tags" Target="../tags/tag51.xml"/><Relationship Id="rId46" Type="http://schemas.openxmlformats.org/officeDocument/2006/relationships/tags" Target="../tags/tag52.xml"/><Relationship Id="rId47" Type="http://schemas.openxmlformats.org/officeDocument/2006/relationships/tags" Target="../tags/tag53.xml"/><Relationship Id="rId48" Type="http://schemas.openxmlformats.org/officeDocument/2006/relationships/tags" Target="../tags/tag54.xml"/><Relationship Id="rId49" Type="http://schemas.openxmlformats.org/officeDocument/2006/relationships/tags" Target="../tags/tag55.xml"/><Relationship Id="rId183" Type="http://schemas.openxmlformats.org/officeDocument/2006/relationships/tags" Target="../tags/tag189.xml"/><Relationship Id="rId184" Type="http://schemas.openxmlformats.org/officeDocument/2006/relationships/tags" Target="../tags/tag190.xml"/><Relationship Id="rId185" Type="http://schemas.openxmlformats.org/officeDocument/2006/relationships/tags" Target="../tags/tag191.xml"/><Relationship Id="rId186" Type="http://schemas.openxmlformats.org/officeDocument/2006/relationships/tags" Target="../tags/tag192.xml"/><Relationship Id="rId187" Type="http://schemas.openxmlformats.org/officeDocument/2006/relationships/tags" Target="../tags/tag193.xml"/><Relationship Id="rId188" Type="http://schemas.openxmlformats.org/officeDocument/2006/relationships/tags" Target="../tags/tag194.xml"/><Relationship Id="rId189" Type="http://schemas.openxmlformats.org/officeDocument/2006/relationships/tags" Target="../tags/tag195.xml"/><Relationship Id="rId220" Type="http://schemas.openxmlformats.org/officeDocument/2006/relationships/tags" Target="../tags/tag226.xml"/><Relationship Id="rId221" Type="http://schemas.openxmlformats.org/officeDocument/2006/relationships/tags" Target="../tags/tag227.xml"/><Relationship Id="rId222" Type="http://schemas.openxmlformats.org/officeDocument/2006/relationships/tags" Target="../tags/tag228.xml"/><Relationship Id="rId223" Type="http://schemas.openxmlformats.org/officeDocument/2006/relationships/tags" Target="../tags/tag229.xml"/><Relationship Id="rId80" Type="http://schemas.openxmlformats.org/officeDocument/2006/relationships/tags" Target="../tags/tag86.xml"/><Relationship Id="rId81" Type="http://schemas.openxmlformats.org/officeDocument/2006/relationships/tags" Target="../tags/tag87.xml"/><Relationship Id="rId82" Type="http://schemas.openxmlformats.org/officeDocument/2006/relationships/tags" Target="../tags/tag88.xml"/><Relationship Id="rId83" Type="http://schemas.openxmlformats.org/officeDocument/2006/relationships/tags" Target="../tags/tag89.xml"/><Relationship Id="rId84" Type="http://schemas.openxmlformats.org/officeDocument/2006/relationships/tags" Target="../tags/tag90.xml"/><Relationship Id="rId85" Type="http://schemas.openxmlformats.org/officeDocument/2006/relationships/tags" Target="../tags/tag91.xml"/><Relationship Id="rId86" Type="http://schemas.openxmlformats.org/officeDocument/2006/relationships/tags" Target="../tags/tag92.xml"/><Relationship Id="rId87" Type="http://schemas.openxmlformats.org/officeDocument/2006/relationships/tags" Target="../tags/tag93.xml"/><Relationship Id="rId88" Type="http://schemas.openxmlformats.org/officeDocument/2006/relationships/tags" Target="../tags/tag94.xml"/><Relationship Id="rId89" Type="http://schemas.openxmlformats.org/officeDocument/2006/relationships/tags" Target="../tags/tag95.xml"/><Relationship Id="rId224" Type="http://schemas.openxmlformats.org/officeDocument/2006/relationships/tags" Target="../tags/tag230.xml"/><Relationship Id="rId225" Type="http://schemas.openxmlformats.org/officeDocument/2006/relationships/tags" Target="../tags/tag231.xml"/><Relationship Id="rId226" Type="http://schemas.openxmlformats.org/officeDocument/2006/relationships/tags" Target="../tags/tag232.xml"/><Relationship Id="rId227" Type="http://schemas.openxmlformats.org/officeDocument/2006/relationships/tags" Target="../tags/tag233.xml"/><Relationship Id="rId228" Type="http://schemas.openxmlformats.org/officeDocument/2006/relationships/tags" Target="../tags/tag234.xml"/><Relationship Id="rId229" Type="http://schemas.openxmlformats.org/officeDocument/2006/relationships/tags" Target="../tags/tag235.xml"/><Relationship Id="rId110" Type="http://schemas.openxmlformats.org/officeDocument/2006/relationships/tags" Target="../tags/tag116.xml"/><Relationship Id="rId111" Type="http://schemas.openxmlformats.org/officeDocument/2006/relationships/tags" Target="../tags/tag117.xml"/><Relationship Id="rId112" Type="http://schemas.openxmlformats.org/officeDocument/2006/relationships/tags" Target="../tags/tag118.xml"/><Relationship Id="rId113" Type="http://schemas.openxmlformats.org/officeDocument/2006/relationships/tags" Target="../tags/tag119.xml"/><Relationship Id="rId114" Type="http://schemas.openxmlformats.org/officeDocument/2006/relationships/tags" Target="../tags/tag120.xml"/><Relationship Id="rId115" Type="http://schemas.openxmlformats.org/officeDocument/2006/relationships/tags" Target="../tags/tag121.xml"/><Relationship Id="rId116" Type="http://schemas.openxmlformats.org/officeDocument/2006/relationships/tags" Target="../tags/tag122.xml"/><Relationship Id="rId117" Type="http://schemas.openxmlformats.org/officeDocument/2006/relationships/tags" Target="../tags/tag123.xml"/><Relationship Id="rId118" Type="http://schemas.openxmlformats.org/officeDocument/2006/relationships/tags" Target="../tags/tag124.xml"/><Relationship Id="rId119" Type="http://schemas.openxmlformats.org/officeDocument/2006/relationships/tags" Target="../tags/tag125.xml"/><Relationship Id="rId150" Type="http://schemas.openxmlformats.org/officeDocument/2006/relationships/tags" Target="../tags/tag156.xml"/><Relationship Id="rId151" Type="http://schemas.openxmlformats.org/officeDocument/2006/relationships/tags" Target="../tags/tag157.xml"/><Relationship Id="rId152" Type="http://schemas.openxmlformats.org/officeDocument/2006/relationships/tags" Target="../tags/tag158.xml"/><Relationship Id="rId10" Type="http://schemas.openxmlformats.org/officeDocument/2006/relationships/tags" Target="../tags/tag16.xml"/><Relationship Id="rId11" Type="http://schemas.openxmlformats.org/officeDocument/2006/relationships/tags" Target="../tags/tag17.xml"/><Relationship Id="rId12" Type="http://schemas.openxmlformats.org/officeDocument/2006/relationships/tags" Target="../tags/tag18.xml"/><Relationship Id="rId13" Type="http://schemas.openxmlformats.org/officeDocument/2006/relationships/tags" Target="../tags/tag19.xml"/><Relationship Id="rId14" Type="http://schemas.openxmlformats.org/officeDocument/2006/relationships/tags" Target="../tags/tag20.xml"/><Relationship Id="rId15" Type="http://schemas.openxmlformats.org/officeDocument/2006/relationships/tags" Target="../tags/tag21.xml"/><Relationship Id="rId16" Type="http://schemas.openxmlformats.org/officeDocument/2006/relationships/tags" Target="../tags/tag22.xml"/><Relationship Id="rId17" Type="http://schemas.openxmlformats.org/officeDocument/2006/relationships/tags" Target="../tags/tag23.xml"/><Relationship Id="rId18" Type="http://schemas.openxmlformats.org/officeDocument/2006/relationships/tags" Target="../tags/tag24.xml"/><Relationship Id="rId19" Type="http://schemas.openxmlformats.org/officeDocument/2006/relationships/tags" Target="../tags/tag25.xml"/><Relationship Id="rId153" Type="http://schemas.openxmlformats.org/officeDocument/2006/relationships/tags" Target="../tags/tag159.xml"/><Relationship Id="rId154" Type="http://schemas.openxmlformats.org/officeDocument/2006/relationships/tags" Target="../tags/tag160.xml"/><Relationship Id="rId155" Type="http://schemas.openxmlformats.org/officeDocument/2006/relationships/tags" Target="../tags/tag161.xml"/><Relationship Id="rId156" Type="http://schemas.openxmlformats.org/officeDocument/2006/relationships/tags" Target="../tags/tag162.xml"/><Relationship Id="rId157" Type="http://schemas.openxmlformats.org/officeDocument/2006/relationships/tags" Target="../tags/tag163.xml"/><Relationship Id="rId158" Type="http://schemas.openxmlformats.org/officeDocument/2006/relationships/tags" Target="../tags/tag164.xml"/><Relationship Id="rId159" Type="http://schemas.openxmlformats.org/officeDocument/2006/relationships/tags" Target="../tags/tag165.xml"/><Relationship Id="rId190" Type="http://schemas.openxmlformats.org/officeDocument/2006/relationships/tags" Target="../tags/tag196.xml"/><Relationship Id="rId191" Type="http://schemas.openxmlformats.org/officeDocument/2006/relationships/tags" Target="../tags/tag197.xml"/><Relationship Id="rId192" Type="http://schemas.openxmlformats.org/officeDocument/2006/relationships/tags" Target="../tags/tag198.xml"/><Relationship Id="rId50" Type="http://schemas.openxmlformats.org/officeDocument/2006/relationships/tags" Target="../tags/tag56.xml"/><Relationship Id="rId51" Type="http://schemas.openxmlformats.org/officeDocument/2006/relationships/tags" Target="../tags/tag57.xml"/><Relationship Id="rId52" Type="http://schemas.openxmlformats.org/officeDocument/2006/relationships/tags" Target="../tags/tag58.xml"/><Relationship Id="rId53" Type="http://schemas.openxmlformats.org/officeDocument/2006/relationships/tags" Target="../tags/tag59.xml"/><Relationship Id="rId54" Type="http://schemas.openxmlformats.org/officeDocument/2006/relationships/tags" Target="../tags/tag60.xml"/><Relationship Id="rId55" Type="http://schemas.openxmlformats.org/officeDocument/2006/relationships/tags" Target="../tags/tag61.xml"/><Relationship Id="rId56" Type="http://schemas.openxmlformats.org/officeDocument/2006/relationships/tags" Target="../tags/tag62.xml"/><Relationship Id="rId57" Type="http://schemas.openxmlformats.org/officeDocument/2006/relationships/tags" Target="../tags/tag63.xml"/><Relationship Id="rId58" Type="http://schemas.openxmlformats.org/officeDocument/2006/relationships/tags" Target="../tags/tag64.xml"/><Relationship Id="rId59" Type="http://schemas.openxmlformats.org/officeDocument/2006/relationships/tags" Target="../tags/tag65.xml"/><Relationship Id="rId193" Type="http://schemas.openxmlformats.org/officeDocument/2006/relationships/tags" Target="../tags/tag199.xml"/><Relationship Id="rId194" Type="http://schemas.openxmlformats.org/officeDocument/2006/relationships/tags" Target="../tags/tag200.xml"/><Relationship Id="rId195" Type="http://schemas.openxmlformats.org/officeDocument/2006/relationships/tags" Target="../tags/tag201.xml"/><Relationship Id="rId196" Type="http://schemas.openxmlformats.org/officeDocument/2006/relationships/tags" Target="../tags/tag202.xml"/><Relationship Id="rId197" Type="http://schemas.openxmlformats.org/officeDocument/2006/relationships/tags" Target="../tags/tag203.xml"/><Relationship Id="rId198" Type="http://schemas.openxmlformats.org/officeDocument/2006/relationships/tags" Target="../tags/tag204.xml"/><Relationship Id="rId199" Type="http://schemas.openxmlformats.org/officeDocument/2006/relationships/tags" Target="../tags/tag205.xml"/><Relationship Id="rId230" Type="http://schemas.openxmlformats.org/officeDocument/2006/relationships/tags" Target="../tags/tag236.xml"/><Relationship Id="rId231" Type="http://schemas.openxmlformats.org/officeDocument/2006/relationships/tags" Target="../tags/tag237.xml"/><Relationship Id="rId232" Type="http://schemas.openxmlformats.org/officeDocument/2006/relationships/tags" Target="../tags/tag238.xml"/><Relationship Id="rId233" Type="http://schemas.openxmlformats.org/officeDocument/2006/relationships/tags" Target="../tags/tag239.xml"/><Relationship Id="rId90" Type="http://schemas.openxmlformats.org/officeDocument/2006/relationships/tags" Target="../tags/tag96.xml"/><Relationship Id="rId91" Type="http://schemas.openxmlformats.org/officeDocument/2006/relationships/tags" Target="../tags/tag97.xml"/><Relationship Id="rId92" Type="http://schemas.openxmlformats.org/officeDocument/2006/relationships/tags" Target="../tags/tag98.xml"/><Relationship Id="rId93" Type="http://schemas.openxmlformats.org/officeDocument/2006/relationships/tags" Target="../tags/tag99.xml"/><Relationship Id="rId94" Type="http://schemas.openxmlformats.org/officeDocument/2006/relationships/tags" Target="../tags/tag100.xml"/><Relationship Id="rId95" Type="http://schemas.openxmlformats.org/officeDocument/2006/relationships/tags" Target="../tags/tag101.xml"/><Relationship Id="rId96" Type="http://schemas.openxmlformats.org/officeDocument/2006/relationships/tags" Target="../tags/tag102.xml"/><Relationship Id="rId97" Type="http://schemas.openxmlformats.org/officeDocument/2006/relationships/tags" Target="../tags/tag103.xml"/><Relationship Id="rId98" Type="http://schemas.openxmlformats.org/officeDocument/2006/relationships/tags" Target="../tags/tag104.xml"/><Relationship Id="rId99" Type="http://schemas.openxmlformats.org/officeDocument/2006/relationships/tags" Target="../tags/tag105.xml"/><Relationship Id="rId234" Type="http://schemas.openxmlformats.org/officeDocument/2006/relationships/tags" Target="../tags/tag240.xml"/><Relationship Id="rId235" Type="http://schemas.openxmlformats.org/officeDocument/2006/relationships/tags" Target="../tags/tag241.xml"/><Relationship Id="rId236" Type="http://schemas.openxmlformats.org/officeDocument/2006/relationships/tags" Target="../tags/tag242.xml"/><Relationship Id="rId237" Type="http://schemas.openxmlformats.org/officeDocument/2006/relationships/slideLayout" Target="../slideLayouts/slideLayout2.xml"/><Relationship Id="rId120" Type="http://schemas.openxmlformats.org/officeDocument/2006/relationships/tags" Target="../tags/tag126.xml"/><Relationship Id="rId121" Type="http://schemas.openxmlformats.org/officeDocument/2006/relationships/tags" Target="../tags/tag127.xml"/><Relationship Id="rId122" Type="http://schemas.openxmlformats.org/officeDocument/2006/relationships/tags" Target="../tags/tag128.xml"/><Relationship Id="rId123" Type="http://schemas.openxmlformats.org/officeDocument/2006/relationships/tags" Target="../tags/tag129.xml"/><Relationship Id="rId124" Type="http://schemas.openxmlformats.org/officeDocument/2006/relationships/tags" Target="../tags/tag130.xml"/><Relationship Id="rId125" Type="http://schemas.openxmlformats.org/officeDocument/2006/relationships/tags" Target="../tags/tag131.xml"/><Relationship Id="rId126" Type="http://schemas.openxmlformats.org/officeDocument/2006/relationships/tags" Target="../tags/tag132.xml"/><Relationship Id="rId127" Type="http://schemas.openxmlformats.org/officeDocument/2006/relationships/tags" Target="../tags/tag133.xml"/><Relationship Id="rId128" Type="http://schemas.openxmlformats.org/officeDocument/2006/relationships/tags" Target="../tags/tag134.xml"/><Relationship Id="rId129" Type="http://schemas.openxmlformats.org/officeDocument/2006/relationships/tags" Target="../tags/tag135.xml"/><Relationship Id="rId160" Type="http://schemas.openxmlformats.org/officeDocument/2006/relationships/tags" Target="../tags/tag166.xml"/><Relationship Id="rId161" Type="http://schemas.openxmlformats.org/officeDocument/2006/relationships/tags" Target="../tags/tag167.xml"/><Relationship Id="rId162" Type="http://schemas.openxmlformats.org/officeDocument/2006/relationships/tags" Target="../tags/tag168.xml"/><Relationship Id="rId20" Type="http://schemas.openxmlformats.org/officeDocument/2006/relationships/tags" Target="../tags/tag26.xml"/><Relationship Id="rId21" Type="http://schemas.openxmlformats.org/officeDocument/2006/relationships/tags" Target="../tags/tag27.xml"/><Relationship Id="rId22" Type="http://schemas.openxmlformats.org/officeDocument/2006/relationships/tags" Target="../tags/tag28.xml"/><Relationship Id="rId23" Type="http://schemas.openxmlformats.org/officeDocument/2006/relationships/tags" Target="../tags/tag29.xml"/><Relationship Id="rId24" Type="http://schemas.openxmlformats.org/officeDocument/2006/relationships/tags" Target="../tags/tag30.xml"/><Relationship Id="rId25" Type="http://schemas.openxmlformats.org/officeDocument/2006/relationships/tags" Target="../tags/tag31.xml"/><Relationship Id="rId26" Type="http://schemas.openxmlformats.org/officeDocument/2006/relationships/tags" Target="../tags/tag32.xml"/><Relationship Id="rId27" Type="http://schemas.openxmlformats.org/officeDocument/2006/relationships/tags" Target="../tags/tag33.xml"/><Relationship Id="rId28" Type="http://schemas.openxmlformats.org/officeDocument/2006/relationships/tags" Target="../tags/tag34.xml"/><Relationship Id="rId29" Type="http://schemas.openxmlformats.org/officeDocument/2006/relationships/tags" Target="../tags/tag35.xml"/><Relationship Id="rId163" Type="http://schemas.openxmlformats.org/officeDocument/2006/relationships/tags" Target="../tags/tag169.xml"/><Relationship Id="rId164" Type="http://schemas.openxmlformats.org/officeDocument/2006/relationships/tags" Target="../tags/tag170.xml"/><Relationship Id="rId165" Type="http://schemas.openxmlformats.org/officeDocument/2006/relationships/tags" Target="../tags/tag171.xml"/><Relationship Id="rId166" Type="http://schemas.openxmlformats.org/officeDocument/2006/relationships/tags" Target="../tags/tag172.xml"/><Relationship Id="rId167" Type="http://schemas.openxmlformats.org/officeDocument/2006/relationships/tags" Target="../tags/tag173.xml"/><Relationship Id="rId168" Type="http://schemas.openxmlformats.org/officeDocument/2006/relationships/tags" Target="../tags/tag174.xml"/><Relationship Id="rId169" Type="http://schemas.openxmlformats.org/officeDocument/2006/relationships/tags" Target="../tags/tag175.xml"/><Relationship Id="rId200" Type="http://schemas.openxmlformats.org/officeDocument/2006/relationships/tags" Target="../tags/tag206.xml"/><Relationship Id="rId201" Type="http://schemas.openxmlformats.org/officeDocument/2006/relationships/tags" Target="../tags/tag207.xml"/><Relationship Id="rId202" Type="http://schemas.openxmlformats.org/officeDocument/2006/relationships/tags" Target="../tags/tag208.xml"/><Relationship Id="rId203" Type="http://schemas.openxmlformats.org/officeDocument/2006/relationships/tags" Target="../tags/tag209.xml"/><Relationship Id="rId60" Type="http://schemas.openxmlformats.org/officeDocument/2006/relationships/tags" Target="../tags/tag66.xml"/><Relationship Id="rId61" Type="http://schemas.openxmlformats.org/officeDocument/2006/relationships/tags" Target="../tags/tag67.xml"/><Relationship Id="rId62" Type="http://schemas.openxmlformats.org/officeDocument/2006/relationships/tags" Target="../tags/tag68.xml"/><Relationship Id="rId63" Type="http://schemas.openxmlformats.org/officeDocument/2006/relationships/tags" Target="../tags/tag69.xml"/><Relationship Id="rId64" Type="http://schemas.openxmlformats.org/officeDocument/2006/relationships/tags" Target="../tags/tag70.xml"/><Relationship Id="rId65" Type="http://schemas.openxmlformats.org/officeDocument/2006/relationships/tags" Target="../tags/tag71.xml"/><Relationship Id="rId66" Type="http://schemas.openxmlformats.org/officeDocument/2006/relationships/tags" Target="../tags/tag72.xml"/><Relationship Id="rId67" Type="http://schemas.openxmlformats.org/officeDocument/2006/relationships/tags" Target="../tags/tag73.xml"/><Relationship Id="rId68" Type="http://schemas.openxmlformats.org/officeDocument/2006/relationships/tags" Target="../tags/tag74.xml"/><Relationship Id="rId69" Type="http://schemas.openxmlformats.org/officeDocument/2006/relationships/tags" Target="../tags/tag75.xml"/><Relationship Id="rId204" Type="http://schemas.openxmlformats.org/officeDocument/2006/relationships/tags" Target="../tags/tag210.xml"/><Relationship Id="rId205" Type="http://schemas.openxmlformats.org/officeDocument/2006/relationships/tags" Target="../tags/tag211.xml"/><Relationship Id="rId206" Type="http://schemas.openxmlformats.org/officeDocument/2006/relationships/tags" Target="../tags/tag212.xml"/><Relationship Id="rId207" Type="http://schemas.openxmlformats.org/officeDocument/2006/relationships/tags" Target="../tags/tag213.xml"/><Relationship Id="rId208" Type="http://schemas.openxmlformats.org/officeDocument/2006/relationships/tags" Target="../tags/tag214.xml"/><Relationship Id="rId209" Type="http://schemas.openxmlformats.org/officeDocument/2006/relationships/tags" Target="../tags/tag215.xml"/><Relationship Id="rId130" Type="http://schemas.openxmlformats.org/officeDocument/2006/relationships/tags" Target="../tags/tag136.xml"/><Relationship Id="rId131" Type="http://schemas.openxmlformats.org/officeDocument/2006/relationships/tags" Target="../tags/tag137.xml"/><Relationship Id="rId132" Type="http://schemas.openxmlformats.org/officeDocument/2006/relationships/tags" Target="../tags/tag138.xml"/><Relationship Id="rId133" Type="http://schemas.openxmlformats.org/officeDocument/2006/relationships/tags" Target="../tags/tag139.xml"/><Relationship Id="rId134" Type="http://schemas.openxmlformats.org/officeDocument/2006/relationships/tags" Target="../tags/tag140.xml"/><Relationship Id="rId135" Type="http://schemas.openxmlformats.org/officeDocument/2006/relationships/tags" Target="../tags/tag141.xml"/><Relationship Id="rId136" Type="http://schemas.openxmlformats.org/officeDocument/2006/relationships/tags" Target="../tags/tag142.xml"/><Relationship Id="rId137" Type="http://schemas.openxmlformats.org/officeDocument/2006/relationships/tags" Target="../tags/tag143.xml"/><Relationship Id="rId138" Type="http://schemas.openxmlformats.org/officeDocument/2006/relationships/tags" Target="../tags/tag144.xml"/><Relationship Id="rId139" Type="http://schemas.openxmlformats.org/officeDocument/2006/relationships/tags" Target="../tags/tag145.xml"/><Relationship Id="rId170" Type="http://schemas.openxmlformats.org/officeDocument/2006/relationships/tags" Target="../tags/tag176.xml"/><Relationship Id="rId171" Type="http://schemas.openxmlformats.org/officeDocument/2006/relationships/tags" Target="../tags/tag177.xml"/><Relationship Id="rId172" Type="http://schemas.openxmlformats.org/officeDocument/2006/relationships/tags" Target="../tags/tag178.xml"/><Relationship Id="rId30" Type="http://schemas.openxmlformats.org/officeDocument/2006/relationships/tags" Target="../tags/tag36.xml"/><Relationship Id="rId31" Type="http://schemas.openxmlformats.org/officeDocument/2006/relationships/tags" Target="../tags/tag37.xml"/><Relationship Id="rId32" Type="http://schemas.openxmlformats.org/officeDocument/2006/relationships/tags" Target="../tags/tag38.xml"/><Relationship Id="rId33" Type="http://schemas.openxmlformats.org/officeDocument/2006/relationships/tags" Target="../tags/tag39.xml"/><Relationship Id="rId34" Type="http://schemas.openxmlformats.org/officeDocument/2006/relationships/tags" Target="../tags/tag40.xml"/><Relationship Id="rId35" Type="http://schemas.openxmlformats.org/officeDocument/2006/relationships/tags" Target="../tags/tag41.xml"/><Relationship Id="rId36" Type="http://schemas.openxmlformats.org/officeDocument/2006/relationships/tags" Target="../tags/tag42.xml"/><Relationship Id="rId37" Type="http://schemas.openxmlformats.org/officeDocument/2006/relationships/tags" Target="../tags/tag43.xml"/><Relationship Id="rId38" Type="http://schemas.openxmlformats.org/officeDocument/2006/relationships/tags" Target="../tags/tag44.xml"/><Relationship Id="rId39" Type="http://schemas.openxmlformats.org/officeDocument/2006/relationships/tags" Target="../tags/tag45.xml"/><Relationship Id="rId173" Type="http://schemas.openxmlformats.org/officeDocument/2006/relationships/tags" Target="../tags/tag179.xml"/><Relationship Id="rId174" Type="http://schemas.openxmlformats.org/officeDocument/2006/relationships/tags" Target="../tags/tag180.xml"/><Relationship Id="rId175" Type="http://schemas.openxmlformats.org/officeDocument/2006/relationships/tags" Target="../tags/tag181.xml"/><Relationship Id="rId176" Type="http://schemas.openxmlformats.org/officeDocument/2006/relationships/tags" Target="../tags/tag182.xml"/><Relationship Id="rId177" Type="http://schemas.openxmlformats.org/officeDocument/2006/relationships/tags" Target="../tags/tag183.xml"/><Relationship Id="rId178" Type="http://schemas.openxmlformats.org/officeDocument/2006/relationships/tags" Target="../tags/tag184.xml"/><Relationship Id="rId179" Type="http://schemas.openxmlformats.org/officeDocument/2006/relationships/tags" Target="../tags/tag185.xml"/><Relationship Id="rId210" Type="http://schemas.openxmlformats.org/officeDocument/2006/relationships/tags" Target="../tags/tag216.xml"/><Relationship Id="rId211" Type="http://schemas.openxmlformats.org/officeDocument/2006/relationships/tags" Target="../tags/tag217.xml"/><Relationship Id="rId212" Type="http://schemas.openxmlformats.org/officeDocument/2006/relationships/tags" Target="../tags/tag218.xml"/><Relationship Id="rId213" Type="http://schemas.openxmlformats.org/officeDocument/2006/relationships/tags" Target="../tags/tag219.xml"/><Relationship Id="rId70" Type="http://schemas.openxmlformats.org/officeDocument/2006/relationships/tags" Target="../tags/tag76.xml"/><Relationship Id="rId71" Type="http://schemas.openxmlformats.org/officeDocument/2006/relationships/tags" Target="../tags/tag77.xml"/><Relationship Id="rId72" Type="http://schemas.openxmlformats.org/officeDocument/2006/relationships/tags" Target="../tags/tag78.xml"/><Relationship Id="rId73" Type="http://schemas.openxmlformats.org/officeDocument/2006/relationships/tags" Target="../tags/tag79.xml"/><Relationship Id="rId74" Type="http://schemas.openxmlformats.org/officeDocument/2006/relationships/tags" Target="../tags/tag80.xml"/><Relationship Id="rId75" Type="http://schemas.openxmlformats.org/officeDocument/2006/relationships/tags" Target="../tags/tag81.xml"/><Relationship Id="rId76" Type="http://schemas.openxmlformats.org/officeDocument/2006/relationships/tags" Target="../tags/tag82.xml"/><Relationship Id="rId77" Type="http://schemas.openxmlformats.org/officeDocument/2006/relationships/tags" Target="../tags/tag83.xml"/><Relationship Id="rId78" Type="http://schemas.openxmlformats.org/officeDocument/2006/relationships/tags" Target="../tags/tag84.xml"/><Relationship Id="rId79" Type="http://schemas.openxmlformats.org/officeDocument/2006/relationships/tags" Target="../tags/tag85.xml"/><Relationship Id="rId214" Type="http://schemas.openxmlformats.org/officeDocument/2006/relationships/tags" Target="../tags/tag220.xml"/><Relationship Id="rId215" Type="http://schemas.openxmlformats.org/officeDocument/2006/relationships/tags" Target="../tags/tag221.xml"/><Relationship Id="rId216" Type="http://schemas.openxmlformats.org/officeDocument/2006/relationships/tags" Target="../tags/tag222.xml"/><Relationship Id="rId217" Type="http://schemas.openxmlformats.org/officeDocument/2006/relationships/tags" Target="../tags/tag223.xml"/><Relationship Id="rId218" Type="http://schemas.openxmlformats.org/officeDocument/2006/relationships/tags" Target="../tags/tag224.xml"/><Relationship Id="rId219" Type="http://schemas.openxmlformats.org/officeDocument/2006/relationships/tags" Target="../tags/tag225.xml"/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100" Type="http://schemas.openxmlformats.org/officeDocument/2006/relationships/tags" Target="../tags/tag106.xml"/><Relationship Id="rId101" Type="http://schemas.openxmlformats.org/officeDocument/2006/relationships/tags" Target="../tags/tag107.xml"/><Relationship Id="rId102" Type="http://schemas.openxmlformats.org/officeDocument/2006/relationships/tags" Target="../tags/tag108.xml"/><Relationship Id="rId103" Type="http://schemas.openxmlformats.org/officeDocument/2006/relationships/tags" Target="../tags/tag109.xml"/><Relationship Id="rId104" Type="http://schemas.openxmlformats.org/officeDocument/2006/relationships/tags" Target="../tags/tag110.xml"/><Relationship Id="rId105" Type="http://schemas.openxmlformats.org/officeDocument/2006/relationships/tags" Target="../tags/tag111.xml"/><Relationship Id="rId106" Type="http://schemas.openxmlformats.org/officeDocument/2006/relationships/tags" Target="../tags/tag112.xml"/><Relationship Id="rId107" Type="http://schemas.openxmlformats.org/officeDocument/2006/relationships/tags" Target="../tags/tag113.xml"/><Relationship Id="rId108" Type="http://schemas.openxmlformats.org/officeDocument/2006/relationships/tags" Target="../tags/tag114.xml"/><Relationship Id="rId109" Type="http://schemas.openxmlformats.org/officeDocument/2006/relationships/tags" Target="../tags/tag115.xml"/><Relationship Id="rId5" Type="http://schemas.openxmlformats.org/officeDocument/2006/relationships/tags" Target="../tags/tag11.xml"/><Relationship Id="rId6" Type="http://schemas.openxmlformats.org/officeDocument/2006/relationships/tags" Target="../tags/tag12.xml"/><Relationship Id="rId7" Type="http://schemas.openxmlformats.org/officeDocument/2006/relationships/tags" Target="../tags/tag13.xml"/><Relationship Id="rId8" Type="http://schemas.openxmlformats.org/officeDocument/2006/relationships/tags" Target="../tags/tag14.xml"/><Relationship Id="rId9" Type="http://schemas.openxmlformats.org/officeDocument/2006/relationships/tags" Target="../tags/tag15.xml"/><Relationship Id="rId140" Type="http://schemas.openxmlformats.org/officeDocument/2006/relationships/tags" Target="../tags/tag146.xml"/><Relationship Id="rId141" Type="http://schemas.openxmlformats.org/officeDocument/2006/relationships/tags" Target="../tags/tag14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0" Type="http://schemas.openxmlformats.org/officeDocument/2006/relationships/tags" Target="../tags/tag341.xml"/><Relationship Id="rId21" Type="http://schemas.openxmlformats.org/officeDocument/2006/relationships/tags" Target="../tags/tag342.xml"/><Relationship Id="rId22" Type="http://schemas.openxmlformats.org/officeDocument/2006/relationships/tags" Target="../tags/tag343.xml"/><Relationship Id="rId23" Type="http://schemas.openxmlformats.org/officeDocument/2006/relationships/tags" Target="../tags/tag344.xml"/><Relationship Id="rId24" Type="http://schemas.openxmlformats.org/officeDocument/2006/relationships/tags" Target="../tags/tag345.xml"/><Relationship Id="rId25" Type="http://schemas.openxmlformats.org/officeDocument/2006/relationships/tags" Target="../tags/tag346.xml"/><Relationship Id="rId26" Type="http://schemas.openxmlformats.org/officeDocument/2006/relationships/tags" Target="../tags/tag347.xml"/><Relationship Id="rId27" Type="http://schemas.openxmlformats.org/officeDocument/2006/relationships/tags" Target="../tags/tag348.xml"/><Relationship Id="rId28" Type="http://schemas.openxmlformats.org/officeDocument/2006/relationships/tags" Target="../tags/tag349.xml"/><Relationship Id="rId29" Type="http://schemas.openxmlformats.org/officeDocument/2006/relationships/tags" Target="../tags/tag350.xml"/><Relationship Id="rId1" Type="http://schemas.openxmlformats.org/officeDocument/2006/relationships/tags" Target="../tags/tag322.xml"/><Relationship Id="rId2" Type="http://schemas.openxmlformats.org/officeDocument/2006/relationships/tags" Target="../tags/tag323.xml"/><Relationship Id="rId3" Type="http://schemas.openxmlformats.org/officeDocument/2006/relationships/tags" Target="../tags/tag324.xml"/><Relationship Id="rId4" Type="http://schemas.openxmlformats.org/officeDocument/2006/relationships/tags" Target="../tags/tag325.xml"/><Relationship Id="rId5" Type="http://schemas.openxmlformats.org/officeDocument/2006/relationships/tags" Target="../tags/tag326.xml"/><Relationship Id="rId30" Type="http://schemas.openxmlformats.org/officeDocument/2006/relationships/tags" Target="../tags/tag351.xml"/><Relationship Id="rId31" Type="http://schemas.openxmlformats.org/officeDocument/2006/relationships/tags" Target="../tags/tag352.xml"/><Relationship Id="rId32" Type="http://schemas.openxmlformats.org/officeDocument/2006/relationships/tags" Target="../tags/tag353.xml"/><Relationship Id="rId9" Type="http://schemas.openxmlformats.org/officeDocument/2006/relationships/tags" Target="../tags/tag330.xml"/><Relationship Id="rId6" Type="http://schemas.openxmlformats.org/officeDocument/2006/relationships/tags" Target="../tags/tag327.xml"/><Relationship Id="rId7" Type="http://schemas.openxmlformats.org/officeDocument/2006/relationships/tags" Target="../tags/tag328.xml"/><Relationship Id="rId8" Type="http://schemas.openxmlformats.org/officeDocument/2006/relationships/tags" Target="../tags/tag329.xml"/><Relationship Id="rId33" Type="http://schemas.openxmlformats.org/officeDocument/2006/relationships/tags" Target="../tags/tag354.xml"/><Relationship Id="rId34" Type="http://schemas.openxmlformats.org/officeDocument/2006/relationships/tags" Target="../tags/tag355.xml"/><Relationship Id="rId35" Type="http://schemas.openxmlformats.org/officeDocument/2006/relationships/tags" Target="../tags/tag356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331.xml"/><Relationship Id="rId11" Type="http://schemas.openxmlformats.org/officeDocument/2006/relationships/tags" Target="../tags/tag332.xml"/><Relationship Id="rId12" Type="http://schemas.openxmlformats.org/officeDocument/2006/relationships/tags" Target="../tags/tag333.xml"/><Relationship Id="rId13" Type="http://schemas.openxmlformats.org/officeDocument/2006/relationships/tags" Target="../tags/tag334.xml"/><Relationship Id="rId14" Type="http://schemas.openxmlformats.org/officeDocument/2006/relationships/tags" Target="../tags/tag335.xml"/><Relationship Id="rId15" Type="http://schemas.openxmlformats.org/officeDocument/2006/relationships/tags" Target="../tags/tag336.xml"/><Relationship Id="rId16" Type="http://schemas.openxmlformats.org/officeDocument/2006/relationships/tags" Target="../tags/tag337.xml"/><Relationship Id="rId17" Type="http://schemas.openxmlformats.org/officeDocument/2006/relationships/tags" Target="../tags/tag338.xml"/><Relationship Id="rId18" Type="http://schemas.openxmlformats.org/officeDocument/2006/relationships/tags" Target="../tags/tag339.xml"/><Relationship Id="rId19" Type="http://schemas.openxmlformats.org/officeDocument/2006/relationships/tags" Target="../tags/tag3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357.xml"/><Relationship Id="rId2" Type="http://schemas.openxmlformats.org/officeDocument/2006/relationships/tags" Target="../tags/tag358.xml"/><Relationship Id="rId3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359.xml"/><Relationship Id="rId2" Type="http://schemas.openxmlformats.org/officeDocument/2006/relationships/tags" Target="../tags/tag360.xml"/><Relationship Id="rId3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361.xml"/><Relationship Id="rId2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06" Type="http://schemas.openxmlformats.org/officeDocument/2006/relationships/tags" Target="../tags/tag467.xml"/><Relationship Id="rId107" Type="http://schemas.openxmlformats.org/officeDocument/2006/relationships/tags" Target="../tags/tag468.xml"/><Relationship Id="rId108" Type="http://schemas.openxmlformats.org/officeDocument/2006/relationships/tags" Target="../tags/tag469.xml"/><Relationship Id="rId109" Type="http://schemas.openxmlformats.org/officeDocument/2006/relationships/tags" Target="../tags/tag470.xml"/><Relationship Id="rId70" Type="http://schemas.openxmlformats.org/officeDocument/2006/relationships/tags" Target="../tags/tag431.xml"/><Relationship Id="rId71" Type="http://schemas.openxmlformats.org/officeDocument/2006/relationships/tags" Target="../tags/tag432.xml"/><Relationship Id="rId72" Type="http://schemas.openxmlformats.org/officeDocument/2006/relationships/tags" Target="../tags/tag433.xml"/><Relationship Id="rId73" Type="http://schemas.openxmlformats.org/officeDocument/2006/relationships/tags" Target="../tags/tag434.xml"/><Relationship Id="rId74" Type="http://schemas.openxmlformats.org/officeDocument/2006/relationships/tags" Target="../tags/tag435.xml"/><Relationship Id="rId75" Type="http://schemas.openxmlformats.org/officeDocument/2006/relationships/tags" Target="../tags/tag436.xml"/><Relationship Id="rId76" Type="http://schemas.openxmlformats.org/officeDocument/2006/relationships/tags" Target="../tags/tag437.xml"/><Relationship Id="rId77" Type="http://schemas.openxmlformats.org/officeDocument/2006/relationships/tags" Target="../tags/tag438.xml"/><Relationship Id="rId78" Type="http://schemas.openxmlformats.org/officeDocument/2006/relationships/tags" Target="../tags/tag439.xml"/><Relationship Id="rId79" Type="http://schemas.openxmlformats.org/officeDocument/2006/relationships/tags" Target="../tags/tag440.xml"/><Relationship Id="rId170" Type="http://schemas.openxmlformats.org/officeDocument/2006/relationships/tags" Target="../tags/tag531.xml"/><Relationship Id="rId171" Type="http://schemas.openxmlformats.org/officeDocument/2006/relationships/tags" Target="../tags/tag532.xml"/><Relationship Id="rId172" Type="http://schemas.openxmlformats.org/officeDocument/2006/relationships/tags" Target="../tags/tag533.xml"/><Relationship Id="rId173" Type="http://schemas.openxmlformats.org/officeDocument/2006/relationships/tags" Target="../tags/tag534.xml"/><Relationship Id="rId174" Type="http://schemas.openxmlformats.org/officeDocument/2006/relationships/tags" Target="../tags/tag535.xml"/><Relationship Id="rId175" Type="http://schemas.openxmlformats.org/officeDocument/2006/relationships/tags" Target="../tags/tag536.xml"/><Relationship Id="rId176" Type="http://schemas.openxmlformats.org/officeDocument/2006/relationships/tags" Target="../tags/tag537.xml"/><Relationship Id="rId177" Type="http://schemas.openxmlformats.org/officeDocument/2006/relationships/tags" Target="../tags/tag538.xml"/><Relationship Id="rId178" Type="http://schemas.openxmlformats.org/officeDocument/2006/relationships/tags" Target="../tags/tag539.xml"/><Relationship Id="rId179" Type="http://schemas.openxmlformats.org/officeDocument/2006/relationships/tags" Target="../tags/tag540.xml"/><Relationship Id="rId260" Type="http://schemas.openxmlformats.org/officeDocument/2006/relationships/tags" Target="../tags/tag621.xml"/><Relationship Id="rId10" Type="http://schemas.openxmlformats.org/officeDocument/2006/relationships/tags" Target="../tags/tag371.xml"/><Relationship Id="rId11" Type="http://schemas.openxmlformats.org/officeDocument/2006/relationships/tags" Target="../tags/tag372.xml"/><Relationship Id="rId12" Type="http://schemas.openxmlformats.org/officeDocument/2006/relationships/tags" Target="../tags/tag373.xml"/><Relationship Id="rId13" Type="http://schemas.openxmlformats.org/officeDocument/2006/relationships/tags" Target="../tags/tag374.xml"/><Relationship Id="rId14" Type="http://schemas.openxmlformats.org/officeDocument/2006/relationships/tags" Target="../tags/tag375.xml"/><Relationship Id="rId15" Type="http://schemas.openxmlformats.org/officeDocument/2006/relationships/tags" Target="../tags/tag376.xml"/><Relationship Id="rId16" Type="http://schemas.openxmlformats.org/officeDocument/2006/relationships/tags" Target="../tags/tag377.xml"/><Relationship Id="rId17" Type="http://schemas.openxmlformats.org/officeDocument/2006/relationships/tags" Target="../tags/tag378.xml"/><Relationship Id="rId18" Type="http://schemas.openxmlformats.org/officeDocument/2006/relationships/tags" Target="../tags/tag379.xml"/><Relationship Id="rId19" Type="http://schemas.openxmlformats.org/officeDocument/2006/relationships/tags" Target="../tags/tag380.xml"/><Relationship Id="rId261" Type="http://schemas.openxmlformats.org/officeDocument/2006/relationships/tags" Target="../tags/tag622.xml"/><Relationship Id="rId262" Type="http://schemas.openxmlformats.org/officeDocument/2006/relationships/tags" Target="../tags/tag623.xml"/><Relationship Id="rId263" Type="http://schemas.openxmlformats.org/officeDocument/2006/relationships/tags" Target="../tags/tag624.xml"/><Relationship Id="rId264" Type="http://schemas.openxmlformats.org/officeDocument/2006/relationships/tags" Target="../tags/tag625.xml"/><Relationship Id="rId110" Type="http://schemas.openxmlformats.org/officeDocument/2006/relationships/tags" Target="../tags/tag471.xml"/><Relationship Id="rId111" Type="http://schemas.openxmlformats.org/officeDocument/2006/relationships/tags" Target="../tags/tag472.xml"/><Relationship Id="rId112" Type="http://schemas.openxmlformats.org/officeDocument/2006/relationships/tags" Target="../tags/tag473.xml"/><Relationship Id="rId113" Type="http://schemas.openxmlformats.org/officeDocument/2006/relationships/tags" Target="../tags/tag474.xml"/><Relationship Id="rId114" Type="http://schemas.openxmlformats.org/officeDocument/2006/relationships/tags" Target="../tags/tag475.xml"/><Relationship Id="rId115" Type="http://schemas.openxmlformats.org/officeDocument/2006/relationships/tags" Target="../tags/tag476.xml"/><Relationship Id="rId116" Type="http://schemas.openxmlformats.org/officeDocument/2006/relationships/tags" Target="../tags/tag477.xml"/><Relationship Id="rId117" Type="http://schemas.openxmlformats.org/officeDocument/2006/relationships/tags" Target="../tags/tag478.xml"/><Relationship Id="rId118" Type="http://schemas.openxmlformats.org/officeDocument/2006/relationships/tags" Target="../tags/tag479.xml"/><Relationship Id="rId119" Type="http://schemas.openxmlformats.org/officeDocument/2006/relationships/tags" Target="../tags/tag480.xml"/><Relationship Id="rId200" Type="http://schemas.openxmlformats.org/officeDocument/2006/relationships/tags" Target="../tags/tag561.xml"/><Relationship Id="rId201" Type="http://schemas.openxmlformats.org/officeDocument/2006/relationships/tags" Target="../tags/tag562.xml"/><Relationship Id="rId202" Type="http://schemas.openxmlformats.org/officeDocument/2006/relationships/tags" Target="../tags/tag563.xml"/><Relationship Id="rId203" Type="http://schemas.openxmlformats.org/officeDocument/2006/relationships/tags" Target="../tags/tag564.xml"/><Relationship Id="rId204" Type="http://schemas.openxmlformats.org/officeDocument/2006/relationships/tags" Target="../tags/tag565.xml"/><Relationship Id="rId205" Type="http://schemas.openxmlformats.org/officeDocument/2006/relationships/tags" Target="../tags/tag566.xml"/><Relationship Id="rId206" Type="http://schemas.openxmlformats.org/officeDocument/2006/relationships/tags" Target="../tags/tag567.xml"/><Relationship Id="rId207" Type="http://schemas.openxmlformats.org/officeDocument/2006/relationships/tags" Target="../tags/tag568.xml"/><Relationship Id="rId208" Type="http://schemas.openxmlformats.org/officeDocument/2006/relationships/tags" Target="../tags/tag569.xml"/><Relationship Id="rId209" Type="http://schemas.openxmlformats.org/officeDocument/2006/relationships/tags" Target="../tags/tag570.xml"/><Relationship Id="rId265" Type="http://schemas.openxmlformats.org/officeDocument/2006/relationships/tags" Target="../tags/tag626.xml"/><Relationship Id="rId266" Type="http://schemas.openxmlformats.org/officeDocument/2006/relationships/tags" Target="../tags/tag627.xml"/><Relationship Id="rId267" Type="http://schemas.openxmlformats.org/officeDocument/2006/relationships/tags" Target="../tags/tag628.xml"/><Relationship Id="rId268" Type="http://schemas.openxmlformats.org/officeDocument/2006/relationships/tags" Target="../tags/tag629.xml"/><Relationship Id="rId269" Type="http://schemas.openxmlformats.org/officeDocument/2006/relationships/tags" Target="../tags/tag630.xml"/><Relationship Id="rId1" Type="http://schemas.openxmlformats.org/officeDocument/2006/relationships/tags" Target="../tags/tag362.xml"/><Relationship Id="rId2" Type="http://schemas.openxmlformats.org/officeDocument/2006/relationships/tags" Target="../tags/tag363.xml"/><Relationship Id="rId3" Type="http://schemas.openxmlformats.org/officeDocument/2006/relationships/tags" Target="../tags/tag364.xml"/><Relationship Id="rId4" Type="http://schemas.openxmlformats.org/officeDocument/2006/relationships/tags" Target="../tags/tag365.xml"/><Relationship Id="rId5" Type="http://schemas.openxmlformats.org/officeDocument/2006/relationships/tags" Target="../tags/tag366.xml"/><Relationship Id="rId6" Type="http://schemas.openxmlformats.org/officeDocument/2006/relationships/tags" Target="../tags/tag367.xml"/><Relationship Id="rId7" Type="http://schemas.openxmlformats.org/officeDocument/2006/relationships/tags" Target="../tags/tag368.xml"/><Relationship Id="rId8" Type="http://schemas.openxmlformats.org/officeDocument/2006/relationships/tags" Target="../tags/tag369.xml"/><Relationship Id="rId9" Type="http://schemas.openxmlformats.org/officeDocument/2006/relationships/tags" Target="../tags/tag370.xml"/><Relationship Id="rId80" Type="http://schemas.openxmlformats.org/officeDocument/2006/relationships/tags" Target="../tags/tag441.xml"/><Relationship Id="rId81" Type="http://schemas.openxmlformats.org/officeDocument/2006/relationships/tags" Target="../tags/tag442.xml"/><Relationship Id="rId82" Type="http://schemas.openxmlformats.org/officeDocument/2006/relationships/tags" Target="../tags/tag443.xml"/><Relationship Id="rId83" Type="http://schemas.openxmlformats.org/officeDocument/2006/relationships/tags" Target="../tags/tag444.xml"/><Relationship Id="rId84" Type="http://schemas.openxmlformats.org/officeDocument/2006/relationships/tags" Target="../tags/tag445.xml"/><Relationship Id="rId85" Type="http://schemas.openxmlformats.org/officeDocument/2006/relationships/tags" Target="../tags/tag446.xml"/><Relationship Id="rId86" Type="http://schemas.openxmlformats.org/officeDocument/2006/relationships/tags" Target="../tags/tag447.xml"/><Relationship Id="rId87" Type="http://schemas.openxmlformats.org/officeDocument/2006/relationships/tags" Target="../tags/tag448.xml"/><Relationship Id="rId88" Type="http://schemas.openxmlformats.org/officeDocument/2006/relationships/tags" Target="../tags/tag449.xml"/><Relationship Id="rId89" Type="http://schemas.openxmlformats.org/officeDocument/2006/relationships/tags" Target="../tags/tag450.xml"/><Relationship Id="rId180" Type="http://schemas.openxmlformats.org/officeDocument/2006/relationships/tags" Target="../tags/tag541.xml"/><Relationship Id="rId181" Type="http://schemas.openxmlformats.org/officeDocument/2006/relationships/tags" Target="../tags/tag542.xml"/><Relationship Id="rId182" Type="http://schemas.openxmlformats.org/officeDocument/2006/relationships/tags" Target="../tags/tag543.xml"/><Relationship Id="rId183" Type="http://schemas.openxmlformats.org/officeDocument/2006/relationships/tags" Target="../tags/tag544.xml"/><Relationship Id="rId184" Type="http://schemas.openxmlformats.org/officeDocument/2006/relationships/tags" Target="../tags/tag545.xml"/><Relationship Id="rId185" Type="http://schemas.openxmlformats.org/officeDocument/2006/relationships/tags" Target="../tags/tag546.xml"/><Relationship Id="rId186" Type="http://schemas.openxmlformats.org/officeDocument/2006/relationships/tags" Target="../tags/tag547.xml"/><Relationship Id="rId187" Type="http://schemas.openxmlformats.org/officeDocument/2006/relationships/tags" Target="../tags/tag548.xml"/><Relationship Id="rId188" Type="http://schemas.openxmlformats.org/officeDocument/2006/relationships/tags" Target="../tags/tag549.xml"/><Relationship Id="rId189" Type="http://schemas.openxmlformats.org/officeDocument/2006/relationships/tags" Target="../tags/tag550.xml"/><Relationship Id="rId270" Type="http://schemas.openxmlformats.org/officeDocument/2006/relationships/tags" Target="../tags/tag631.xml"/><Relationship Id="rId20" Type="http://schemas.openxmlformats.org/officeDocument/2006/relationships/tags" Target="../tags/tag381.xml"/><Relationship Id="rId21" Type="http://schemas.openxmlformats.org/officeDocument/2006/relationships/tags" Target="../tags/tag382.xml"/><Relationship Id="rId22" Type="http://schemas.openxmlformats.org/officeDocument/2006/relationships/tags" Target="../tags/tag383.xml"/><Relationship Id="rId23" Type="http://schemas.openxmlformats.org/officeDocument/2006/relationships/tags" Target="../tags/tag384.xml"/><Relationship Id="rId24" Type="http://schemas.openxmlformats.org/officeDocument/2006/relationships/tags" Target="../tags/tag385.xml"/><Relationship Id="rId25" Type="http://schemas.openxmlformats.org/officeDocument/2006/relationships/tags" Target="../tags/tag386.xml"/><Relationship Id="rId26" Type="http://schemas.openxmlformats.org/officeDocument/2006/relationships/tags" Target="../tags/tag387.xml"/><Relationship Id="rId27" Type="http://schemas.openxmlformats.org/officeDocument/2006/relationships/tags" Target="../tags/tag388.xml"/><Relationship Id="rId28" Type="http://schemas.openxmlformats.org/officeDocument/2006/relationships/tags" Target="../tags/tag389.xml"/><Relationship Id="rId29" Type="http://schemas.openxmlformats.org/officeDocument/2006/relationships/tags" Target="../tags/tag390.xml"/><Relationship Id="rId271" Type="http://schemas.openxmlformats.org/officeDocument/2006/relationships/tags" Target="../tags/tag632.xml"/><Relationship Id="rId272" Type="http://schemas.openxmlformats.org/officeDocument/2006/relationships/tags" Target="../tags/tag633.xml"/><Relationship Id="rId273" Type="http://schemas.openxmlformats.org/officeDocument/2006/relationships/tags" Target="../tags/tag634.xml"/><Relationship Id="rId274" Type="http://schemas.openxmlformats.org/officeDocument/2006/relationships/tags" Target="../tags/tag635.xml"/><Relationship Id="rId120" Type="http://schemas.openxmlformats.org/officeDocument/2006/relationships/tags" Target="../tags/tag481.xml"/><Relationship Id="rId121" Type="http://schemas.openxmlformats.org/officeDocument/2006/relationships/tags" Target="../tags/tag482.xml"/><Relationship Id="rId122" Type="http://schemas.openxmlformats.org/officeDocument/2006/relationships/tags" Target="../tags/tag483.xml"/><Relationship Id="rId123" Type="http://schemas.openxmlformats.org/officeDocument/2006/relationships/tags" Target="../tags/tag484.xml"/><Relationship Id="rId124" Type="http://schemas.openxmlformats.org/officeDocument/2006/relationships/tags" Target="../tags/tag485.xml"/><Relationship Id="rId125" Type="http://schemas.openxmlformats.org/officeDocument/2006/relationships/tags" Target="../tags/tag486.xml"/><Relationship Id="rId126" Type="http://schemas.openxmlformats.org/officeDocument/2006/relationships/tags" Target="../tags/tag487.xml"/><Relationship Id="rId127" Type="http://schemas.openxmlformats.org/officeDocument/2006/relationships/tags" Target="../tags/tag488.xml"/><Relationship Id="rId128" Type="http://schemas.openxmlformats.org/officeDocument/2006/relationships/tags" Target="../tags/tag489.xml"/><Relationship Id="rId129" Type="http://schemas.openxmlformats.org/officeDocument/2006/relationships/tags" Target="../tags/tag490.xml"/><Relationship Id="rId210" Type="http://schemas.openxmlformats.org/officeDocument/2006/relationships/tags" Target="../tags/tag571.xml"/><Relationship Id="rId211" Type="http://schemas.openxmlformats.org/officeDocument/2006/relationships/tags" Target="../tags/tag572.xml"/><Relationship Id="rId212" Type="http://schemas.openxmlformats.org/officeDocument/2006/relationships/tags" Target="../tags/tag573.xml"/><Relationship Id="rId213" Type="http://schemas.openxmlformats.org/officeDocument/2006/relationships/tags" Target="../tags/tag574.xml"/><Relationship Id="rId214" Type="http://schemas.openxmlformats.org/officeDocument/2006/relationships/tags" Target="../tags/tag575.xml"/><Relationship Id="rId215" Type="http://schemas.openxmlformats.org/officeDocument/2006/relationships/tags" Target="../tags/tag576.xml"/><Relationship Id="rId216" Type="http://schemas.openxmlformats.org/officeDocument/2006/relationships/tags" Target="../tags/tag577.xml"/><Relationship Id="rId217" Type="http://schemas.openxmlformats.org/officeDocument/2006/relationships/tags" Target="../tags/tag578.xml"/><Relationship Id="rId218" Type="http://schemas.openxmlformats.org/officeDocument/2006/relationships/tags" Target="../tags/tag579.xml"/><Relationship Id="rId219" Type="http://schemas.openxmlformats.org/officeDocument/2006/relationships/tags" Target="../tags/tag580.xml"/><Relationship Id="rId275" Type="http://schemas.openxmlformats.org/officeDocument/2006/relationships/tags" Target="../tags/tag636.xml"/><Relationship Id="rId276" Type="http://schemas.openxmlformats.org/officeDocument/2006/relationships/tags" Target="../tags/tag637.xml"/><Relationship Id="rId277" Type="http://schemas.openxmlformats.org/officeDocument/2006/relationships/tags" Target="../tags/tag638.xml"/><Relationship Id="rId278" Type="http://schemas.openxmlformats.org/officeDocument/2006/relationships/tags" Target="../tags/tag639.xml"/><Relationship Id="rId279" Type="http://schemas.openxmlformats.org/officeDocument/2006/relationships/tags" Target="../tags/tag640.xml"/><Relationship Id="rId300" Type="http://schemas.openxmlformats.org/officeDocument/2006/relationships/tags" Target="../tags/tag661.xml"/><Relationship Id="rId301" Type="http://schemas.openxmlformats.org/officeDocument/2006/relationships/tags" Target="../tags/tag662.xml"/><Relationship Id="rId302" Type="http://schemas.openxmlformats.org/officeDocument/2006/relationships/tags" Target="../tags/tag663.xml"/><Relationship Id="rId303" Type="http://schemas.openxmlformats.org/officeDocument/2006/relationships/tags" Target="../tags/tag664.xml"/><Relationship Id="rId304" Type="http://schemas.openxmlformats.org/officeDocument/2006/relationships/tags" Target="../tags/tag665.xml"/><Relationship Id="rId305" Type="http://schemas.openxmlformats.org/officeDocument/2006/relationships/tags" Target="../tags/tag666.xml"/><Relationship Id="rId306" Type="http://schemas.openxmlformats.org/officeDocument/2006/relationships/tags" Target="../tags/tag667.xml"/><Relationship Id="rId307" Type="http://schemas.openxmlformats.org/officeDocument/2006/relationships/tags" Target="../tags/tag668.xml"/><Relationship Id="rId308" Type="http://schemas.openxmlformats.org/officeDocument/2006/relationships/tags" Target="../tags/tag669.xml"/><Relationship Id="rId309" Type="http://schemas.openxmlformats.org/officeDocument/2006/relationships/tags" Target="../tags/tag670.xml"/><Relationship Id="rId90" Type="http://schemas.openxmlformats.org/officeDocument/2006/relationships/tags" Target="../tags/tag451.xml"/><Relationship Id="rId91" Type="http://schemas.openxmlformats.org/officeDocument/2006/relationships/tags" Target="../tags/tag452.xml"/><Relationship Id="rId92" Type="http://schemas.openxmlformats.org/officeDocument/2006/relationships/tags" Target="../tags/tag453.xml"/><Relationship Id="rId93" Type="http://schemas.openxmlformats.org/officeDocument/2006/relationships/tags" Target="../tags/tag454.xml"/><Relationship Id="rId94" Type="http://schemas.openxmlformats.org/officeDocument/2006/relationships/tags" Target="../tags/tag455.xml"/><Relationship Id="rId95" Type="http://schemas.openxmlformats.org/officeDocument/2006/relationships/tags" Target="../tags/tag456.xml"/><Relationship Id="rId96" Type="http://schemas.openxmlformats.org/officeDocument/2006/relationships/tags" Target="../tags/tag457.xml"/><Relationship Id="rId97" Type="http://schemas.openxmlformats.org/officeDocument/2006/relationships/tags" Target="../tags/tag458.xml"/><Relationship Id="rId98" Type="http://schemas.openxmlformats.org/officeDocument/2006/relationships/tags" Target="../tags/tag459.xml"/><Relationship Id="rId99" Type="http://schemas.openxmlformats.org/officeDocument/2006/relationships/tags" Target="../tags/tag460.xml"/><Relationship Id="rId190" Type="http://schemas.openxmlformats.org/officeDocument/2006/relationships/tags" Target="../tags/tag551.xml"/><Relationship Id="rId191" Type="http://schemas.openxmlformats.org/officeDocument/2006/relationships/tags" Target="../tags/tag552.xml"/><Relationship Id="rId192" Type="http://schemas.openxmlformats.org/officeDocument/2006/relationships/tags" Target="../tags/tag553.xml"/><Relationship Id="rId193" Type="http://schemas.openxmlformats.org/officeDocument/2006/relationships/tags" Target="../tags/tag554.xml"/><Relationship Id="rId194" Type="http://schemas.openxmlformats.org/officeDocument/2006/relationships/tags" Target="../tags/tag555.xml"/><Relationship Id="rId195" Type="http://schemas.openxmlformats.org/officeDocument/2006/relationships/tags" Target="../tags/tag556.xml"/><Relationship Id="rId196" Type="http://schemas.openxmlformats.org/officeDocument/2006/relationships/tags" Target="../tags/tag557.xml"/><Relationship Id="rId197" Type="http://schemas.openxmlformats.org/officeDocument/2006/relationships/tags" Target="../tags/tag558.xml"/><Relationship Id="rId198" Type="http://schemas.openxmlformats.org/officeDocument/2006/relationships/tags" Target="../tags/tag559.xml"/><Relationship Id="rId199" Type="http://schemas.openxmlformats.org/officeDocument/2006/relationships/tags" Target="../tags/tag560.xml"/><Relationship Id="rId280" Type="http://schemas.openxmlformats.org/officeDocument/2006/relationships/tags" Target="../tags/tag641.xml"/><Relationship Id="rId30" Type="http://schemas.openxmlformats.org/officeDocument/2006/relationships/tags" Target="../tags/tag391.xml"/><Relationship Id="rId31" Type="http://schemas.openxmlformats.org/officeDocument/2006/relationships/tags" Target="../tags/tag392.xml"/><Relationship Id="rId32" Type="http://schemas.openxmlformats.org/officeDocument/2006/relationships/tags" Target="../tags/tag393.xml"/><Relationship Id="rId33" Type="http://schemas.openxmlformats.org/officeDocument/2006/relationships/tags" Target="../tags/tag394.xml"/><Relationship Id="rId34" Type="http://schemas.openxmlformats.org/officeDocument/2006/relationships/tags" Target="../tags/tag395.xml"/><Relationship Id="rId35" Type="http://schemas.openxmlformats.org/officeDocument/2006/relationships/tags" Target="../tags/tag396.xml"/><Relationship Id="rId36" Type="http://schemas.openxmlformats.org/officeDocument/2006/relationships/tags" Target="../tags/tag397.xml"/><Relationship Id="rId37" Type="http://schemas.openxmlformats.org/officeDocument/2006/relationships/tags" Target="../tags/tag398.xml"/><Relationship Id="rId38" Type="http://schemas.openxmlformats.org/officeDocument/2006/relationships/tags" Target="../tags/tag399.xml"/><Relationship Id="rId39" Type="http://schemas.openxmlformats.org/officeDocument/2006/relationships/tags" Target="../tags/tag400.xml"/><Relationship Id="rId281" Type="http://schemas.openxmlformats.org/officeDocument/2006/relationships/tags" Target="../tags/tag642.xml"/><Relationship Id="rId282" Type="http://schemas.openxmlformats.org/officeDocument/2006/relationships/tags" Target="../tags/tag643.xml"/><Relationship Id="rId283" Type="http://schemas.openxmlformats.org/officeDocument/2006/relationships/tags" Target="../tags/tag644.xml"/><Relationship Id="rId284" Type="http://schemas.openxmlformats.org/officeDocument/2006/relationships/tags" Target="../tags/tag645.xml"/><Relationship Id="rId130" Type="http://schemas.openxmlformats.org/officeDocument/2006/relationships/tags" Target="../tags/tag491.xml"/><Relationship Id="rId131" Type="http://schemas.openxmlformats.org/officeDocument/2006/relationships/tags" Target="../tags/tag492.xml"/><Relationship Id="rId132" Type="http://schemas.openxmlformats.org/officeDocument/2006/relationships/tags" Target="../tags/tag493.xml"/><Relationship Id="rId133" Type="http://schemas.openxmlformats.org/officeDocument/2006/relationships/tags" Target="../tags/tag494.xml"/><Relationship Id="rId220" Type="http://schemas.openxmlformats.org/officeDocument/2006/relationships/tags" Target="../tags/tag581.xml"/><Relationship Id="rId221" Type="http://schemas.openxmlformats.org/officeDocument/2006/relationships/tags" Target="../tags/tag582.xml"/><Relationship Id="rId222" Type="http://schemas.openxmlformats.org/officeDocument/2006/relationships/tags" Target="../tags/tag583.xml"/><Relationship Id="rId223" Type="http://schemas.openxmlformats.org/officeDocument/2006/relationships/tags" Target="../tags/tag584.xml"/><Relationship Id="rId224" Type="http://schemas.openxmlformats.org/officeDocument/2006/relationships/tags" Target="../tags/tag585.xml"/><Relationship Id="rId225" Type="http://schemas.openxmlformats.org/officeDocument/2006/relationships/tags" Target="../tags/tag586.xml"/><Relationship Id="rId226" Type="http://schemas.openxmlformats.org/officeDocument/2006/relationships/tags" Target="../tags/tag587.xml"/><Relationship Id="rId227" Type="http://schemas.openxmlformats.org/officeDocument/2006/relationships/tags" Target="../tags/tag588.xml"/><Relationship Id="rId228" Type="http://schemas.openxmlformats.org/officeDocument/2006/relationships/tags" Target="../tags/tag589.xml"/><Relationship Id="rId229" Type="http://schemas.openxmlformats.org/officeDocument/2006/relationships/tags" Target="../tags/tag590.xml"/><Relationship Id="rId134" Type="http://schemas.openxmlformats.org/officeDocument/2006/relationships/tags" Target="../tags/tag495.xml"/><Relationship Id="rId135" Type="http://schemas.openxmlformats.org/officeDocument/2006/relationships/tags" Target="../tags/tag496.xml"/><Relationship Id="rId136" Type="http://schemas.openxmlformats.org/officeDocument/2006/relationships/tags" Target="../tags/tag497.xml"/><Relationship Id="rId137" Type="http://schemas.openxmlformats.org/officeDocument/2006/relationships/tags" Target="../tags/tag498.xml"/><Relationship Id="rId138" Type="http://schemas.openxmlformats.org/officeDocument/2006/relationships/tags" Target="../tags/tag499.xml"/><Relationship Id="rId139" Type="http://schemas.openxmlformats.org/officeDocument/2006/relationships/tags" Target="../tags/tag500.xml"/><Relationship Id="rId285" Type="http://schemas.openxmlformats.org/officeDocument/2006/relationships/tags" Target="../tags/tag646.xml"/><Relationship Id="rId286" Type="http://schemas.openxmlformats.org/officeDocument/2006/relationships/tags" Target="../tags/tag647.xml"/><Relationship Id="rId287" Type="http://schemas.openxmlformats.org/officeDocument/2006/relationships/tags" Target="../tags/tag648.xml"/><Relationship Id="rId288" Type="http://schemas.openxmlformats.org/officeDocument/2006/relationships/tags" Target="../tags/tag649.xml"/><Relationship Id="rId289" Type="http://schemas.openxmlformats.org/officeDocument/2006/relationships/tags" Target="../tags/tag650.xml"/><Relationship Id="rId310" Type="http://schemas.openxmlformats.org/officeDocument/2006/relationships/tags" Target="../tags/tag671.xml"/><Relationship Id="rId311" Type="http://schemas.openxmlformats.org/officeDocument/2006/relationships/tags" Target="../tags/tag672.xml"/><Relationship Id="rId312" Type="http://schemas.openxmlformats.org/officeDocument/2006/relationships/tags" Target="../tags/tag673.xml"/><Relationship Id="rId313" Type="http://schemas.openxmlformats.org/officeDocument/2006/relationships/tags" Target="../tags/tag674.xml"/><Relationship Id="rId314" Type="http://schemas.openxmlformats.org/officeDocument/2006/relationships/tags" Target="../tags/tag675.xml"/><Relationship Id="rId315" Type="http://schemas.openxmlformats.org/officeDocument/2006/relationships/tags" Target="../tags/tag676.xml"/><Relationship Id="rId316" Type="http://schemas.openxmlformats.org/officeDocument/2006/relationships/tags" Target="../tags/tag677.xml"/><Relationship Id="rId317" Type="http://schemas.openxmlformats.org/officeDocument/2006/relationships/tags" Target="../tags/tag678.xml"/><Relationship Id="rId318" Type="http://schemas.openxmlformats.org/officeDocument/2006/relationships/tags" Target="../tags/tag679.xml"/><Relationship Id="rId319" Type="http://schemas.openxmlformats.org/officeDocument/2006/relationships/tags" Target="../tags/tag680.xml"/><Relationship Id="rId290" Type="http://schemas.openxmlformats.org/officeDocument/2006/relationships/tags" Target="../tags/tag651.xml"/><Relationship Id="rId291" Type="http://schemas.openxmlformats.org/officeDocument/2006/relationships/tags" Target="../tags/tag652.xml"/><Relationship Id="rId292" Type="http://schemas.openxmlformats.org/officeDocument/2006/relationships/tags" Target="../tags/tag653.xml"/><Relationship Id="rId293" Type="http://schemas.openxmlformats.org/officeDocument/2006/relationships/tags" Target="../tags/tag654.xml"/><Relationship Id="rId294" Type="http://schemas.openxmlformats.org/officeDocument/2006/relationships/tags" Target="../tags/tag655.xml"/><Relationship Id="rId295" Type="http://schemas.openxmlformats.org/officeDocument/2006/relationships/tags" Target="../tags/tag656.xml"/><Relationship Id="rId296" Type="http://schemas.openxmlformats.org/officeDocument/2006/relationships/tags" Target="../tags/tag657.xml"/><Relationship Id="rId40" Type="http://schemas.openxmlformats.org/officeDocument/2006/relationships/tags" Target="../tags/tag401.xml"/><Relationship Id="rId41" Type="http://schemas.openxmlformats.org/officeDocument/2006/relationships/tags" Target="../tags/tag402.xml"/><Relationship Id="rId42" Type="http://schemas.openxmlformats.org/officeDocument/2006/relationships/tags" Target="../tags/tag403.xml"/><Relationship Id="rId43" Type="http://schemas.openxmlformats.org/officeDocument/2006/relationships/tags" Target="../tags/tag404.xml"/><Relationship Id="rId44" Type="http://schemas.openxmlformats.org/officeDocument/2006/relationships/tags" Target="../tags/tag405.xml"/><Relationship Id="rId45" Type="http://schemas.openxmlformats.org/officeDocument/2006/relationships/tags" Target="../tags/tag406.xml"/><Relationship Id="rId46" Type="http://schemas.openxmlformats.org/officeDocument/2006/relationships/tags" Target="../tags/tag407.xml"/><Relationship Id="rId47" Type="http://schemas.openxmlformats.org/officeDocument/2006/relationships/tags" Target="../tags/tag408.xml"/><Relationship Id="rId48" Type="http://schemas.openxmlformats.org/officeDocument/2006/relationships/tags" Target="../tags/tag409.xml"/><Relationship Id="rId49" Type="http://schemas.openxmlformats.org/officeDocument/2006/relationships/tags" Target="../tags/tag410.xml"/><Relationship Id="rId297" Type="http://schemas.openxmlformats.org/officeDocument/2006/relationships/tags" Target="../tags/tag658.xml"/><Relationship Id="rId298" Type="http://schemas.openxmlformats.org/officeDocument/2006/relationships/tags" Target="../tags/tag659.xml"/><Relationship Id="rId299" Type="http://schemas.openxmlformats.org/officeDocument/2006/relationships/tags" Target="../tags/tag660.xml"/><Relationship Id="rId140" Type="http://schemas.openxmlformats.org/officeDocument/2006/relationships/tags" Target="../tags/tag501.xml"/><Relationship Id="rId141" Type="http://schemas.openxmlformats.org/officeDocument/2006/relationships/tags" Target="../tags/tag502.xml"/><Relationship Id="rId142" Type="http://schemas.openxmlformats.org/officeDocument/2006/relationships/tags" Target="../tags/tag503.xml"/><Relationship Id="rId143" Type="http://schemas.openxmlformats.org/officeDocument/2006/relationships/tags" Target="../tags/tag504.xml"/><Relationship Id="rId144" Type="http://schemas.openxmlformats.org/officeDocument/2006/relationships/tags" Target="../tags/tag505.xml"/><Relationship Id="rId145" Type="http://schemas.openxmlformats.org/officeDocument/2006/relationships/tags" Target="../tags/tag506.xml"/><Relationship Id="rId146" Type="http://schemas.openxmlformats.org/officeDocument/2006/relationships/tags" Target="../tags/tag507.xml"/><Relationship Id="rId147" Type="http://schemas.openxmlformats.org/officeDocument/2006/relationships/tags" Target="../tags/tag508.xml"/><Relationship Id="rId148" Type="http://schemas.openxmlformats.org/officeDocument/2006/relationships/tags" Target="../tags/tag509.xml"/><Relationship Id="rId149" Type="http://schemas.openxmlformats.org/officeDocument/2006/relationships/tags" Target="../tags/tag510.xml"/><Relationship Id="rId230" Type="http://schemas.openxmlformats.org/officeDocument/2006/relationships/tags" Target="../tags/tag591.xml"/><Relationship Id="rId231" Type="http://schemas.openxmlformats.org/officeDocument/2006/relationships/tags" Target="../tags/tag592.xml"/><Relationship Id="rId232" Type="http://schemas.openxmlformats.org/officeDocument/2006/relationships/tags" Target="../tags/tag593.xml"/><Relationship Id="rId233" Type="http://schemas.openxmlformats.org/officeDocument/2006/relationships/tags" Target="../tags/tag594.xml"/><Relationship Id="rId234" Type="http://schemas.openxmlformats.org/officeDocument/2006/relationships/tags" Target="../tags/tag595.xml"/><Relationship Id="rId235" Type="http://schemas.openxmlformats.org/officeDocument/2006/relationships/tags" Target="../tags/tag596.xml"/><Relationship Id="rId236" Type="http://schemas.openxmlformats.org/officeDocument/2006/relationships/tags" Target="../tags/tag597.xml"/><Relationship Id="rId237" Type="http://schemas.openxmlformats.org/officeDocument/2006/relationships/tags" Target="../tags/tag598.xml"/><Relationship Id="rId238" Type="http://schemas.openxmlformats.org/officeDocument/2006/relationships/tags" Target="../tags/tag599.xml"/><Relationship Id="rId239" Type="http://schemas.openxmlformats.org/officeDocument/2006/relationships/tags" Target="../tags/tag600.xml"/><Relationship Id="rId320" Type="http://schemas.openxmlformats.org/officeDocument/2006/relationships/tags" Target="../tags/tag681.xml"/><Relationship Id="rId321" Type="http://schemas.openxmlformats.org/officeDocument/2006/relationships/tags" Target="../tags/tag682.xml"/><Relationship Id="rId322" Type="http://schemas.openxmlformats.org/officeDocument/2006/relationships/tags" Target="../tags/tag683.xml"/><Relationship Id="rId323" Type="http://schemas.openxmlformats.org/officeDocument/2006/relationships/tags" Target="../tags/tag684.xml"/><Relationship Id="rId324" Type="http://schemas.openxmlformats.org/officeDocument/2006/relationships/tags" Target="../tags/tag685.xml"/><Relationship Id="rId325" Type="http://schemas.openxmlformats.org/officeDocument/2006/relationships/tags" Target="../tags/tag686.xml"/><Relationship Id="rId326" Type="http://schemas.openxmlformats.org/officeDocument/2006/relationships/tags" Target="../tags/tag687.xml"/><Relationship Id="rId327" Type="http://schemas.openxmlformats.org/officeDocument/2006/relationships/tags" Target="../tags/tag688.xml"/><Relationship Id="rId328" Type="http://schemas.openxmlformats.org/officeDocument/2006/relationships/tags" Target="../tags/tag689.xml"/><Relationship Id="rId329" Type="http://schemas.openxmlformats.org/officeDocument/2006/relationships/tags" Target="../tags/tag690.xml"/><Relationship Id="rId50" Type="http://schemas.openxmlformats.org/officeDocument/2006/relationships/tags" Target="../tags/tag411.xml"/><Relationship Id="rId51" Type="http://schemas.openxmlformats.org/officeDocument/2006/relationships/tags" Target="../tags/tag412.xml"/><Relationship Id="rId52" Type="http://schemas.openxmlformats.org/officeDocument/2006/relationships/tags" Target="../tags/tag413.xml"/><Relationship Id="rId53" Type="http://schemas.openxmlformats.org/officeDocument/2006/relationships/tags" Target="../tags/tag414.xml"/><Relationship Id="rId54" Type="http://schemas.openxmlformats.org/officeDocument/2006/relationships/tags" Target="../tags/tag415.xml"/><Relationship Id="rId55" Type="http://schemas.openxmlformats.org/officeDocument/2006/relationships/tags" Target="../tags/tag416.xml"/><Relationship Id="rId56" Type="http://schemas.openxmlformats.org/officeDocument/2006/relationships/tags" Target="../tags/tag417.xml"/><Relationship Id="rId57" Type="http://schemas.openxmlformats.org/officeDocument/2006/relationships/tags" Target="../tags/tag418.xml"/><Relationship Id="rId58" Type="http://schemas.openxmlformats.org/officeDocument/2006/relationships/tags" Target="../tags/tag419.xml"/><Relationship Id="rId59" Type="http://schemas.openxmlformats.org/officeDocument/2006/relationships/tags" Target="../tags/tag420.xml"/><Relationship Id="rId150" Type="http://schemas.openxmlformats.org/officeDocument/2006/relationships/tags" Target="../tags/tag511.xml"/><Relationship Id="rId151" Type="http://schemas.openxmlformats.org/officeDocument/2006/relationships/tags" Target="../tags/tag512.xml"/><Relationship Id="rId152" Type="http://schemas.openxmlformats.org/officeDocument/2006/relationships/tags" Target="../tags/tag513.xml"/><Relationship Id="rId153" Type="http://schemas.openxmlformats.org/officeDocument/2006/relationships/tags" Target="../tags/tag514.xml"/><Relationship Id="rId154" Type="http://schemas.openxmlformats.org/officeDocument/2006/relationships/tags" Target="../tags/tag515.xml"/><Relationship Id="rId155" Type="http://schemas.openxmlformats.org/officeDocument/2006/relationships/tags" Target="../tags/tag516.xml"/><Relationship Id="rId156" Type="http://schemas.openxmlformats.org/officeDocument/2006/relationships/tags" Target="../tags/tag517.xml"/><Relationship Id="rId157" Type="http://schemas.openxmlformats.org/officeDocument/2006/relationships/tags" Target="../tags/tag518.xml"/><Relationship Id="rId158" Type="http://schemas.openxmlformats.org/officeDocument/2006/relationships/tags" Target="../tags/tag519.xml"/><Relationship Id="rId159" Type="http://schemas.openxmlformats.org/officeDocument/2006/relationships/tags" Target="../tags/tag520.xml"/><Relationship Id="rId240" Type="http://schemas.openxmlformats.org/officeDocument/2006/relationships/tags" Target="../tags/tag601.xml"/><Relationship Id="rId241" Type="http://schemas.openxmlformats.org/officeDocument/2006/relationships/tags" Target="../tags/tag602.xml"/><Relationship Id="rId242" Type="http://schemas.openxmlformats.org/officeDocument/2006/relationships/tags" Target="../tags/tag603.xml"/><Relationship Id="rId243" Type="http://schemas.openxmlformats.org/officeDocument/2006/relationships/tags" Target="../tags/tag604.xml"/><Relationship Id="rId244" Type="http://schemas.openxmlformats.org/officeDocument/2006/relationships/tags" Target="../tags/tag605.xml"/><Relationship Id="rId245" Type="http://schemas.openxmlformats.org/officeDocument/2006/relationships/tags" Target="../tags/tag606.xml"/><Relationship Id="rId246" Type="http://schemas.openxmlformats.org/officeDocument/2006/relationships/tags" Target="../tags/tag607.xml"/><Relationship Id="rId247" Type="http://schemas.openxmlformats.org/officeDocument/2006/relationships/tags" Target="../tags/tag608.xml"/><Relationship Id="rId248" Type="http://schemas.openxmlformats.org/officeDocument/2006/relationships/tags" Target="../tags/tag609.xml"/><Relationship Id="rId249" Type="http://schemas.openxmlformats.org/officeDocument/2006/relationships/tags" Target="../tags/tag610.xml"/><Relationship Id="rId330" Type="http://schemas.openxmlformats.org/officeDocument/2006/relationships/tags" Target="../tags/tag691.xml"/><Relationship Id="rId331" Type="http://schemas.openxmlformats.org/officeDocument/2006/relationships/tags" Target="../tags/tag692.xml"/><Relationship Id="rId332" Type="http://schemas.openxmlformats.org/officeDocument/2006/relationships/tags" Target="../tags/tag693.xml"/><Relationship Id="rId333" Type="http://schemas.openxmlformats.org/officeDocument/2006/relationships/slideLayout" Target="../slideLayouts/slideLayout2.xml"/><Relationship Id="rId60" Type="http://schemas.openxmlformats.org/officeDocument/2006/relationships/tags" Target="../tags/tag421.xml"/><Relationship Id="rId61" Type="http://schemas.openxmlformats.org/officeDocument/2006/relationships/tags" Target="../tags/tag422.xml"/><Relationship Id="rId62" Type="http://schemas.openxmlformats.org/officeDocument/2006/relationships/tags" Target="../tags/tag423.xml"/><Relationship Id="rId63" Type="http://schemas.openxmlformats.org/officeDocument/2006/relationships/tags" Target="../tags/tag424.xml"/><Relationship Id="rId64" Type="http://schemas.openxmlformats.org/officeDocument/2006/relationships/tags" Target="../tags/tag425.xml"/><Relationship Id="rId65" Type="http://schemas.openxmlformats.org/officeDocument/2006/relationships/tags" Target="../tags/tag426.xml"/><Relationship Id="rId66" Type="http://schemas.openxmlformats.org/officeDocument/2006/relationships/tags" Target="../tags/tag427.xml"/><Relationship Id="rId67" Type="http://schemas.openxmlformats.org/officeDocument/2006/relationships/tags" Target="../tags/tag428.xml"/><Relationship Id="rId68" Type="http://schemas.openxmlformats.org/officeDocument/2006/relationships/tags" Target="../tags/tag429.xml"/><Relationship Id="rId69" Type="http://schemas.openxmlformats.org/officeDocument/2006/relationships/tags" Target="../tags/tag430.xml"/><Relationship Id="rId160" Type="http://schemas.openxmlformats.org/officeDocument/2006/relationships/tags" Target="../tags/tag521.xml"/><Relationship Id="rId161" Type="http://schemas.openxmlformats.org/officeDocument/2006/relationships/tags" Target="../tags/tag522.xml"/><Relationship Id="rId162" Type="http://schemas.openxmlformats.org/officeDocument/2006/relationships/tags" Target="../tags/tag523.xml"/><Relationship Id="rId163" Type="http://schemas.openxmlformats.org/officeDocument/2006/relationships/tags" Target="../tags/tag524.xml"/><Relationship Id="rId164" Type="http://schemas.openxmlformats.org/officeDocument/2006/relationships/tags" Target="../tags/tag525.xml"/><Relationship Id="rId165" Type="http://schemas.openxmlformats.org/officeDocument/2006/relationships/tags" Target="../tags/tag526.xml"/><Relationship Id="rId166" Type="http://schemas.openxmlformats.org/officeDocument/2006/relationships/tags" Target="../tags/tag527.xml"/><Relationship Id="rId167" Type="http://schemas.openxmlformats.org/officeDocument/2006/relationships/tags" Target="../tags/tag528.xml"/><Relationship Id="rId168" Type="http://schemas.openxmlformats.org/officeDocument/2006/relationships/tags" Target="../tags/tag529.xml"/><Relationship Id="rId169" Type="http://schemas.openxmlformats.org/officeDocument/2006/relationships/tags" Target="../tags/tag530.xml"/><Relationship Id="rId250" Type="http://schemas.openxmlformats.org/officeDocument/2006/relationships/tags" Target="../tags/tag611.xml"/><Relationship Id="rId251" Type="http://schemas.openxmlformats.org/officeDocument/2006/relationships/tags" Target="../tags/tag612.xml"/><Relationship Id="rId252" Type="http://schemas.openxmlformats.org/officeDocument/2006/relationships/tags" Target="../tags/tag613.xml"/><Relationship Id="rId253" Type="http://schemas.openxmlformats.org/officeDocument/2006/relationships/tags" Target="../tags/tag614.xml"/><Relationship Id="rId254" Type="http://schemas.openxmlformats.org/officeDocument/2006/relationships/tags" Target="../tags/tag615.xml"/><Relationship Id="rId255" Type="http://schemas.openxmlformats.org/officeDocument/2006/relationships/tags" Target="../tags/tag616.xml"/><Relationship Id="rId256" Type="http://schemas.openxmlformats.org/officeDocument/2006/relationships/tags" Target="../tags/tag617.xml"/><Relationship Id="rId257" Type="http://schemas.openxmlformats.org/officeDocument/2006/relationships/tags" Target="../tags/tag618.xml"/><Relationship Id="rId258" Type="http://schemas.openxmlformats.org/officeDocument/2006/relationships/tags" Target="../tags/tag619.xml"/><Relationship Id="rId259" Type="http://schemas.openxmlformats.org/officeDocument/2006/relationships/tags" Target="../tags/tag620.xml"/><Relationship Id="rId100" Type="http://schemas.openxmlformats.org/officeDocument/2006/relationships/tags" Target="../tags/tag461.xml"/><Relationship Id="rId101" Type="http://schemas.openxmlformats.org/officeDocument/2006/relationships/tags" Target="../tags/tag462.xml"/><Relationship Id="rId102" Type="http://schemas.openxmlformats.org/officeDocument/2006/relationships/tags" Target="../tags/tag463.xml"/><Relationship Id="rId103" Type="http://schemas.openxmlformats.org/officeDocument/2006/relationships/tags" Target="../tags/tag464.xml"/><Relationship Id="rId104" Type="http://schemas.openxmlformats.org/officeDocument/2006/relationships/tags" Target="../tags/tag465.xml"/><Relationship Id="rId105" Type="http://schemas.openxmlformats.org/officeDocument/2006/relationships/tags" Target="../tags/tag466.xml"/></Relationships>
</file>

<file path=ppt/slides/_rels/slide47.xml.rels><?xml version="1.0" encoding="UTF-8" standalone="yes"?>
<Relationships xmlns="http://schemas.openxmlformats.org/package/2006/relationships"><Relationship Id="rId106" Type="http://schemas.openxmlformats.org/officeDocument/2006/relationships/tags" Target="../tags/tag799.xml"/><Relationship Id="rId107" Type="http://schemas.openxmlformats.org/officeDocument/2006/relationships/tags" Target="../tags/tag800.xml"/><Relationship Id="rId108" Type="http://schemas.openxmlformats.org/officeDocument/2006/relationships/tags" Target="../tags/tag801.xml"/><Relationship Id="rId109" Type="http://schemas.openxmlformats.org/officeDocument/2006/relationships/tags" Target="../tags/tag802.xml"/><Relationship Id="rId70" Type="http://schemas.openxmlformats.org/officeDocument/2006/relationships/tags" Target="../tags/tag763.xml"/><Relationship Id="rId71" Type="http://schemas.openxmlformats.org/officeDocument/2006/relationships/tags" Target="../tags/tag764.xml"/><Relationship Id="rId72" Type="http://schemas.openxmlformats.org/officeDocument/2006/relationships/tags" Target="../tags/tag765.xml"/><Relationship Id="rId73" Type="http://schemas.openxmlformats.org/officeDocument/2006/relationships/tags" Target="../tags/tag766.xml"/><Relationship Id="rId74" Type="http://schemas.openxmlformats.org/officeDocument/2006/relationships/tags" Target="../tags/tag767.xml"/><Relationship Id="rId75" Type="http://schemas.openxmlformats.org/officeDocument/2006/relationships/tags" Target="../tags/tag768.xml"/><Relationship Id="rId76" Type="http://schemas.openxmlformats.org/officeDocument/2006/relationships/tags" Target="../tags/tag769.xml"/><Relationship Id="rId77" Type="http://schemas.openxmlformats.org/officeDocument/2006/relationships/tags" Target="../tags/tag770.xml"/><Relationship Id="rId78" Type="http://schemas.openxmlformats.org/officeDocument/2006/relationships/tags" Target="../tags/tag771.xml"/><Relationship Id="rId79" Type="http://schemas.openxmlformats.org/officeDocument/2006/relationships/tags" Target="../tags/tag772.xml"/><Relationship Id="rId170" Type="http://schemas.openxmlformats.org/officeDocument/2006/relationships/tags" Target="../tags/tag863.xml"/><Relationship Id="rId171" Type="http://schemas.openxmlformats.org/officeDocument/2006/relationships/tags" Target="../tags/tag864.xml"/><Relationship Id="rId172" Type="http://schemas.openxmlformats.org/officeDocument/2006/relationships/tags" Target="../tags/tag865.xml"/><Relationship Id="rId173" Type="http://schemas.openxmlformats.org/officeDocument/2006/relationships/tags" Target="../tags/tag866.xml"/><Relationship Id="rId174" Type="http://schemas.openxmlformats.org/officeDocument/2006/relationships/tags" Target="../tags/tag867.xml"/><Relationship Id="rId175" Type="http://schemas.openxmlformats.org/officeDocument/2006/relationships/tags" Target="../tags/tag868.xml"/><Relationship Id="rId176" Type="http://schemas.openxmlformats.org/officeDocument/2006/relationships/tags" Target="../tags/tag869.xml"/><Relationship Id="rId177" Type="http://schemas.openxmlformats.org/officeDocument/2006/relationships/tags" Target="../tags/tag870.xml"/><Relationship Id="rId178" Type="http://schemas.openxmlformats.org/officeDocument/2006/relationships/tags" Target="../tags/tag871.xml"/><Relationship Id="rId179" Type="http://schemas.openxmlformats.org/officeDocument/2006/relationships/tags" Target="../tags/tag872.xml"/><Relationship Id="rId260" Type="http://schemas.openxmlformats.org/officeDocument/2006/relationships/tags" Target="../tags/tag953.xml"/><Relationship Id="rId10" Type="http://schemas.openxmlformats.org/officeDocument/2006/relationships/tags" Target="../tags/tag703.xml"/><Relationship Id="rId11" Type="http://schemas.openxmlformats.org/officeDocument/2006/relationships/tags" Target="../tags/tag704.xml"/><Relationship Id="rId12" Type="http://schemas.openxmlformats.org/officeDocument/2006/relationships/tags" Target="../tags/tag705.xml"/><Relationship Id="rId13" Type="http://schemas.openxmlformats.org/officeDocument/2006/relationships/tags" Target="../tags/tag706.xml"/><Relationship Id="rId14" Type="http://schemas.openxmlformats.org/officeDocument/2006/relationships/tags" Target="../tags/tag707.xml"/><Relationship Id="rId15" Type="http://schemas.openxmlformats.org/officeDocument/2006/relationships/tags" Target="../tags/tag708.xml"/><Relationship Id="rId16" Type="http://schemas.openxmlformats.org/officeDocument/2006/relationships/tags" Target="../tags/tag709.xml"/><Relationship Id="rId17" Type="http://schemas.openxmlformats.org/officeDocument/2006/relationships/tags" Target="../tags/tag710.xml"/><Relationship Id="rId18" Type="http://schemas.openxmlformats.org/officeDocument/2006/relationships/tags" Target="../tags/tag711.xml"/><Relationship Id="rId19" Type="http://schemas.openxmlformats.org/officeDocument/2006/relationships/tags" Target="../tags/tag712.xml"/><Relationship Id="rId261" Type="http://schemas.openxmlformats.org/officeDocument/2006/relationships/tags" Target="../tags/tag954.xml"/><Relationship Id="rId262" Type="http://schemas.openxmlformats.org/officeDocument/2006/relationships/tags" Target="../tags/tag955.xml"/><Relationship Id="rId263" Type="http://schemas.openxmlformats.org/officeDocument/2006/relationships/tags" Target="../tags/tag956.xml"/><Relationship Id="rId264" Type="http://schemas.openxmlformats.org/officeDocument/2006/relationships/tags" Target="../tags/tag957.xml"/><Relationship Id="rId110" Type="http://schemas.openxmlformats.org/officeDocument/2006/relationships/tags" Target="../tags/tag803.xml"/><Relationship Id="rId111" Type="http://schemas.openxmlformats.org/officeDocument/2006/relationships/tags" Target="../tags/tag804.xml"/><Relationship Id="rId112" Type="http://schemas.openxmlformats.org/officeDocument/2006/relationships/tags" Target="../tags/tag805.xml"/><Relationship Id="rId113" Type="http://schemas.openxmlformats.org/officeDocument/2006/relationships/tags" Target="../tags/tag806.xml"/><Relationship Id="rId114" Type="http://schemas.openxmlformats.org/officeDocument/2006/relationships/tags" Target="../tags/tag807.xml"/><Relationship Id="rId115" Type="http://schemas.openxmlformats.org/officeDocument/2006/relationships/tags" Target="../tags/tag808.xml"/><Relationship Id="rId116" Type="http://schemas.openxmlformats.org/officeDocument/2006/relationships/tags" Target="../tags/tag809.xml"/><Relationship Id="rId117" Type="http://schemas.openxmlformats.org/officeDocument/2006/relationships/tags" Target="../tags/tag810.xml"/><Relationship Id="rId118" Type="http://schemas.openxmlformats.org/officeDocument/2006/relationships/tags" Target="../tags/tag811.xml"/><Relationship Id="rId119" Type="http://schemas.openxmlformats.org/officeDocument/2006/relationships/tags" Target="../tags/tag812.xml"/><Relationship Id="rId200" Type="http://schemas.openxmlformats.org/officeDocument/2006/relationships/tags" Target="../tags/tag893.xml"/><Relationship Id="rId201" Type="http://schemas.openxmlformats.org/officeDocument/2006/relationships/tags" Target="../tags/tag894.xml"/><Relationship Id="rId202" Type="http://schemas.openxmlformats.org/officeDocument/2006/relationships/tags" Target="../tags/tag895.xml"/><Relationship Id="rId203" Type="http://schemas.openxmlformats.org/officeDocument/2006/relationships/tags" Target="../tags/tag896.xml"/><Relationship Id="rId204" Type="http://schemas.openxmlformats.org/officeDocument/2006/relationships/tags" Target="../tags/tag897.xml"/><Relationship Id="rId205" Type="http://schemas.openxmlformats.org/officeDocument/2006/relationships/tags" Target="../tags/tag898.xml"/><Relationship Id="rId206" Type="http://schemas.openxmlformats.org/officeDocument/2006/relationships/tags" Target="../tags/tag899.xml"/><Relationship Id="rId207" Type="http://schemas.openxmlformats.org/officeDocument/2006/relationships/tags" Target="../tags/tag900.xml"/><Relationship Id="rId208" Type="http://schemas.openxmlformats.org/officeDocument/2006/relationships/tags" Target="../tags/tag901.xml"/><Relationship Id="rId209" Type="http://schemas.openxmlformats.org/officeDocument/2006/relationships/tags" Target="../tags/tag902.xml"/><Relationship Id="rId265" Type="http://schemas.openxmlformats.org/officeDocument/2006/relationships/tags" Target="../tags/tag958.xml"/><Relationship Id="rId266" Type="http://schemas.openxmlformats.org/officeDocument/2006/relationships/tags" Target="../tags/tag959.xml"/><Relationship Id="rId267" Type="http://schemas.openxmlformats.org/officeDocument/2006/relationships/tags" Target="../tags/tag960.xml"/><Relationship Id="rId268" Type="http://schemas.openxmlformats.org/officeDocument/2006/relationships/tags" Target="../tags/tag961.xml"/><Relationship Id="rId269" Type="http://schemas.openxmlformats.org/officeDocument/2006/relationships/tags" Target="../tags/tag962.xml"/><Relationship Id="rId1" Type="http://schemas.openxmlformats.org/officeDocument/2006/relationships/tags" Target="../tags/tag694.xml"/><Relationship Id="rId2" Type="http://schemas.openxmlformats.org/officeDocument/2006/relationships/tags" Target="../tags/tag695.xml"/><Relationship Id="rId3" Type="http://schemas.openxmlformats.org/officeDocument/2006/relationships/tags" Target="../tags/tag696.xml"/><Relationship Id="rId4" Type="http://schemas.openxmlformats.org/officeDocument/2006/relationships/tags" Target="../tags/tag697.xml"/><Relationship Id="rId5" Type="http://schemas.openxmlformats.org/officeDocument/2006/relationships/tags" Target="../tags/tag698.xml"/><Relationship Id="rId6" Type="http://schemas.openxmlformats.org/officeDocument/2006/relationships/tags" Target="../tags/tag699.xml"/><Relationship Id="rId7" Type="http://schemas.openxmlformats.org/officeDocument/2006/relationships/tags" Target="../tags/tag700.xml"/><Relationship Id="rId8" Type="http://schemas.openxmlformats.org/officeDocument/2006/relationships/tags" Target="../tags/tag701.xml"/><Relationship Id="rId9" Type="http://schemas.openxmlformats.org/officeDocument/2006/relationships/tags" Target="../tags/tag702.xml"/><Relationship Id="rId80" Type="http://schemas.openxmlformats.org/officeDocument/2006/relationships/tags" Target="../tags/tag773.xml"/><Relationship Id="rId81" Type="http://schemas.openxmlformats.org/officeDocument/2006/relationships/tags" Target="../tags/tag774.xml"/><Relationship Id="rId82" Type="http://schemas.openxmlformats.org/officeDocument/2006/relationships/tags" Target="../tags/tag775.xml"/><Relationship Id="rId83" Type="http://schemas.openxmlformats.org/officeDocument/2006/relationships/tags" Target="../tags/tag776.xml"/><Relationship Id="rId84" Type="http://schemas.openxmlformats.org/officeDocument/2006/relationships/tags" Target="../tags/tag777.xml"/><Relationship Id="rId85" Type="http://schemas.openxmlformats.org/officeDocument/2006/relationships/tags" Target="../tags/tag778.xml"/><Relationship Id="rId86" Type="http://schemas.openxmlformats.org/officeDocument/2006/relationships/tags" Target="../tags/tag779.xml"/><Relationship Id="rId87" Type="http://schemas.openxmlformats.org/officeDocument/2006/relationships/tags" Target="../tags/tag780.xml"/><Relationship Id="rId88" Type="http://schemas.openxmlformats.org/officeDocument/2006/relationships/tags" Target="../tags/tag781.xml"/><Relationship Id="rId89" Type="http://schemas.openxmlformats.org/officeDocument/2006/relationships/tags" Target="../tags/tag782.xml"/><Relationship Id="rId180" Type="http://schemas.openxmlformats.org/officeDocument/2006/relationships/tags" Target="../tags/tag873.xml"/><Relationship Id="rId181" Type="http://schemas.openxmlformats.org/officeDocument/2006/relationships/tags" Target="../tags/tag874.xml"/><Relationship Id="rId182" Type="http://schemas.openxmlformats.org/officeDocument/2006/relationships/tags" Target="../tags/tag875.xml"/><Relationship Id="rId183" Type="http://schemas.openxmlformats.org/officeDocument/2006/relationships/tags" Target="../tags/tag876.xml"/><Relationship Id="rId184" Type="http://schemas.openxmlformats.org/officeDocument/2006/relationships/tags" Target="../tags/tag877.xml"/><Relationship Id="rId185" Type="http://schemas.openxmlformats.org/officeDocument/2006/relationships/tags" Target="../tags/tag878.xml"/><Relationship Id="rId186" Type="http://schemas.openxmlformats.org/officeDocument/2006/relationships/tags" Target="../tags/tag879.xml"/><Relationship Id="rId187" Type="http://schemas.openxmlformats.org/officeDocument/2006/relationships/tags" Target="../tags/tag880.xml"/><Relationship Id="rId188" Type="http://schemas.openxmlformats.org/officeDocument/2006/relationships/tags" Target="../tags/tag881.xml"/><Relationship Id="rId189" Type="http://schemas.openxmlformats.org/officeDocument/2006/relationships/tags" Target="../tags/tag882.xml"/><Relationship Id="rId270" Type="http://schemas.openxmlformats.org/officeDocument/2006/relationships/tags" Target="../tags/tag963.xml"/><Relationship Id="rId20" Type="http://schemas.openxmlformats.org/officeDocument/2006/relationships/tags" Target="../tags/tag713.xml"/><Relationship Id="rId21" Type="http://schemas.openxmlformats.org/officeDocument/2006/relationships/tags" Target="../tags/tag714.xml"/><Relationship Id="rId22" Type="http://schemas.openxmlformats.org/officeDocument/2006/relationships/tags" Target="../tags/tag715.xml"/><Relationship Id="rId23" Type="http://schemas.openxmlformats.org/officeDocument/2006/relationships/tags" Target="../tags/tag716.xml"/><Relationship Id="rId24" Type="http://schemas.openxmlformats.org/officeDocument/2006/relationships/tags" Target="../tags/tag717.xml"/><Relationship Id="rId25" Type="http://schemas.openxmlformats.org/officeDocument/2006/relationships/tags" Target="../tags/tag718.xml"/><Relationship Id="rId26" Type="http://schemas.openxmlformats.org/officeDocument/2006/relationships/tags" Target="../tags/tag719.xml"/><Relationship Id="rId27" Type="http://schemas.openxmlformats.org/officeDocument/2006/relationships/tags" Target="../tags/tag720.xml"/><Relationship Id="rId28" Type="http://schemas.openxmlformats.org/officeDocument/2006/relationships/tags" Target="../tags/tag721.xml"/><Relationship Id="rId29" Type="http://schemas.openxmlformats.org/officeDocument/2006/relationships/tags" Target="../tags/tag722.xml"/><Relationship Id="rId271" Type="http://schemas.openxmlformats.org/officeDocument/2006/relationships/tags" Target="../tags/tag964.xml"/><Relationship Id="rId272" Type="http://schemas.openxmlformats.org/officeDocument/2006/relationships/tags" Target="../tags/tag965.xml"/><Relationship Id="rId273" Type="http://schemas.openxmlformats.org/officeDocument/2006/relationships/tags" Target="../tags/tag966.xml"/><Relationship Id="rId274" Type="http://schemas.openxmlformats.org/officeDocument/2006/relationships/tags" Target="../tags/tag967.xml"/><Relationship Id="rId120" Type="http://schemas.openxmlformats.org/officeDocument/2006/relationships/tags" Target="../tags/tag813.xml"/><Relationship Id="rId121" Type="http://schemas.openxmlformats.org/officeDocument/2006/relationships/tags" Target="../tags/tag814.xml"/><Relationship Id="rId122" Type="http://schemas.openxmlformats.org/officeDocument/2006/relationships/tags" Target="../tags/tag815.xml"/><Relationship Id="rId123" Type="http://schemas.openxmlformats.org/officeDocument/2006/relationships/tags" Target="../tags/tag816.xml"/><Relationship Id="rId124" Type="http://schemas.openxmlformats.org/officeDocument/2006/relationships/tags" Target="../tags/tag817.xml"/><Relationship Id="rId125" Type="http://schemas.openxmlformats.org/officeDocument/2006/relationships/tags" Target="../tags/tag818.xml"/><Relationship Id="rId126" Type="http://schemas.openxmlformats.org/officeDocument/2006/relationships/tags" Target="../tags/tag819.xml"/><Relationship Id="rId127" Type="http://schemas.openxmlformats.org/officeDocument/2006/relationships/tags" Target="../tags/tag820.xml"/><Relationship Id="rId128" Type="http://schemas.openxmlformats.org/officeDocument/2006/relationships/tags" Target="../tags/tag821.xml"/><Relationship Id="rId129" Type="http://schemas.openxmlformats.org/officeDocument/2006/relationships/tags" Target="../tags/tag822.xml"/><Relationship Id="rId210" Type="http://schemas.openxmlformats.org/officeDocument/2006/relationships/tags" Target="../tags/tag903.xml"/><Relationship Id="rId211" Type="http://schemas.openxmlformats.org/officeDocument/2006/relationships/tags" Target="../tags/tag904.xml"/><Relationship Id="rId212" Type="http://schemas.openxmlformats.org/officeDocument/2006/relationships/tags" Target="../tags/tag905.xml"/><Relationship Id="rId213" Type="http://schemas.openxmlformats.org/officeDocument/2006/relationships/tags" Target="../tags/tag906.xml"/><Relationship Id="rId214" Type="http://schemas.openxmlformats.org/officeDocument/2006/relationships/tags" Target="../tags/tag907.xml"/><Relationship Id="rId215" Type="http://schemas.openxmlformats.org/officeDocument/2006/relationships/tags" Target="../tags/tag908.xml"/><Relationship Id="rId216" Type="http://schemas.openxmlformats.org/officeDocument/2006/relationships/tags" Target="../tags/tag909.xml"/><Relationship Id="rId217" Type="http://schemas.openxmlformats.org/officeDocument/2006/relationships/tags" Target="../tags/tag910.xml"/><Relationship Id="rId218" Type="http://schemas.openxmlformats.org/officeDocument/2006/relationships/tags" Target="../tags/tag911.xml"/><Relationship Id="rId219" Type="http://schemas.openxmlformats.org/officeDocument/2006/relationships/tags" Target="../tags/tag912.xml"/><Relationship Id="rId275" Type="http://schemas.openxmlformats.org/officeDocument/2006/relationships/tags" Target="../tags/tag968.xml"/><Relationship Id="rId276" Type="http://schemas.openxmlformats.org/officeDocument/2006/relationships/tags" Target="../tags/tag969.xml"/><Relationship Id="rId277" Type="http://schemas.openxmlformats.org/officeDocument/2006/relationships/tags" Target="../tags/tag970.xml"/><Relationship Id="rId278" Type="http://schemas.openxmlformats.org/officeDocument/2006/relationships/tags" Target="../tags/tag971.xml"/><Relationship Id="rId279" Type="http://schemas.openxmlformats.org/officeDocument/2006/relationships/tags" Target="../tags/tag972.xml"/><Relationship Id="rId300" Type="http://schemas.openxmlformats.org/officeDocument/2006/relationships/tags" Target="../tags/tag993.xml"/><Relationship Id="rId301" Type="http://schemas.openxmlformats.org/officeDocument/2006/relationships/tags" Target="../tags/tag994.xml"/><Relationship Id="rId302" Type="http://schemas.openxmlformats.org/officeDocument/2006/relationships/tags" Target="../tags/tag995.xml"/><Relationship Id="rId303" Type="http://schemas.openxmlformats.org/officeDocument/2006/relationships/tags" Target="../tags/tag996.xml"/><Relationship Id="rId304" Type="http://schemas.openxmlformats.org/officeDocument/2006/relationships/tags" Target="../tags/tag997.xml"/><Relationship Id="rId305" Type="http://schemas.openxmlformats.org/officeDocument/2006/relationships/tags" Target="../tags/tag998.xml"/><Relationship Id="rId306" Type="http://schemas.openxmlformats.org/officeDocument/2006/relationships/tags" Target="../tags/tag999.xml"/><Relationship Id="rId307" Type="http://schemas.openxmlformats.org/officeDocument/2006/relationships/tags" Target="../tags/tag1000.xml"/><Relationship Id="rId308" Type="http://schemas.openxmlformats.org/officeDocument/2006/relationships/tags" Target="../tags/tag1001.xml"/><Relationship Id="rId309" Type="http://schemas.openxmlformats.org/officeDocument/2006/relationships/tags" Target="../tags/tag1002.xml"/><Relationship Id="rId90" Type="http://schemas.openxmlformats.org/officeDocument/2006/relationships/tags" Target="../tags/tag783.xml"/><Relationship Id="rId91" Type="http://schemas.openxmlformats.org/officeDocument/2006/relationships/tags" Target="../tags/tag784.xml"/><Relationship Id="rId92" Type="http://schemas.openxmlformats.org/officeDocument/2006/relationships/tags" Target="../tags/tag785.xml"/><Relationship Id="rId93" Type="http://schemas.openxmlformats.org/officeDocument/2006/relationships/tags" Target="../tags/tag786.xml"/><Relationship Id="rId94" Type="http://schemas.openxmlformats.org/officeDocument/2006/relationships/tags" Target="../tags/tag787.xml"/><Relationship Id="rId95" Type="http://schemas.openxmlformats.org/officeDocument/2006/relationships/tags" Target="../tags/tag788.xml"/><Relationship Id="rId96" Type="http://schemas.openxmlformats.org/officeDocument/2006/relationships/tags" Target="../tags/tag789.xml"/><Relationship Id="rId97" Type="http://schemas.openxmlformats.org/officeDocument/2006/relationships/tags" Target="../tags/tag790.xml"/><Relationship Id="rId98" Type="http://schemas.openxmlformats.org/officeDocument/2006/relationships/tags" Target="../tags/tag791.xml"/><Relationship Id="rId99" Type="http://schemas.openxmlformats.org/officeDocument/2006/relationships/tags" Target="../tags/tag792.xml"/><Relationship Id="rId190" Type="http://schemas.openxmlformats.org/officeDocument/2006/relationships/tags" Target="../tags/tag883.xml"/><Relationship Id="rId191" Type="http://schemas.openxmlformats.org/officeDocument/2006/relationships/tags" Target="../tags/tag884.xml"/><Relationship Id="rId192" Type="http://schemas.openxmlformats.org/officeDocument/2006/relationships/tags" Target="../tags/tag885.xml"/><Relationship Id="rId193" Type="http://schemas.openxmlformats.org/officeDocument/2006/relationships/tags" Target="../tags/tag886.xml"/><Relationship Id="rId194" Type="http://schemas.openxmlformats.org/officeDocument/2006/relationships/tags" Target="../tags/tag887.xml"/><Relationship Id="rId195" Type="http://schemas.openxmlformats.org/officeDocument/2006/relationships/tags" Target="../tags/tag888.xml"/><Relationship Id="rId196" Type="http://schemas.openxmlformats.org/officeDocument/2006/relationships/tags" Target="../tags/tag889.xml"/><Relationship Id="rId197" Type="http://schemas.openxmlformats.org/officeDocument/2006/relationships/tags" Target="../tags/tag890.xml"/><Relationship Id="rId198" Type="http://schemas.openxmlformats.org/officeDocument/2006/relationships/tags" Target="../tags/tag891.xml"/><Relationship Id="rId199" Type="http://schemas.openxmlformats.org/officeDocument/2006/relationships/tags" Target="../tags/tag892.xml"/><Relationship Id="rId280" Type="http://schemas.openxmlformats.org/officeDocument/2006/relationships/tags" Target="../tags/tag973.xml"/><Relationship Id="rId30" Type="http://schemas.openxmlformats.org/officeDocument/2006/relationships/tags" Target="../tags/tag723.xml"/><Relationship Id="rId31" Type="http://schemas.openxmlformats.org/officeDocument/2006/relationships/tags" Target="../tags/tag724.xml"/><Relationship Id="rId32" Type="http://schemas.openxmlformats.org/officeDocument/2006/relationships/tags" Target="../tags/tag725.xml"/><Relationship Id="rId33" Type="http://schemas.openxmlformats.org/officeDocument/2006/relationships/tags" Target="../tags/tag726.xml"/><Relationship Id="rId34" Type="http://schemas.openxmlformats.org/officeDocument/2006/relationships/tags" Target="../tags/tag727.xml"/><Relationship Id="rId35" Type="http://schemas.openxmlformats.org/officeDocument/2006/relationships/tags" Target="../tags/tag728.xml"/><Relationship Id="rId36" Type="http://schemas.openxmlformats.org/officeDocument/2006/relationships/tags" Target="../tags/tag729.xml"/><Relationship Id="rId37" Type="http://schemas.openxmlformats.org/officeDocument/2006/relationships/tags" Target="../tags/tag730.xml"/><Relationship Id="rId38" Type="http://schemas.openxmlformats.org/officeDocument/2006/relationships/tags" Target="../tags/tag731.xml"/><Relationship Id="rId39" Type="http://schemas.openxmlformats.org/officeDocument/2006/relationships/tags" Target="../tags/tag732.xml"/><Relationship Id="rId281" Type="http://schemas.openxmlformats.org/officeDocument/2006/relationships/tags" Target="../tags/tag974.xml"/><Relationship Id="rId282" Type="http://schemas.openxmlformats.org/officeDocument/2006/relationships/tags" Target="../tags/tag975.xml"/><Relationship Id="rId283" Type="http://schemas.openxmlformats.org/officeDocument/2006/relationships/tags" Target="../tags/tag976.xml"/><Relationship Id="rId284" Type="http://schemas.openxmlformats.org/officeDocument/2006/relationships/tags" Target="../tags/tag977.xml"/><Relationship Id="rId130" Type="http://schemas.openxmlformats.org/officeDocument/2006/relationships/tags" Target="../tags/tag823.xml"/><Relationship Id="rId131" Type="http://schemas.openxmlformats.org/officeDocument/2006/relationships/tags" Target="../tags/tag824.xml"/><Relationship Id="rId132" Type="http://schemas.openxmlformats.org/officeDocument/2006/relationships/tags" Target="../tags/tag825.xml"/><Relationship Id="rId133" Type="http://schemas.openxmlformats.org/officeDocument/2006/relationships/tags" Target="../tags/tag826.xml"/><Relationship Id="rId220" Type="http://schemas.openxmlformats.org/officeDocument/2006/relationships/tags" Target="../tags/tag913.xml"/><Relationship Id="rId221" Type="http://schemas.openxmlformats.org/officeDocument/2006/relationships/tags" Target="../tags/tag914.xml"/><Relationship Id="rId222" Type="http://schemas.openxmlformats.org/officeDocument/2006/relationships/tags" Target="../tags/tag915.xml"/><Relationship Id="rId223" Type="http://schemas.openxmlformats.org/officeDocument/2006/relationships/tags" Target="../tags/tag916.xml"/><Relationship Id="rId224" Type="http://schemas.openxmlformats.org/officeDocument/2006/relationships/tags" Target="../tags/tag917.xml"/><Relationship Id="rId225" Type="http://schemas.openxmlformats.org/officeDocument/2006/relationships/tags" Target="../tags/tag918.xml"/><Relationship Id="rId226" Type="http://schemas.openxmlformats.org/officeDocument/2006/relationships/tags" Target="../tags/tag919.xml"/><Relationship Id="rId227" Type="http://schemas.openxmlformats.org/officeDocument/2006/relationships/tags" Target="../tags/tag920.xml"/><Relationship Id="rId228" Type="http://schemas.openxmlformats.org/officeDocument/2006/relationships/tags" Target="../tags/tag921.xml"/><Relationship Id="rId229" Type="http://schemas.openxmlformats.org/officeDocument/2006/relationships/tags" Target="../tags/tag922.xml"/><Relationship Id="rId134" Type="http://schemas.openxmlformats.org/officeDocument/2006/relationships/tags" Target="../tags/tag827.xml"/><Relationship Id="rId135" Type="http://schemas.openxmlformats.org/officeDocument/2006/relationships/tags" Target="../tags/tag828.xml"/><Relationship Id="rId136" Type="http://schemas.openxmlformats.org/officeDocument/2006/relationships/tags" Target="../tags/tag829.xml"/><Relationship Id="rId137" Type="http://schemas.openxmlformats.org/officeDocument/2006/relationships/tags" Target="../tags/tag830.xml"/><Relationship Id="rId138" Type="http://schemas.openxmlformats.org/officeDocument/2006/relationships/tags" Target="../tags/tag831.xml"/><Relationship Id="rId139" Type="http://schemas.openxmlformats.org/officeDocument/2006/relationships/tags" Target="../tags/tag832.xml"/><Relationship Id="rId285" Type="http://schemas.openxmlformats.org/officeDocument/2006/relationships/tags" Target="../tags/tag978.xml"/><Relationship Id="rId286" Type="http://schemas.openxmlformats.org/officeDocument/2006/relationships/tags" Target="../tags/tag979.xml"/><Relationship Id="rId287" Type="http://schemas.openxmlformats.org/officeDocument/2006/relationships/tags" Target="../tags/tag980.xml"/><Relationship Id="rId288" Type="http://schemas.openxmlformats.org/officeDocument/2006/relationships/tags" Target="../tags/tag981.xml"/><Relationship Id="rId289" Type="http://schemas.openxmlformats.org/officeDocument/2006/relationships/tags" Target="../tags/tag982.xml"/><Relationship Id="rId310" Type="http://schemas.openxmlformats.org/officeDocument/2006/relationships/tags" Target="../tags/tag1003.xml"/><Relationship Id="rId311" Type="http://schemas.openxmlformats.org/officeDocument/2006/relationships/tags" Target="../tags/tag1004.xml"/><Relationship Id="rId312" Type="http://schemas.openxmlformats.org/officeDocument/2006/relationships/tags" Target="../tags/tag1005.xml"/><Relationship Id="rId313" Type="http://schemas.openxmlformats.org/officeDocument/2006/relationships/tags" Target="../tags/tag1006.xml"/><Relationship Id="rId314" Type="http://schemas.openxmlformats.org/officeDocument/2006/relationships/tags" Target="../tags/tag1007.xml"/><Relationship Id="rId315" Type="http://schemas.openxmlformats.org/officeDocument/2006/relationships/tags" Target="../tags/tag1008.xml"/><Relationship Id="rId316" Type="http://schemas.openxmlformats.org/officeDocument/2006/relationships/tags" Target="../tags/tag1009.xml"/><Relationship Id="rId317" Type="http://schemas.openxmlformats.org/officeDocument/2006/relationships/tags" Target="../tags/tag1010.xml"/><Relationship Id="rId318" Type="http://schemas.openxmlformats.org/officeDocument/2006/relationships/tags" Target="../tags/tag1011.xml"/><Relationship Id="rId319" Type="http://schemas.openxmlformats.org/officeDocument/2006/relationships/tags" Target="../tags/tag1012.xml"/><Relationship Id="rId290" Type="http://schemas.openxmlformats.org/officeDocument/2006/relationships/tags" Target="../tags/tag983.xml"/><Relationship Id="rId291" Type="http://schemas.openxmlformats.org/officeDocument/2006/relationships/tags" Target="../tags/tag984.xml"/><Relationship Id="rId292" Type="http://schemas.openxmlformats.org/officeDocument/2006/relationships/tags" Target="../tags/tag985.xml"/><Relationship Id="rId293" Type="http://schemas.openxmlformats.org/officeDocument/2006/relationships/tags" Target="../tags/tag986.xml"/><Relationship Id="rId294" Type="http://schemas.openxmlformats.org/officeDocument/2006/relationships/tags" Target="../tags/tag987.xml"/><Relationship Id="rId295" Type="http://schemas.openxmlformats.org/officeDocument/2006/relationships/tags" Target="../tags/tag988.xml"/><Relationship Id="rId296" Type="http://schemas.openxmlformats.org/officeDocument/2006/relationships/tags" Target="../tags/tag989.xml"/><Relationship Id="rId40" Type="http://schemas.openxmlformats.org/officeDocument/2006/relationships/tags" Target="../tags/tag733.xml"/><Relationship Id="rId41" Type="http://schemas.openxmlformats.org/officeDocument/2006/relationships/tags" Target="../tags/tag734.xml"/><Relationship Id="rId42" Type="http://schemas.openxmlformats.org/officeDocument/2006/relationships/tags" Target="../tags/tag735.xml"/><Relationship Id="rId43" Type="http://schemas.openxmlformats.org/officeDocument/2006/relationships/tags" Target="../tags/tag736.xml"/><Relationship Id="rId44" Type="http://schemas.openxmlformats.org/officeDocument/2006/relationships/tags" Target="../tags/tag737.xml"/><Relationship Id="rId45" Type="http://schemas.openxmlformats.org/officeDocument/2006/relationships/tags" Target="../tags/tag738.xml"/><Relationship Id="rId46" Type="http://schemas.openxmlformats.org/officeDocument/2006/relationships/tags" Target="../tags/tag739.xml"/><Relationship Id="rId47" Type="http://schemas.openxmlformats.org/officeDocument/2006/relationships/tags" Target="../tags/tag740.xml"/><Relationship Id="rId48" Type="http://schemas.openxmlformats.org/officeDocument/2006/relationships/tags" Target="../tags/tag741.xml"/><Relationship Id="rId49" Type="http://schemas.openxmlformats.org/officeDocument/2006/relationships/tags" Target="../tags/tag742.xml"/><Relationship Id="rId297" Type="http://schemas.openxmlformats.org/officeDocument/2006/relationships/tags" Target="../tags/tag990.xml"/><Relationship Id="rId298" Type="http://schemas.openxmlformats.org/officeDocument/2006/relationships/tags" Target="../tags/tag991.xml"/><Relationship Id="rId299" Type="http://schemas.openxmlformats.org/officeDocument/2006/relationships/tags" Target="../tags/tag992.xml"/><Relationship Id="rId140" Type="http://schemas.openxmlformats.org/officeDocument/2006/relationships/tags" Target="../tags/tag833.xml"/><Relationship Id="rId141" Type="http://schemas.openxmlformats.org/officeDocument/2006/relationships/tags" Target="../tags/tag834.xml"/><Relationship Id="rId142" Type="http://schemas.openxmlformats.org/officeDocument/2006/relationships/tags" Target="../tags/tag835.xml"/><Relationship Id="rId143" Type="http://schemas.openxmlformats.org/officeDocument/2006/relationships/tags" Target="../tags/tag836.xml"/><Relationship Id="rId144" Type="http://schemas.openxmlformats.org/officeDocument/2006/relationships/tags" Target="../tags/tag837.xml"/><Relationship Id="rId145" Type="http://schemas.openxmlformats.org/officeDocument/2006/relationships/tags" Target="../tags/tag838.xml"/><Relationship Id="rId146" Type="http://schemas.openxmlformats.org/officeDocument/2006/relationships/tags" Target="../tags/tag839.xml"/><Relationship Id="rId147" Type="http://schemas.openxmlformats.org/officeDocument/2006/relationships/tags" Target="../tags/tag840.xml"/><Relationship Id="rId148" Type="http://schemas.openxmlformats.org/officeDocument/2006/relationships/tags" Target="../tags/tag841.xml"/><Relationship Id="rId149" Type="http://schemas.openxmlformats.org/officeDocument/2006/relationships/tags" Target="../tags/tag842.xml"/><Relationship Id="rId230" Type="http://schemas.openxmlformats.org/officeDocument/2006/relationships/tags" Target="../tags/tag923.xml"/><Relationship Id="rId231" Type="http://schemas.openxmlformats.org/officeDocument/2006/relationships/tags" Target="../tags/tag924.xml"/><Relationship Id="rId232" Type="http://schemas.openxmlformats.org/officeDocument/2006/relationships/tags" Target="../tags/tag925.xml"/><Relationship Id="rId233" Type="http://schemas.openxmlformats.org/officeDocument/2006/relationships/tags" Target="../tags/tag926.xml"/><Relationship Id="rId234" Type="http://schemas.openxmlformats.org/officeDocument/2006/relationships/tags" Target="../tags/tag927.xml"/><Relationship Id="rId235" Type="http://schemas.openxmlformats.org/officeDocument/2006/relationships/tags" Target="../tags/tag928.xml"/><Relationship Id="rId236" Type="http://schemas.openxmlformats.org/officeDocument/2006/relationships/tags" Target="../tags/tag929.xml"/><Relationship Id="rId237" Type="http://schemas.openxmlformats.org/officeDocument/2006/relationships/tags" Target="../tags/tag930.xml"/><Relationship Id="rId238" Type="http://schemas.openxmlformats.org/officeDocument/2006/relationships/tags" Target="../tags/tag931.xml"/><Relationship Id="rId239" Type="http://schemas.openxmlformats.org/officeDocument/2006/relationships/tags" Target="../tags/tag932.xml"/><Relationship Id="rId320" Type="http://schemas.openxmlformats.org/officeDocument/2006/relationships/tags" Target="../tags/tag1013.xml"/><Relationship Id="rId321" Type="http://schemas.openxmlformats.org/officeDocument/2006/relationships/tags" Target="../tags/tag1014.xml"/><Relationship Id="rId322" Type="http://schemas.openxmlformats.org/officeDocument/2006/relationships/tags" Target="../tags/tag1015.xml"/><Relationship Id="rId323" Type="http://schemas.openxmlformats.org/officeDocument/2006/relationships/tags" Target="../tags/tag1016.xml"/><Relationship Id="rId324" Type="http://schemas.openxmlformats.org/officeDocument/2006/relationships/tags" Target="../tags/tag1017.xml"/><Relationship Id="rId325" Type="http://schemas.openxmlformats.org/officeDocument/2006/relationships/tags" Target="../tags/tag1018.xml"/><Relationship Id="rId326" Type="http://schemas.openxmlformats.org/officeDocument/2006/relationships/tags" Target="../tags/tag1019.xml"/><Relationship Id="rId327" Type="http://schemas.openxmlformats.org/officeDocument/2006/relationships/tags" Target="../tags/tag1020.xml"/><Relationship Id="rId328" Type="http://schemas.openxmlformats.org/officeDocument/2006/relationships/tags" Target="../tags/tag1021.xml"/><Relationship Id="rId329" Type="http://schemas.openxmlformats.org/officeDocument/2006/relationships/tags" Target="../tags/tag1022.xml"/><Relationship Id="rId50" Type="http://schemas.openxmlformats.org/officeDocument/2006/relationships/tags" Target="../tags/tag743.xml"/><Relationship Id="rId51" Type="http://schemas.openxmlformats.org/officeDocument/2006/relationships/tags" Target="../tags/tag744.xml"/><Relationship Id="rId52" Type="http://schemas.openxmlformats.org/officeDocument/2006/relationships/tags" Target="../tags/tag745.xml"/><Relationship Id="rId53" Type="http://schemas.openxmlformats.org/officeDocument/2006/relationships/tags" Target="../tags/tag746.xml"/><Relationship Id="rId54" Type="http://schemas.openxmlformats.org/officeDocument/2006/relationships/tags" Target="../tags/tag747.xml"/><Relationship Id="rId55" Type="http://schemas.openxmlformats.org/officeDocument/2006/relationships/tags" Target="../tags/tag748.xml"/><Relationship Id="rId56" Type="http://schemas.openxmlformats.org/officeDocument/2006/relationships/tags" Target="../tags/tag749.xml"/><Relationship Id="rId57" Type="http://schemas.openxmlformats.org/officeDocument/2006/relationships/tags" Target="../tags/tag750.xml"/><Relationship Id="rId58" Type="http://schemas.openxmlformats.org/officeDocument/2006/relationships/tags" Target="../tags/tag751.xml"/><Relationship Id="rId59" Type="http://schemas.openxmlformats.org/officeDocument/2006/relationships/tags" Target="../tags/tag752.xml"/><Relationship Id="rId150" Type="http://schemas.openxmlformats.org/officeDocument/2006/relationships/tags" Target="../tags/tag843.xml"/><Relationship Id="rId151" Type="http://schemas.openxmlformats.org/officeDocument/2006/relationships/tags" Target="../tags/tag844.xml"/><Relationship Id="rId152" Type="http://schemas.openxmlformats.org/officeDocument/2006/relationships/tags" Target="../tags/tag845.xml"/><Relationship Id="rId153" Type="http://schemas.openxmlformats.org/officeDocument/2006/relationships/tags" Target="../tags/tag846.xml"/><Relationship Id="rId154" Type="http://schemas.openxmlformats.org/officeDocument/2006/relationships/tags" Target="../tags/tag847.xml"/><Relationship Id="rId155" Type="http://schemas.openxmlformats.org/officeDocument/2006/relationships/tags" Target="../tags/tag848.xml"/><Relationship Id="rId156" Type="http://schemas.openxmlformats.org/officeDocument/2006/relationships/tags" Target="../tags/tag849.xml"/><Relationship Id="rId157" Type="http://schemas.openxmlformats.org/officeDocument/2006/relationships/tags" Target="../tags/tag850.xml"/><Relationship Id="rId158" Type="http://schemas.openxmlformats.org/officeDocument/2006/relationships/tags" Target="../tags/tag851.xml"/><Relationship Id="rId159" Type="http://schemas.openxmlformats.org/officeDocument/2006/relationships/tags" Target="../tags/tag852.xml"/><Relationship Id="rId240" Type="http://schemas.openxmlformats.org/officeDocument/2006/relationships/tags" Target="../tags/tag933.xml"/><Relationship Id="rId241" Type="http://schemas.openxmlformats.org/officeDocument/2006/relationships/tags" Target="../tags/tag934.xml"/><Relationship Id="rId242" Type="http://schemas.openxmlformats.org/officeDocument/2006/relationships/tags" Target="../tags/tag935.xml"/><Relationship Id="rId243" Type="http://schemas.openxmlformats.org/officeDocument/2006/relationships/tags" Target="../tags/tag936.xml"/><Relationship Id="rId244" Type="http://schemas.openxmlformats.org/officeDocument/2006/relationships/tags" Target="../tags/tag937.xml"/><Relationship Id="rId245" Type="http://schemas.openxmlformats.org/officeDocument/2006/relationships/tags" Target="../tags/tag938.xml"/><Relationship Id="rId246" Type="http://schemas.openxmlformats.org/officeDocument/2006/relationships/tags" Target="../tags/tag939.xml"/><Relationship Id="rId247" Type="http://schemas.openxmlformats.org/officeDocument/2006/relationships/tags" Target="../tags/tag940.xml"/><Relationship Id="rId248" Type="http://schemas.openxmlformats.org/officeDocument/2006/relationships/tags" Target="../tags/tag941.xml"/><Relationship Id="rId249" Type="http://schemas.openxmlformats.org/officeDocument/2006/relationships/tags" Target="../tags/tag942.xml"/><Relationship Id="rId330" Type="http://schemas.openxmlformats.org/officeDocument/2006/relationships/tags" Target="../tags/tag1023.xml"/><Relationship Id="rId331" Type="http://schemas.openxmlformats.org/officeDocument/2006/relationships/tags" Target="../tags/tag1024.xml"/><Relationship Id="rId332" Type="http://schemas.openxmlformats.org/officeDocument/2006/relationships/tags" Target="../tags/tag1025.xml"/><Relationship Id="rId333" Type="http://schemas.openxmlformats.org/officeDocument/2006/relationships/tags" Target="../tags/tag1026.xml"/><Relationship Id="rId334" Type="http://schemas.openxmlformats.org/officeDocument/2006/relationships/tags" Target="../tags/tag1027.xml"/><Relationship Id="rId335" Type="http://schemas.openxmlformats.org/officeDocument/2006/relationships/tags" Target="../tags/tag1028.xml"/><Relationship Id="rId336" Type="http://schemas.openxmlformats.org/officeDocument/2006/relationships/tags" Target="../tags/tag1029.xml"/><Relationship Id="rId337" Type="http://schemas.openxmlformats.org/officeDocument/2006/relationships/tags" Target="../tags/tag1030.xml"/><Relationship Id="rId338" Type="http://schemas.openxmlformats.org/officeDocument/2006/relationships/tags" Target="../tags/tag1031.xml"/><Relationship Id="rId339" Type="http://schemas.openxmlformats.org/officeDocument/2006/relationships/tags" Target="../tags/tag1032.xml"/><Relationship Id="rId60" Type="http://schemas.openxmlformats.org/officeDocument/2006/relationships/tags" Target="../tags/tag753.xml"/><Relationship Id="rId61" Type="http://schemas.openxmlformats.org/officeDocument/2006/relationships/tags" Target="../tags/tag754.xml"/><Relationship Id="rId62" Type="http://schemas.openxmlformats.org/officeDocument/2006/relationships/tags" Target="../tags/tag755.xml"/><Relationship Id="rId63" Type="http://schemas.openxmlformats.org/officeDocument/2006/relationships/tags" Target="../tags/tag756.xml"/><Relationship Id="rId64" Type="http://schemas.openxmlformats.org/officeDocument/2006/relationships/tags" Target="../tags/tag757.xml"/><Relationship Id="rId65" Type="http://schemas.openxmlformats.org/officeDocument/2006/relationships/tags" Target="../tags/tag758.xml"/><Relationship Id="rId66" Type="http://schemas.openxmlformats.org/officeDocument/2006/relationships/tags" Target="../tags/tag759.xml"/><Relationship Id="rId67" Type="http://schemas.openxmlformats.org/officeDocument/2006/relationships/tags" Target="../tags/tag760.xml"/><Relationship Id="rId68" Type="http://schemas.openxmlformats.org/officeDocument/2006/relationships/tags" Target="../tags/tag761.xml"/><Relationship Id="rId69" Type="http://schemas.openxmlformats.org/officeDocument/2006/relationships/tags" Target="../tags/tag762.xml"/><Relationship Id="rId160" Type="http://schemas.openxmlformats.org/officeDocument/2006/relationships/tags" Target="../tags/tag853.xml"/><Relationship Id="rId161" Type="http://schemas.openxmlformats.org/officeDocument/2006/relationships/tags" Target="../tags/tag854.xml"/><Relationship Id="rId162" Type="http://schemas.openxmlformats.org/officeDocument/2006/relationships/tags" Target="../tags/tag855.xml"/><Relationship Id="rId163" Type="http://schemas.openxmlformats.org/officeDocument/2006/relationships/tags" Target="../tags/tag856.xml"/><Relationship Id="rId164" Type="http://schemas.openxmlformats.org/officeDocument/2006/relationships/tags" Target="../tags/tag857.xml"/><Relationship Id="rId165" Type="http://schemas.openxmlformats.org/officeDocument/2006/relationships/tags" Target="../tags/tag858.xml"/><Relationship Id="rId166" Type="http://schemas.openxmlformats.org/officeDocument/2006/relationships/tags" Target="../tags/tag859.xml"/><Relationship Id="rId167" Type="http://schemas.openxmlformats.org/officeDocument/2006/relationships/tags" Target="../tags/tag860.xml"/><Relationship Id="rId168" Type="http://schemas.openxmlformats.org/officeDocument/2006/relationships/tags" Target="../tags/tag861.xml"/><Relationship Id="rId169" Type="http://schemas.openxmlformats.org/officeDocument/2006/relationships/tags" Target="../tags/tag862.xml"/><Relationship Id="rId250" Type="http://schemas.openxmlformats.org/officeDocument/2006/relationships/tags" Target="../tags/tag943.xml"/><Relationship Id="rId251" Type="http://schemas.openxmlformats.org/officeDocument/2006/relationships/tags" Target="../tags/tag944.xml"/><Relationship Id="rId252" Type="http://schemas.openxmlformats.org/officeDocument/2006/relationships/tags" Target="../tags/tag945.xml"/><Relationship Id="rId253" Type="http://schemas.openxmlformats.org/officeDocument/2006/relationships/tags" Target="../tags/tag946.xml"/><Relationship Id="rId254" Type="http://schemas.openxmlformats.org/officeDocument/2006/relationships/tags" Target="../tags/tag947.xml"/><Relationship Id="rId255" Type="http://schemas.openxmlformats.org/officeDocument/2006/relationships/tags" Target="../tags/tag948.xml"/><Relationship Id="rId256" Type="http://schemas.openxmlformats.org/officeDocument/2006/relationships/tags" Target="../tags/tag949.xml"/><Relationship Id="rId257" Type="http://schemas.openxmlformats.org/officeDocument/2006/relationships/tags" Target="../tags/tag950.xml"/><Relationship Id="rId258" Type="http://schemas.openxmlformats.org/officeDocument/2006/relationships/tags" Target="../tags/tag951.xml"/><Relationship Id="rId259" Type="http://schemas.openxmlformats.org/officeDocument/2006/relationships/tags" Target="../tags/tag952.xml"/><Relationship Id="rId340" Type="http://schemas.openxmlformats.org/officeDocument/2006/relationships/tags" Target="../tags/tag1033.xml"/><Relationship Id="rId341" Type="http://schemas.openxmlformats.org/officeDocument/2006/relationships/tags" Target="../tags/tag1034.xml"/><Relationship Id="rId342" Type="http://schemas.openxmlformats.org/officeDocument/2006/relationships/tags" Target="../tags/tag1035.xml"/><Relationship Id="rId343" Type="http://schemas.openxmlformats.org/officeDocument/2006/relationships/slideLayout" Target="../slideLayouts/slideLayout2.xml"/><Relationship Id="rId100" Type="http://schemas.openxmlformats.org/officeDocument/2006/relationships/tags" Target="../tags/tag793.xml"/><Relationship Id="rId101" Type="http://schemas.openxmlformats.org/officeDocument/2006/relationships/tags" Target="../tags/tag794.xml"/><Relationship Id="rId102" Type="http://schemas.openxmlformats.org/officeDocument/2006/relationships/tags" Target="../tags/tag795.xml"/><Relationship Id="rId103" Type="http://schemas.openxmlformats.org/officeDocument/2006/relationships/tags" Target="../tags/tag796.xml"/><Relationship Id="rId104" Type="http://schemas.openxmlformats.org/officeDocument/2006/relationships/tags" Target="../tags/tag797.xml"/><Relationship Id="rId105" Type="http://schemas.openxmlformats.org/officeDocument/2006/relationships/tags" Target="../tags/tag798.xml"/></Relationships>
</file>

<file path=ppt/slides/_rels/slide5.xml.rels><?xml version="1.0" encoding="UTF-8" standalone="yes"?>
<Relationships xmlns="http://schemas.openxmlformats.org/package/2006/relationships"><Relationship Id="rId20" Type="http://schemas.openxmlformats.org/officeDocument/2006/relationships/tags" Target="../tags/tag262.xml"/><Relationship Id="rId21" Type="http://schemas.openxmlformats.org/officeDocument/2006/relationships/tags" Target="../tags/tag263.xml"/><Relationship Id="rId22" Type="http://schemas.openxmlformats.org/officeDocument/2006/relationships/tags" Target="../tags/tag264.xml"/><Relationship Id="rId23" Type="http://schemas.openxmlformats.org/officeDocument/2006/relationships/tags" Target="../tags/tag265.xml"/><Relationship Id="rId24" Type="http://schemas.openxmlformats.org/officeDocument/2006/relationships/tags" Target="../tags/tag266.xml"/><Relationship Id="rId25" Type="http://schemas.openxmlformats.org/officeDocument/2006/relationships/tags" Target="../tags/tag267.xml"/><Relationship Id="rId26" Type="http://schemas.openxmlformats.org/officeDocument/2006/relationships/tags" Target="../tags/tag268.xml"/><Relationship Id="rId27" Type="http://schemas.openxmlformats.org/officeDocument/2006/relationships/tags" Target="../tags/tag269.xml"/><Relationship Id="rId28" Type="http://schemas.openxmlformats.org/officeDocument/2006/relationships/tags" Target="../tags/tag270.xml"/><Relationship Id="rId29" Type="http://schemas.openxmlformats.org/officeDocument/2006/relationships/tags" Target="../tags/tag271.xml"/><Relationship Id="rId1" Type="http://schemas.openxmlformats.org/officeDocument/2006/relationships/tags" Target="../tags/tag243.xml"/><Relationship Id="rId2" Type="http://schemas.openxmlformats.org/officeDocument/2006/relationships/tags" Target="../tags/tag244.xml"/><Relationship Id="rId3" Type="http://schemas.openxmlformats.org/officeDocument/2006/relationships/tags" Target="../tags/tag245.xml"/><Relationship Id="rId4" Type="http://schemas.openxmlformats.org/officeDocument/2006/relationships/tags" Target="../tags/tag246.xml"/><Relationship Id="rId5" Type="http://schemas.openxmlformats.org/officeDocument/2006/relationships/tags" Target="../tags/tag247.xml"/><Relationship Id="rId30" Type="http://schemas.openxmlformats.org/officeDocument/2006/relationships/tags" Target="../tags/tag272.xml"/><Relationship Id="rId31" Type="http://schemas.openxmlformats.org/officeDocument/2006/relationships/tags" Target="../tags/tag273.xml"/><Relationship Id="rId32" Type="http://schemas.openxmlformats.org/officeDocument/2006/relationships/tags" Target="../tags/tag274.xml"/><Relationship Id="rId9" Type="http://schemas.openxmlformats.org/officeDocument/2006/relationships/tags" Target="../tags/tag251.xml"/><Relationship Id="rId6" Type="http://schemas.openxmlformats.org/officeDocument/2006/relationships/tags" Target="../tags/tag248.xml"/><Relationship Id="rId7" Type="http://schemas.openxmlformats.org/officeDocument/2006/relationships/tags" Target="../tags/tag249.xml"/><Relationship Id="rId8" Type="http://schemas.openxmlformats.org/officeDocument/2006/relationships/tags" Target="../tags/tag250.xml"/><Relationship Id="rId33" Type="http://schemas.openxmlformats.org/officeDocument/2006/relationships/slideLayout" Target="../slideLayouts/slideLayout2.xml"/><Relationship Id="rId10" Type="http://schemas.openxmlformats.org/officeDocument/2006/relationships/tags" Target="../tags/tag252.xml"/><Relationship Id="rId11" Type="http://schemas.openxmlformats.org/officeDocument/2006/relationships/tags" Target="../tags/tag253.xml"/><Relationship Id="rId12" Type="http://schemas.openxmlformats.org/officeDocument/2006/relationships/tags" Target="../tags/tag254.xml"/><Relationship Id="rId13" Type="http://schemas.openxmlformats.org/officeDocument/2006/relationships/tags" Target="../tags/tag255.xml"/><Relationship Id="rId14" Type="http://schemas.openxmlformats.org/officeDocument/2006/relationships/tags" Target="../tags/tag256.xml"/><Relationship Id="rId15" Type="http://schemas.openxmlformats.org/officeDocument/2006/relationships/tags" Target="../tags/tag257.xml"/><Relationship Id="rId16" Type="http://schemas.openxmlformats.org/officeDocument/2006/relationships/tags" Target="../tags/tag258.xml"/><Relationship Id="rId17" Type="http://schemas.openxmlformats.org/officeDocument/2006/relationships/tags" Target="../tags/tag259.xml"/><Relationship Id="rId18" Type="http://schemas.openxmlformats.org/officeDocument/2006/relationships/tags" Target="../tags/tag260.xml"/><Relationship Id="rId19" Type="http://schemas.openxmlformats.org/officeDocument/2006/relationships/tags" Target="../tags/tag2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75.xml"/><Relationship Id="rId2" Type="http://schemas.openxmlformats.org/officeDocument/2006/relationships/tags" Target="../tags/tag276.xml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tags" Target="../tags/tag287.xml"/><Relationship Id="rId12" Type="http://schemas.openxmlformats.org/officeDocument/2006/relationships/slideLayout" Target="../slideLayouts/slideLayout2.xml"/><Relationship Id="rId1" Type="http://schemas.openxmlformats.org/officeDocument/2006/relationships/tags" Target="../tags/tag277.xml"/><Relationship Id="rId2" Type="http://schemas.openxmlformats.org/officeDocument/2006/relationships/tags" Target="../tags/tag278.xml"/><Relationship Id="rId3" Type="http://schemas.openxmlformats.org/officeDocument/2006/relationships/tags" Target="../tags/tag279.xml"/><Relationship Id="rId4" Type="http://schemas.openxmlformats.org/officeDocument/2006/relationships/tags" Target="../tags/tag280.xml"/><Relationship Id="rId5" Type="http://schemas.openxmlformats.org/officeDocument/2006/relationships/tags" Target="../tags/tag281.xml"/><Relationship Id="rId6" Type="http://schemas.openxmlformats.org/officeDocument/2006/relationships/tags" Target="../tags/tag282.xml"/><Relationship Id="rId7" Type="http://schemas.openxmlformats.org/officeDocument/2006/relationships/tags" Target="../tags/tag283.xml"/><Relationship Id="rId8" Type="http://schemas.openxmlformats.org/officeDocument/2006/relationships/tags" Target="../tags/tag284.xml"/><Relationship Id="rId9" Type="http://schemas.openxmlformats.org/officeDocument/2006/relationships/tags" Target="../tags/tag285.xml"/><Relationship Id="rId10" Type="http://schemas.openxmlformats.org/officeDocument/2006/relationships/tags" Target="../tags/tag28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LC-3 Part II</a:t>
            </a:r>
          </a:p>
        </p:txBody>
      </p:sp>
      <p:sp>
        <p:nvSpPr>
          <p:cNvPr id="3074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Chapter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Decide Where Variables Will Be Stored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numCol="2"/>
          <a:lstStyle/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; S is R1, M is R2, C is R3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S = 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M = x3100;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C = 12;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while (C &gt; 0) {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S = S + </a:t>
            </a:r>
            <a:r>
              <a:rPr lang="en-US" sz="2400" dirty="0" err="1" smtClean="0"/>
              <a:t>Mem</a:t>
            </a:r>
            <a:r>
              <a:rPr lang="en-US" sz="2400" dirty="0" smtClean="0"/>
              <a:t>[M];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C = C - 1;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M = M + 1;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}</a:t>
            </a:r>
          </a:p>
          <a:p>
            <a:pPr marL="457200" lvl="1" indent="0"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 S =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; S is R1, M is R2, C is R3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;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S = 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AND R1,R1,#0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M = x3100;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C = 12;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while (C &gt; 0) {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S = S + </a:t>
            </a:r>
            <a:r>
              <a:rPr lang="en-US" sz="2400" dirty="0" err="1" smtClean="0"/>
              <a:t>Mem</a:t>
            </a:r>
            <a:r>
              <a:rPr lang="en-US" sz="2400" dirty="0" smtClean="0"/>
              <a:t>[M];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C = C - 1;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M = M + 1;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}</a:t>
            </a:r>
          </a:p>
          <a:p>
            <a:pPr marL="457200" lvl="1" indent="0"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 M = x3100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numCol="2"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; S is R1, M is R2, C is R3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S = 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AND 	R1,R1,#0	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M = x3100;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LD 	R2,MINIT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C = 12;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while (C &gt; 0) {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S = S + </a:t>
            </a:r>
            <a:r>
              <a:rPr lang="en-US" sz="2400" dirty="0" err="1" smtClean="0"/>
              <a:t>Mem</a:t>
            </a:r>
            <a:r>
              <a:rPr lang="en-US" sz="2400" dirty="0" smtClean="0"/>
              <a:t>[M];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C = C - 1;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M = M + 1;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}</a:t>
            </a:r>
          </a:p>
          <a:p>
            <a:pPr marL="0" lvl="1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MINIT .fill 	x3100</a:t>
            </a:r>
          </a:p>
          <a:p>
            <a:pPr marL="457200" lvl="1" indent="0">
              <a:buFontTx/>
              <a:buNone/>
              <a:defRPr/>
            </a:pPr>
            <a:endParaRPr lang="en-US" sz="2400" dirty="0" smtClean="0"/>
          </a:p>
          <a:p>
            <a:pPr marL="457200" lvl="1" indent="0"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 C =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numCol="2"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; S is R1, M is R2, C is R3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S = 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AND 	R1,R1,#0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M = x3100;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LD 	R2,MINIT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C = 12;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AND	R3,R3,#0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ADD	R3,R3,#12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while (C &gt; 0) {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S = S + </a:t>
            </a:r>
            <a:r>
              <a:rPr lang="en-US" sz="2400" dirty="0" err="1" smtClean="0"/>
              <a:t>Mem</a:t>
            </a:r>
            <a:r>
              <a:rPr lang="en-US" sz="2400" dirty="0" smtClean="0"/>
              <a:t>[M];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C = C - 1;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M = M + 1;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}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MINIT .fill 	x3100</a:t>
            </a:r>
          </a:p>
          <a:p>
            <a:pPr marL="457200" lvl="1" indent="0"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while (C &gt; 0) 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5400"/>
          </a:xfrm>
          <a:extLst/>
        </p:spPr>
        <p:txBody>
          <a:bodyPr numCol="2"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; S is R1, M is R2, C is R3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S = 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AND 	R1,R1,#0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M = x3100;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LD 	R2,MINIT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C = 12;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AND	R3,R3,#0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ADD	R3,R3,#12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while (C &gt; 0)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W1	ADD	R3,R3,#0	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BRNZ	ENDW1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S = S + </a:t>
            </a:r>
            <a:r>
              <a:rPr lang="en-US" sz="2400" dirty="0" err="1" smtClean="0"/>
              <a:t>Mem</a:t>
            </a:r>
            <a:r>
              <a:rPr lang="en-US" sz="2400" dirty="0" smtClean="0"/>
              <a:t>[M];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C = C - 1;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M = M + 1;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}</a:t>
            </a:r>
          </a:p>
          <a:p>
            <a:pPr marL="0" lvl="1" indent="0">
              <a:buFontTx/>
              <a:buNone/>
              <a:defRPr/>
            </a:pPr>
            <a:r>
              <a:rPr lang="en-US" sz="2400" dirty="0" smtClean="0"/>
              <a:t>MINIT .fill 	x3100</a:t>
            </a:r>
          </a:p>
          <a:p>
            <a:pPr marL="457200" lvl="1" indent="0"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} (end of the while)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numCol="2"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; S is R1, M is R2, C is R3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S = 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AND 	R1,R1,0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M = x3100;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LD 	R2,MINIT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C = 12;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AND	R3,R3,#0	ADD	R3,R3,12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while (C &gt; 0)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W1	ADD	R3,R3,#0	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BRNZ	ENDW1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S = S + </a:t>
            </a:r>
            <a:r>
              <a:rPr lang="en-US" sz="2400" dirty="0" err="1" smtClean="0"/>
              <a:t>Mem</a:t>
            </a:r>
            <a:r>
              <a:rPr lang="en-US" sz="2400" dirty="0" smtClean="0"/>
              <a:t>[M];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C = C - 1;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M = M + 1;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}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BRNZP 	W1</a:t>
            </a:r>
          </a:p>
          <a:p>
            <a:pPr marL="0" lvl="1" indent="0">
              <a:buFontTx/>
              <a:buNone/>
              <a:defRPr/>
            </a:pPr>
            <a:r>
              <a:rPr lang="en-US" sz="2400" dirty="0" smtClean="0"/>
              <a:t>MINIT .fill 	x3100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lvl="1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ENDW1</a:t>
            </a:r>
          </a:p>
          <a:p>
            <a:pPr marL="457200" lvl="1" indent="0"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 = S + Mem[M]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numCol="2"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; S is R1, M is R2, C is R3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S = 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AND 	R1,R1,0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M = x3100;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LD 	R2,MINIT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C = 12;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AND	R3,R3,#0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ADD	R3,R3,12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while (C &gt; 0)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W1	ADD	R3,R3,#0	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BRNZ	ENDW1</a:t>
            </a:r>
          </a:p>
          <a:p>
            <a:pPr marL="0" indent="0">
              <a:buFontTx/>
              <a:buNone/>
              <a:defRPr/>
            </a:pPr>
            <a:endParaRPr lang="en-US" sz="2400" dirty="0" smtClean="0"/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S = S + </a:t>
            </a:r>
            <a:r>
              <a:rPr lang="en-US" sz="2400" dirty="0" err="1" smtClean="0"/>
              <a:t>Mem</a:t>
            </a:r>
            <a:r>
              <a:rPr lang="en-US" sz="2400" dirty="0" smtClean="0"/>
              <a:t>[M];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LDR	</a:t>
            </a:r>
            <a:r>
              <a:rPr lang="da-DK" sz="2400" dirty="0" smtClean="0">
                <a:solidFill>
                  <a:srgbClr val="FF0000"/>
                </a:solidFill>
              </a:rPr>
              <a:t>R4,R2,#0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ADD	</a:t>
            </a:r>
            <a:r>
              <a:rPr lang="da-DK" sz="2400" dirty="0" smtClean="0">
                <a:solidFill>
                  <a:srgbClr val="FF0000"/>
                </a:solidFill>
              </a:rPr>
              <a:t>R1,R1,R4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C = C - 1;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M = M + 1;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}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	BRNZP 	W1</a:t>
            </a:r>
          </a:p>
          <a:p>
            <a:pPr marL="0" lvl="1" indent="0">
              <a:buFontTx/>
              <a:buNone/>
              <a:defRPr/>
            </a:pPr>
            <a:r>
              <a:rPr lang="en-US" sz="2400" dirty="0" smtClean="0"/>
              <a:t>MINIT .fill 	x3100</a:t>
            </a:r>
          </a:p>
          <a:p>
            <a:pPr marL="0" lvl="1" indent="0">
              <a:buFontTx/>
              <a:buNone/>
              <a:defRPr/>
            </a:pPr>
            <a:r>
              <a:rPr lang="en-US" sz="2400" dirty="0" smtClean="0"/>
              <a:t>ENDW1</a:t>
            </a:r>
          </a:p>
          <a:p>
            <a:pPr marL="457200" lvl="1" indent="0"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 = C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numCol="2"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; S is R1, M is R2, C is R3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S = 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AND 	R1,R1,#0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M = x3100;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LD 	R2,MINIT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C = 12;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AND	R3,R3,#0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ADD	R3,R3,#12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while (C &gt; 0)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W1	ADD	R3,R3,#0	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BRNZ	ENDW1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S = S + </a:t>
            </a:r>
            <a:r>
              <a:rPr lang="en-US" sz="2400" dirty="0" err="1" smtClean="0"/>
              <a:t>Mem</a:t>
            </a:r>
            <a:r>
              <a:rPr lang="en-US" sz="2400" dirty="0" smtClean="0"/>
              <a:t>[M];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	LDR	</a:t>
            </a:r>
            <a:r>
              <a:rPr lang="da-DK" sz="2400" dirty="0" smtClean="0"/>
              <a:t>R4,R2,#0</a:t>
            </a:r>
            <a:endParaRPr lang="en-US" sz="2400" dirty="0" smtClean="0"/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	ADD	</a:t>
            </a:r>
            <a:r>
              <a:rPr lang="da-DK" sz="2400" dirty="0" smtClean="0"/>
              <a:t>R1,R1,R4</a:t>
            </a:r>
            <a:endParaRPr lang="en-US" sz="2400" dirty="0" smtClean="0"/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C = C - 1;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ADD	R3,R3,#-1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M = M + 1;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}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	BRNZP 	W1</a:t>
            </a:r>
          </a:p>
          <a:p>
            <a:pPr marL="0" lvl="1" indent="0">
              <a:buFontTx/>
              <a:buNone/>
              <a:defRPr/>
            </a:pPr>
            <a:r>
              <a:rPr lang="en-US" sz="2400" dirty="0" smtClean="0"/>
              <a:t>MINIT .fill 	x3100</a:t>
            </a:r>
          </a:p>
          <a:p>
            <a:pPr marL="0" lvl="1" indent="0">
              <a:buFontTx/>
              <a:buNone/>
              <a:defRPr/>
            </a:pPr>
            <a:r>
              <a:rPr lang="en-US" sz="2400" dirty="0" smtClean="0"/>
              <a:t>ENDW1</a:t>
            </a:r>
          </a:p>
          <a:p>
            <a:pPr marL="457200" lvl="1" indent="0"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 = M + 1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numCol="2"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; S is R1, M is R2, C is R3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S = 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AND 	R1,R1,#0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M = x3100;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LD 	R2,MINIT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C = 12;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AND	R3,R3,#0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ADD	R3,R3,#12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while (C &gt; 0)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W1	ADD	R3,R3,#0	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BRNZ	ENDW1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S = S + </a:t>
            </a:r>
            <a:r>
              <a:rPr lang="en-US" sz="2400" dirty="0" err="1" smtClean="0"/>
              <a:t>Mem</a:t>
            </a:r>
            <a:r>
              <a:rPr lang="en-US" sz="2400" dirty="0" smtClean="0"/>
              <a:t>[M];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	LDR	</a:t>
            </a:r>
            <a:r>
              <a:rPr lang="da-DK" sz="2400" dirty="0" smtClean="0"/>
              <a:t>R4,R2,#0</a:t>
            </a:r>
            <a:endParaRPr lang="en-US" sz="2400" dirty="0" smtClean="0"/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	ADD	</a:t>
            </a:r>
            <a:r>
              <a:rPr lang="da-DK" sz="2400" dirty="0" smtClean="0"/>
              <a:t>R1,R1,R4</a:t>
            </a:r>
            <a:endParaRPr lang="en-US" sz="2400" dirty="0" smtClean="0"/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C = C - 1;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ADD	R3,R3,#-1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M = M + 1;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ADD	R2,R2,#1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}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	BRNZP 	W1</a:t>
            </a:r>
          </a:p>
          <a:p>
            <a:pPr marL="0" lvl="1" indent="0">
              <a:buFontTx/>
              <a:buNone/>
              <a:defRPr/>
            </a:pPr>
            <a:r>
              <a:rPr lang="en-US" sz="2400" dirty="0" smtClean="0"/>
              <a:t>MINIT .fill	x3100</a:t>
            </a:r>
          </a:p>
          <a:p>
            <a:pPr marL="0" lvl="1" indent="0">
              <a:buFontTx/>
              <a:buNone/>
              <a:defRPr/>
            </a:pPr>
            <a:r>
              <a:rPr lang="en-US" sz="2400" dirty="0" smtClean="0"/>
              <a:t>ENDW1</a:t>
            </a:r>
          </a:p>
          <a:p>
            <a:pPr marL="457200" lvl="1" indent="0"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a Little Window 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87962"/>
          </a:xfrm>
          <a:extLst/>
        </p:spPr>
        <p:txBody>
          <a:bodyPr numCol="2"/>
          <a:lstStyle/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.</a:t>
            </a:r>
            <a:r>
              <a:rPr lang="en-US" sz="2400" dirty="0" err="1" smtClean="0">
                <a:solidFill>
                  <a:srgbClr val="FF0000"/>
                </a:solidFill>
              </a:rPr>
              <a:t>orig</a:t>
            </a:r>
            <a:r>
              <a:rPr lang="en-US" sz="2400" dirty="0" smtClean="0">
                <a:solidFill>
                  <a:srgbClr val="FF0000"/>
                </a:solidFill>
              </a:rPr>
              <a:t>	x3000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S is R1, M is R2, C is R3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S = 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AND 	R1,R1,#0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M = x3100;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LD 	R2,MINIT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C = 12;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AND	R3,R3,#0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ADD	R3,R3,#12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while (C &gt; 0)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W1	ADD	R3,R3,#0	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BRNZ	ENDW1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S = S + </a:t>
            </a:r>
            <a:r>
              <a:rPr lang="en-US" sz="2400" dirty="0" err="1" smtClean="0"/>
              <a:t>Mem</a:t>
            </a:r>
            <a:r>
              <a:rPr lang="en-US" sz="2400" dirty="0" smtClean="0"/>
              <a:t>[M];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	LDR	</a:t>
            </a:r>
            <a:r>
              <a:rPr lang="da-DK" sz="2400" dirty="0" smtClean="0"/>
              <a:t>R4,R2,#0</a:t>
            </a:r>
            <a:endParaRPr lang="en-US" sz="2400" dirty="0" smtClean="0"/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	ADD	</a:t>
            </a:r>
            <a:r>
              <a:rPr lang="da-DK" sz="2400" dirty="0" smtClean="0"/>
              <a:t>R1,R1,R4</a:t>
            </a:r>
            <a:endParaRPr lang="en-US" sz="2400" dirty="0" smtClean="0"/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C = C - 1;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ADD	R3,R3,#-1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M = M + 1;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ADD	R2,R2,#1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}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	BRNZP 	W1</a:t>
            </a:r>
          </a:p>
          <a:p>
            <a:pPr marL="0" lvl="1" indent="0">
              <a:buFontTx/>
              <a:buNone/>
              <a:defRPr/>
            </a:pPr>
            <a:r>
              <a:rPr lang="en-US" sz="2400" dirty="0" smtClean="0"/>
              <a:t>MINIT .fill	x3100</a:t>
            </a:r>
          </a:p>
          <a:p>
            <a:pPr marL="0" lvl="1" indent="0">
              <a:buFontTx/>
              <a:buNone/>
              <a:defRPr/>
            </a:pPr>
            <a:r>
              <a:rPr lang="en-US" sz="2400" dirty="0" smtClean="0"/>
              <a:t>ENDW1	</a:t>
            </a:r>
            <a:r>
              <a:rPr lang="en-US" sz="2400" dirty="0" smtClean="0">
                <a:solidFill>
                  <a:srgbClr val="FF0000"/>
                </a:solidFill>
              </a:rPr>
              <a:t>HALT</a:t>
            </a:r>
          </a:p>
          <a:p>
            <a:pPr marL="0" lvl="1" indent="0"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.end</a:t>
            </a:r>
          </a:p>
          <a:p>
            <a:pPr marL="457200" lvl="1" indent="0"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4" descr="APPC0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0"/>
            <a:ext cx="6002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And Some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numCol="2"/>
          <a:lstStyle/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.</a:t>
            </a:r>
            <a:r>
              <a:rPr lang="en-US" sz="2400" dirty="0" err="1" smtClean="0">
                <a:solidFill>
                  <a:srgbClr val="FF0000"/>
                </a:solidFill>
              </a:rPr>
              <a:t>orig</a:t>
            </a:r>
            <a:r>
              <a:rPr lang="en-US" sz="2400" dirty="0" smtClean="0">
                <a:solidFill>
                  <a:srgbClr val="FF0000"/>
                </a:solidFill>
              </a:rPr>
              <a:t>	x3100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.fill	3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.fill	4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.fill	5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.fill	1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.fill	6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.fill	2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.fill 	7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.fill 	8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.fill 	9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.fill 	12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.fill	10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.fill	11</a:t>
            </a:r>
          </a:p>
          <a:p>
            <a:pPr marL="0" indent="0">
              <a:buFontTx/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.end</a:t>
            </a:r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Assembly Algorithm</a:t>
            </a:r>
            <a:endParaRPr lang="en-US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4197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Pass 1</a:t>
            </a:r>
          </a:p>
          <a:p>
            <a:pPr lvl="1">
              <a:defRPr/>
            </a:pPr>
            <a:r>
              <a:rPr lang="en-US" dirty="0" smtClean="0"/>
              <a:t>Start with </a:t>
            </a:r>
            <a:r>
              <a:rPr lang="en-US" dirty="0" err="1" smtClean="0"/>
              <a:t>lc</a:t>
            </a:r>
            <a:r>
              <a:rPr lang="en-US" dirty="0" smtClean="0"/>
              <a:t> (location counter) set to 0</a:t>
            </a:r>
          </a:p>
          <a:p>
            <a:pPr lvl="1">
              <a:defRPr/>
            </a:pPr>
            <a:r>
              <a:rPr lang="en-US" dirty="0" smtClean="0"/>
              <a:t>For each line in the program</a:t>
            </a:r>
          </a:p>
          <a:p>
            <a:pPr lvl="2">
              <a:defRPr/>
            </a:pPr>
            <a:r>
              <a:rPr lang="en-US" dirty="0" smtClean="0"/>
              <a:t>If there is a tag, add(tag, </a:t>
            </a:r>
            <a:r>
              <a:rPr lang="en-US" dirty="0" err="1" smtClean="0"/>
              <a:t>lc</a:t>
            </a:r>
            <a:r>
              <a:rPr lang="en-US" dirty="0" smtClean="0"/>
              <a:t>) to the symbol table</a:t>
            </a:r>
          </a:p>
          <a:p>
            <a:pPr lvl="2">
              <a:defRPr/>
            </a:pPr>
            <a:r>
              <a:rPr lang="en-US" dirty="0" smtClean="0"/>
              <a:t>Increment </a:t>
            </a:r>
            <a:r>
              <a:rPr lang="en-US" dirty="0" err="1" smtClean="0"/>
              <a:t>lc</a:t>
            </a:r>
            <a:r>
              <a:rPr lang="en-US" dirty="0" smtClean="0"/>
              <a:t> by the amount of memory the line takes up (often one word)</a:t>
            </a:r>
          </a:p>
          <a:p>
            <a:pPr>
              <a:defRPr/>
            </a:pPr>
            <a:r>
              <a:rPr lang="en-US" dirty="0" smtClean="0"/>
              <a:t>Pass 2</a:t>
            </a:r>
          </a:p>
          <a:p>
            <a:pPr lvl="1">
              <a:defRPr/>
            </a:pPr>
            <a:r>
              <a:rPr lang="en-US" dirty="0" smtClean="0"/>
              <a:t>Start with </a:t>
            </a:r>
            <a:r>
              <a:rPr lang="en-US" dirty="0" err="1" smtClean="0"/>
              <a:t>lc</a:t>
            </a:r>
            <a:r>
              <a:rPr lang="en-US" dirty="0" smtClean="0"/>
              <a:t> set to 0</a:t>
            </a:r>
          </a:p>
          <a:p>
            <a:pPr lvl="1">
              <a:defRPr/>
            </a:pPr>
            <a:r>
              <a:rPr lang="en-US" dirty="0" smtClean="0"/>
              <a:t>For each line in the program</a:t>
            </a:r>
          </a:p>
          <a:p>
            <a:pPr lvl="2">
              <a:defRPr/>
            </a:pPr>
            <a:r>
              <a:rPr lang="en-US" dirty="0" smtClean="0"/>
              <a:t>Look up any symbol in the line and replace it with its value in the symbol table. If it’s a PC-relative address, replace the symbol with its symbol table value </a:t>
            </a:r>
            <a:r>
              <a:rPr lang="mr-IN" dirty="0" smtClean="0"/>
              <a:t>–</a:t>
            </a:r>
            <a:r>
              <a:rPr lang="en-US" dirty="0" smtClean="0"/>
              <a:t> (</a:t>
            </a:r>
            <a:r>
              <a:rPr lang="en-US" dirty="0" err="1" smtClean="0"/>
              <a:t>lc</a:t>
            </a:r>
            <a:r>
              <a:rPr lang="en-US" dirty="0" smtClean="0"/>
              <a:t> + 1)</a:t>
            </a:r>
          </a:p>
          <a:p>
            <a:pPr lvl="2">
              <a:defRPr/>
            </a:pPr>
            <a:r>
              <a:rPr lang="en-US" dirty="0" smtClean="0"/>
              <a:t>Convert the </a:t>
            </a:r>
            <a:r>
              <a:rPr lang="en-US" dirty="0" err="1" smtClean="0"/>
              <a:t>opcode</a:t>
            </a:r>
            <a:r>
              <a:rPr lang="en-US" dirty="0" smtClean="0"/>
              <a:t> to 4-bits, registers to 3-bits, and immediate/offset values to the right number of bits for the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Output the assembled words into the object file</a:t>
            </a:r>
          </a:p>
          <a:p>
            <a:pPr lvl="2">
              <a:defRPr/>
            </a:pPr>
            <a:r>
              <a:rPr lang="en-US" dirty="0" smtClean="0"/>
              <a:t>Increment </a:t>
            </a:r>
            <a:r>
              <a:rPr lang="en-US" dirty="0" err="1" smtClean="0"/>
              <a:t>lc</a:t>
            </a:r>
            <a:r>
              <a:rPr lang="en-US" dirty="0" smtClean="0"/>
              <a:t> by the amount of memory the line takes up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Do We Get?</a:t>
            </a:r>
          </a:p>
        </p:txBody>
      </p:sp>
      <p:pic>
        <p:nvPicPr>
          <p:cNvPr id="25602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46" b="-8546"/>
          <a:stretch>
            <a:fillRect/>
          </a:stretch>
        </p:blipFill>
        <p:spPr>
          <a:xfrm>
            <a:off x="457200" y="1600200"/>
            <a:ext cx="2366963" cy="5105400"/>
          </a:xfrm>
        </p:spPr>
      </p:pic>
      <p:pic>
        <p:nvPicPr>
          <p:cNvPr id="25603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1939925"/>
            <a:ext cx="4676775" cy="44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12"/>
          <p:cNvSpPr txBox="1">
            <a:spLocks noChangeArrowheads="1"/>
          </p:cNvSpPr>
          <p:nvPr/>
        </p:nvSpPr>
        <p:spPr bwMode="auto">
          <a:xfrm>
            <a:off x="762000" y="1435100"/>
            <a:ext cx="381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Memory</a:t>
            </a:r>
          </a:p>
        </p:txBody>
      </p:sp>
      <p:sp>
        <p:nvSpPr>
          <p:cNvPr id="25605" name="TextBox 13"/>
          <p:cNvSpPr txBox="1">
            <a:spLocks noChangeArrowheads="1"/>
          </p:cNvSpPr>
          <p:nvPr/>
        </p:nvSpPr>
        <p:spPr bwMode="auto">
          <a:xfrm>
            <a:off x="3705225" y="1449388"/>
            <a:ext cx="3810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Our Code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105400" y="5537200"/>
            <a:ext cx="2222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09840" y="5374640"/>
            <a:ext cx="107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Why the line?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Do We Get? Page 2</a:t>
            </a:r>
          </a:p>
        </p:txBody>
      </p:sp>
      <p:sp>
        <p:nvSpPr>
          <p:cNvPr id="26626" name="TextBox 12"/>
          <p:cNvSpPr txBox="1">
            <a:spLocks noChangeArrowheads="1"/>
          </p:cNvSpPr>
          <p:nvPr/>
        </p:nvSpPr>
        <p:spPr bwMode="auto">
          <a:xfrm>
            <a:off x="762000" y="1435100"/>
            <a:ext cx="381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Memory</a:t>
            </a:r>
          </a:p>
        </p:txBody>
      </p:sp>
      <p:sp>
        <p:nvSpPr>
          <p:cNvPr id="26627" name="TextBox 13"/>
          <p:cNvSpPr txBox="1">
            <a:spLocks noChangeArrowheads="1"/>
          </p:cNvSpPr>
          <p:nvPr/>
        </p:nvSpPr>
        <p:spPr bwMode="auto">
          <a:xfrm>
            <a:off x="3705225" y="1449388"/>
            <a:ext cx="3810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Our Code</a:t>
            </a:r>
          </a:p>
        </p:txBody>
      </p:sp>
      <p:pic>
        <p:nvPicPr>
          <p:cNvPr id="2662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95500"/>
            <a:ext cx="2120900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488" y="2054225"/>
            <a:ext cx="2808287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86113" y="542925"/>
            <a:ext cx="2528887" cy="1331913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ourier New" charset="0"/>
              </a:rPr>
              <a:t>R1 &lt;- x3100</a:t>
            </a:r>
          </a:p>
          <a:p>
            <a:pPr algn="ctr"/>
            <a:r>
              <a:rPr lang="en-US" b="1">
                <a:latin typeface="Courier New" charset="0"/>
              </a:rPr>
              <a:t>R3 &lt;- 0</a:t>
            </a:r>
          </a:p>
          <a:p>
            <a:pPr algn="ctr"/>
            <a:r>
              <a:rPr lang="en-US" b="1">
                <a:latin typeface="Courier New" charset="0"/>
              </a:rPr>
              <a:t>R2 &lt;- 12 </a:t>
            </a:r>
          </a:p>
        </p:txBody>
      </p:sp>
      <p:sp>
        <p:nvSpPr>
          <p:cNvPr id="27650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98838" y="2408238"/>
            <a:ext cx="2103437" cy="1544637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ourier New" charset="0"/>
              </a:rPr>
              <a:t>R2 ?= 0</a:t>
            </a:r>
          </a:p>
        </p:txBody>
      </p:sp>
      <p:sp>
        <p:nvSpPr>
          <p:cNvPr id="27651" name="AutoShap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89275" y="4486275"/>
            <a:ext cx="2722563" cy="13906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ourier New" charset="0"/>
              </a:rPr>
              <a:t>R4 &lt;- M[R1]</a:t>
            </a:r>
          </a:p>
          <a:p>
            <a:pPr algn="ctr"/>
            <a:r>
              <a:rPr lang="en-US" b="1">
                <a:latin typeface="Courier New" charset="0"/>
              </a:rPr>
              <a:t>R3 &lt;- R3 + R4</a:t>
            </a:r>
          </a:p>
          <a:p>
            <a:pPr algn="ctr"/>
            <a:r>
              <a:rPr lang="en-US" b="1">
                <a:latin typeface="Courier New" charset="0"/>
              </a:rPr>
              <a:t>Increment R1</a:t>
            </a:r>
          </a:p>
          <a:p>
            <a:pPr algn="ctr"/>
            <a:r>
              <a:rPr lang="en-US" b="1">
                <a:latin typeface="Courier New" charset="0"/>
              </a:rPr>
              <a:t>Decrement R2</a:t>
            </a:r>
          </a:p>
        </p:txBody>
      </p:sp>
      <p:cxnSp>
        <p:nvCxnSpPr>
          <p:cNvPr id="27652" name="AutoShape 7"/>
          <p:cNvCxnSpPr>
            <a:cxnSpLocks noChangeShapeType="1"/>
            <a:stCxn id="27649" idx="2"/>
            <a:endCxn id="27650" idx="0"/>
          </p:cNvCxnSpPr>
          <p:nvPr>
            <p:custDataLst>
              <p:tags r:id="rId4"/>
            </p:custDataLst>
          </p:nvPr>
        </p:nvCxnSpPr>
        <p:spPr bwMode="auto">
          <a:xfrm>
            <a:off x="4451350" y="187483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3" name="AutoShape 8"/>
          <p:cNvCxnSpPr>
            <a:cxnSpLocks noChangeShapeType="1"/>
            <a:stCxn id="27650" idx="2"/>
            <a:endCxn id="27651" idx="0"/>
          </p:cNvCxnSpPr>
          <p:nvPr>
            <p:custDataLst>
              <p:tags r:id="rId5"/>
            </p:custDataLst>
          </p:nvPr>
        </p:nvCxnSpPr>
        <p:spPr bwMode="auto">
          <a:xfrm>
            <a:off x="4451350" y="3952875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4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62488" y="393223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NO</a:t>
            </a:r>
          </a:p>
        </p:txBody>
      </p:sp>
      <p:sp>
        <p:nvSpPr>
          <p:cNvPr id="27655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20963" y="258127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YES</a:t>
            </a:r>
          </a:p>
        </p:txBody>
      </p:sp>
      <p:sp>
        <p:nvSpPr>
          <p:cNvPr id="27656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451350" y="258763"/>
            <a:ext cx="0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7657" name="AutoShape 13"/>
          <p:cNvCxnSpPr>
            <a:cxnSpLocks noChangeShapeType="1"/>
            <a:stCxn id="27651" idx="3"/>
          </p:cNvCxnSpPr>
          <p:nvPr>
            <p:custDataLst>
              <p:tags r:id="rId9"/>
            </p:custDataLst>
          </p:nvPr>
        </p:nvCxnSpPr>
        <p:spPr bwMode="auto">
          <a:xfrm flipH="1" flipV="1">
            <a:off x="4495800" y="2120900"/>
            <a:ext cx="1316038" cy="3060700"/>
          </a:xfrm>
          <a:prstGeom prst="bentConnector3">
            <a:avLst>
              <a:gd name="adj1" fmla="val -8999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AutoShape 15"/>
          <p:cNvCxnSpPr>
            <a:cxnSpLocks noChangeShapeType="1"/>
            <a:stCxn id="27650" idx="1"/>
            <a:endCxn id="27659" idx="0"/>
          </p:cNvCxnSpPr>
          <p:nvPr>
            <p:custDataLst>
              <p:tags r:id="rId10"/>
            </p:custDataLst>
          </p:nvPr>
        </p:nvCxnSpPr>
        <p:spPr bwMode="auto">
          <a:xfrm rot="10800000" flipH="1" flipV="1">
            <a:off x="3398838" y="3181350"/>
            <a:ext cx="1008062" cy="3125788"/>
          </a:xfrm>
          <a:prstGeom prst="bentConnector4">
            <a:avLst>
              <a:gd name="adj1" fmla="val -108347"/>
              <a:gd name="adj2" fmla="val 1006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9" name="Line 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06900" y="6307138"/>
            <a:ext cx="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mr-IN">
                <a:latin typeface="Arial" charset="0"/>
              </a:rPr>
              <a:t>R1 &lt;- x3100</a:t>
            </a:r>
          </a:p>
          <a:p>
            <a:pPr marL="0" indent="0">
              <a:buFontTx/>
              <a:buNone/>
            </a:pPr>
            <a:r>
              <a:rPr lang="mr-IN">
                <a:latin typeface="Arial" charset="0"/>
              </a:rPr>
              <a:t>R3 &lt;- 0</a:t>
            </a:r>
          </a:p>
          <a:p>
            <a:pPr marL="0" indent="0">
              <a:buFontTx/>
              <a:buNone/>
            </a:pPr>
            <a:r>
              <a:rPr lang="mr-IN">
                <a:latin typeface="Arial" charset="0"/>
              </a:rPr>
              <a:t>R2 &lt;- 12</a:t>
            </a:r>
            <a:endParaRPr lang="en-US">
              <a:latin typeface="Arial" charset="0"/>
            </a:endParaRPr>
          </a:p>
          <a:p>
            <a:pPr marL="0" indent="0">
              <a:buFontTx/>
              <a:buNone/>
            </a:pPr>
            <a:r>
              <a:rPr lang="en-US">
                <a:latin typeface="Arial" charset="0"/>
              </a:rPr>
              <a:t>While R2 != 0</a:t>
            </a:r>
            <a:endParaRPr lang="mr-IN">
              <a:latin typeface="Arial" charset="0"/>
            </a:endParaRPr>
          </a:p>
          <a:p>
            <a:pPr marL="0" indent="0">
              <a:buFontTx/>
              <a:buNone/>
            </a:pPr>
            <a:r>
              <a:rPr lang="en-US">
                <a:latin typeface="Arial" charset="0"/>
              </a:rPr>
              <a:t>	</a:t>
            </a:r>
            <a:r>
              <a:rPr lang="mr-IN">
                <a:latin typeface="Arial" charset="0"/>
              </a:rPr>
              <a:t>R4 &lt;- M[R1]</a:t>
            </a:r>
          </a:p>
          <a:p>
            <a:pPr marL="0" indent="0">
              <a:buFontTx/>
              <a:buNone/>
            </a:pPr>
            <a:r>
              <a:rPr lang="en-US">
                <a:latin typeface="Arial" charset="0"/>
              </a:rPr>
              <a:t>	</a:t>
            </a:r>
            <a:r>
              <a:rPr lang="mr-IN">
                <a:latin typeface="Arial" charset="0"/>
              </a:rPr>
              <a:t>R3 &lt;- R3 + R4</a:t>
            </a:r>
          </a:p>
          <a:p>
            <a:pPr marL="0" indent="0">
              <a:buFontTx/>
              <a:buNone/>
            </a:pPr>
            <a:r>
              <a:rPr lang="en-US">
                <a:latin typeface="Arial" charset="0"/>
              </a:rPr>
              <a:t>	</a:t>
            </a:r>
            <a:r>
              <a:rPr lang="mr-IN">
                <a:latin typeface="Arial" charset="0"/>
              </a:rPr>
              <a:t>Increment R1</a:t>
            </a:r>
          </a:p>
          <a:p>
            <a:pPr marL="0" indent="0">
              <a:buFontTx/>
              <a:buNone/>
            </a:pPr>
            <a:r>
              <a:rPr lang="en-US">
                <a:latin typeface="Arial" charset="0"/>
              </a:rPr>
              <a:t>	</a:t>
            </a:r>
            <a:r>
              <a:rPr lang="mr-IN">
                <a:latin typeface="Arial" charset="0"/>
              </a:rPr>
              <a:t>Decrement R2</a:t>
            </a:r>
            <a:endParaRPr lang="en-US">
              <a:latin typeface="Arial" charset="0"/>
            </a:endParaRPr>
          </a:p>
          <a:p>
            <a:pPr marL="0" indent="0"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Program</a:t>
            </a:r>
          </a:p>
        </p:txBody>
      </p:sp>
      <p:sp>
        <p:nvSpPr>
          <p:cNvPr id="29698" name="Rectangle 5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457200" y="1600200"/>
            <a:ext cx="39116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x3000 R1 &lt;- x3100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x3001 R3 &lt;- 0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x3002 R2 &lt;- 0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x3003 R2 &lt;- 12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x3004 BRz x300A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x3005 R4 &lt;- M[R1]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x3006 R3 &lt;- R3 + R4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x3007 R1 &lt;- R1 + 1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x3008 R2 &lt;- R2 - 1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x3009 BRnzp x3004</a:t>
            </a:r>
          </a:p>
          <a:p>
            <a:pPr eaLnBrk="1" hangingPunct="1">
              <a:buFontTx/>
              <a:buNone/>
            </a:pPr>
            <a:endParaRPr lang="en-US" sz="2400" b="1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sz="2400" b="1">
              <a:latin typeface="Courier New" charset="0"/>
            </a:endParaRP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87888" y="1600200"/>
            <a:ext cx="3979862" cy="51054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sz="2400" b="1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sz="2400" b="1"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Program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457200" y="1600200"/>
            <a:ext cx="39116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x3000 R1 &lt;- x3100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x3001 R3 &lt;- 0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x3002 R2 &lt;- 0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x3003 R2 &lt;- 12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x3004 BRz x300A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x3005 R4 &lt;- M[R1]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x3006 R3 &lt;- R3 + R4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x3007 R1 &lt;- R1 + 1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x3008 R2 &lt;- R2 - 1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x3009 BRnzp x3004</a:t>
            </a:r>
          </a:p>
          <a:p>
            <a:pPr eaLnBrk="1" hangingPunct="1">
              <a:buFontTx/>
              <a:buNone/>
            </a:pPr>
            <a:endParaRPr lang="en-US" sz="2400" b="1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sz="2400" b="1">
              <a:latin typeface="Courier New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368800" y="1600200"/>
            <a:ext cx="4298950" cy="51054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LEA   1110</a:t>
            </a:r>
            <a:r>
              <a:rPr lang="en-US" sz="2400" b="1">
                <a:solidFill>
                  <a:srgbClr val="FF0000"/>
                </a:solidFill>
                <a:latin typeface="Courier New" charset="0"/>
              </a:rPr>
              <a:t>001</a:t>
            </a:r>
            <a:r>
              <a:rPr lang="en-US" sz="2400" b="1">
                <a:latin typeface="Courier New" charset="0"/>
              </a:rPr>
              <a:t>011111111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AND   0101</a:t>
            </a:r>
            <a:r>
              <a:rPr lang="en-US" sz="2400" b="1">
                <a:solidFill>
                  <a:srgbClr val="FF0000"/>
                </a:solidFill>
                <a:latin typeface="Courier New" charset="0"/>
              </a:rPr>
              <a:t>011</a:t>
            </a:r>
            <a:r>
              <a:rPr lang="en-US" sz="2400" b="1">
                <a:solidFill>
                  <a:schemeClr val="hlink"/>
                </a:solidFill>
                <a:latin typeface="Courier New" charset="0"/>
              </a:rPr>
              <a:t>011</a:t>
            </a:r>
            <a:r>
              <a:rPr lang="en-US" sz="2400" b="1">
                <a:latin typeface="Courier New" charset="0"/>
              </a:rPr>
              <a:t>1</a:t>
            </a: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00000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AND   0101</a:t>
            </a:r>
            <a:r>
              <a:rPr lang="en-US" sz="2400" b="1">
                <a:solidFill>
                  <a:srgbClr val="FF0000"/>
                </a:solidFill>
                <a:latin typeface="Courier New" charset="0"/>
              </a:rPr>
              <a:t>010</a:t>
            </a:r>
            <a:r>
              <a:rPr lang="en-US" sz="2400" b="1">
                <a:solidFill>
                  <a:schemeClr val="hlink"/>
                </a:solidFill>
                <a:latin typeface="Courier New" charset="0"/>
              </a:rPr>
              <a:t>010</a:t>
            </a:r>
            <a:r>
              <a:rPr lang="en-US" sz="2400" b="1">
                <a:latin typeface="Courier New" charset="0"/>
              </a:rPr>
              <a:t>1</a:t>
            </a: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00000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ADD   0001</a:t>
            </a:r>
            <a:r>
              <a:rPr lang="en-US" sz="2400" b="1">
                <a:solidFill>
                  <a:srgbClr val="FF0000"/>
                </a:solidFill>
                <a:latin typeface="Courier New" charset="0"/>
              </a:rPr>
              <a:t>010</a:t>
            </a:r>
            <a:r>
              <a:rPr lang="en-US" sz="2400" b="1">
                <a:solidFill>
                  <a:schemeClr val="hlink"/>
                </a:solidFill>
                <a:latin typeface="Courier New" charset="0"/>
              </a:rPr>
              <a:t>010</a:t>
            </a:r>
            <a:r>
              <a:rPr lang="en-US" sz="2400" b="1">
                <a:latin typeface="Courier New" charset="0"/>
              </a:rPr>
              <a:t>1</a:t>
            </a: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01100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BRz   0000</a:t>
            </a:r>
            <a:r>
              <a:rPr lang="en-US" sz="2400" b="1">
                <a:solidFill>
                  <a:srgbClr val="3399FF"/>
                </a:solidFill>
                <a:latin typeface="Courier New" charset="0"/>
              </a:rPr>
              <a:t>010</a:t>
            </a:r>
            <a:r>
              <a:rPr lang="en-US" sz="2400" b="1">
                <a:solidFill>
                  <a:srgbClr val="FF9900"/>
                </a:solidFill>
                <a:latin typeface="Courier New" charset="0"/>
              </a:rPr>
              <a:t>000000101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LDR   0110</a:t>
            </a:r>
            <a:r>
              <a:rPr lang="en-US" sz="2400" b="1">
                <a:solidFill>
                  <a:srgbClr val="FF0000"/>
                </a:solidFill>
                <a:latin typeface="Courier New" charset="0"/>
              </a:rPr>
              <a:t>100</a:t>
            </a:r>
            <a:r>
              <a:rPr lang="en-US" sz="2400" b="1">
                <a:solidFill>
                  <a:schemeClr val="hlink"/>
                </a:solidFill>
                <a:latin typeface="Courier New" charset="0"/>
              </a:rPr>
              <a:t>001</a:t>
            </a: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000000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ADD   0001</a:t>
            </a:r>
            <a:r>
              <a:rPr lang="en-US" sz="2400" b="1">
                <a:solidFill>
                  <a:srgbClr val="FF0000"/>
                </a:solidFill>
                <a:latin typeface="Courier New" charset="0"/>
              </a:rPr>
              <a:t>011</a:t>
            </a:r>
            <a:r>
              <a:rPr lang="en-US" sz="2400" b="1">
                <a:solidFill>
                  <a:schemeClr val="hlink"/>
                </a:solidFill>
                <a:latin typeface="Courier New" charset="0"/>
              </a:rPr>
              <a:t>011</a:t>
            </a:r>
            <a:r>
              <a:rPr lang="en-US" sz="2400" b="1">
                <a:latin typeface="Courier New" charset="0"/>
              </a:rPr>
              <a:t>000</a:t>
            </a: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100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ADD   0001</a:t>
            </a:r>
            <a:r>
              <a:rPr lang="en-US" sz="2400" b="1">
                <a:solidFill>
                  <a:srgbClr val="FF0000"/>
                </a:solidFill>
                <a:latin typeface="Courier New" charset="0"/>
              </a:rPr>
              <a:t>001</a:t>
            </a:r>
            <a:r>
              <a:rPr lang="en-US" sz="2400" b="1">
                <a:solidFill>
                  <a:schemeClr val="hlink"/>
                </a:solidFill>
                <a:latin typeface="Courier New" charset="0"/>
              </a:rPr>
              <a:t>001</a:t>
            </a:r>
            <a:r>
              <a:rPr lang="en-US" sz="2400" b="1">
                <a:latin typeface="Courier New" charset="0"/>
              </a:rPr>
              <a:t>1</a:t>
            </a: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00001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ADD   0001</a:t>
            </a:r>
            <a:r>
              <a:rPr lang="en-US" sz="2400" b="1">
                <a:solidFill>
                  <a:srgbClr val="FF0000"/>
                </a:solidFill>
                <a:latin typeface="Courier New" charset="0"/>
              </a:rPr>
              <a:t>010</a:t>
            </a:r>
            <a:r>
              <a:rPr lang="en-US" sz="2400" b="1">
                <a:solidFill>
                  <a:schemeClr val="hlink"/>
                </a:solidFill>
                <a:latin typeface="Courier New" charset="0"/>
              </a:rPr>
              <a:t>010</a:t>
            </a:r>
            <a:r>
              <a:rPr lang="en-US" sz="2400" b="1">
                <a:latin typeface="Courier New" charset="0"/>
              </a:rPr>
              <a:t>1</a:t>
            </a: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11111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BRnzp 0000</a:t>
            </a:r>
            <a:r>
              <a:rPr lang="en-US" sz="2400" b="1">
                <a:solidFill>
                  <a:srgbClr val="3399FF"/>
                </a:solidFill>
                <a:latin typeface="Courier New" charset="0"/>
              </a:rPr>
              <a:t>111</a:t>
            </a:r>
            <a:r>
              <a:rPr lang="en-US" sz="2400" b="1">
                <a:solidFill>
                  <a:srgbClr val="FF9900"/>
                </a:solidFill>
                <a:latin typeface="Courier New" charset="0"/>
              </a:rPr>
              <a:t>111111010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46736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Loop Control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2719388" cy="5105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Counter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Sentinel</a:t>
            </a:r>
          </a:p>
        </p:txBody>
      </p:sp>
      <p:sp>
        <p:nvSpPr>
          <p:cNvPr id="31747" name="AutoShap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27638" y="542925"/>
            <a:ext cx="2528887" cy="1331913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ourier New" charset="0"/>
              </a:rPr>
              <a:t>M &lt;- x3100</a:t>
            </a:r>
          </a:p>
          <a:p>
            <a:pPr algn="ctr"/>
            <a:r>
              <a:rPr lang="en-US" b="1">
                <a:latin typeface="Courier New" charset="0"/>
              </a:rPr>
              <a:t>S &lt;- 0</a:t>
            </a:r>
          </a:p>
          <a:p>
            <a:pPr algn="ctr"/>
            <a:r>
              <a:rPr lang="en-US" b="1">
                <a:latin typeface="Courier New" charset="0"/>
              </a:rPr>
              <a:t>V &lt;- M[R1]</a:t>
            </a:r>
          </a:p>
        </p:txBody>
      </p:sp>
      <p:sp>
        <p:nvSpPr>
          <p:cNvPr id="31748" name="AutoShap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40363" y="2408238"/>
            <a:ext cx="2103437" cy="1544637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ourier New" charset="0"/>
              </a:rPr>
              <a:t>V = </a:t>
            </a:r>
          </a:p>
          <a:p>
            <a:pPr algn="ctr"/>
            <a:r>
              <a:rPr lang="en-US" b="1">
                <a:latin typeface="Courier New" charset="0"/>
              </a:rPr>
              <a:t>Sentinel</a:t>
            </a:r>
          </a:p>
        </p:txBody>
      </p:sp>
      <p:sp>
        <p:nvSpPr>
          <p:cNvPr id="31749" name="AutoShap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30800" y="4486275"/>
            <a:ext cx="2722563" cy="13906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ourier New" charset="0"/>
              </a:rPr>
              <a:t>S &lt;- S + V</a:t>
            </a:r>
          </a:p>
          <a:p>
            <a:pPr algn="ctr"/>
            <a:r>
              <a:rPr lang="en-US" b="1">
                <a:latin typeface="Courier New" charset="0"/>
              </a:rPr>
              <a:t>Increment M1</a:t>
            </a:r>
          </a:p>
          <a:p>
            <a:pPr algn="ctr"/>
            <a:r>
              <a:rPr lang="en-US" b="1">
                <a:latin typeface="Courier New" charset="0"/>
              </a:rPr>
              <a:t>V &lt;- Mem[M]</a:t>
            </a:r>
          </a:p>
        </p:txBody>
      </p:sp>
      <p:cxnSp>
        <p:nvCxnSpPr>
          <p:cNvPr id="31750" name="AutoShape 7"/>
          <p:cNvCxnSpPr>
            <a:cxnSpLocks noChangeShapeType="1"/>
            <a:stCxn id="31747" idx="2"/>
            <a:endCxn id="31748" idx="0"/>
          </p:cNvCxnSpPr>
          <p:nvPr>
            <p:custDataLst>
              <p:tags r:id="rId6"/>
            </p:custDataLst>
          </p:nvPr>
        </p:nvCxnSpPr>
        <p:spPr bwMode="auto">
          <a:xfrm>
            <a:off x="6492875" y="187483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1" name="AutoShape 8"/>
          <p:cNvCxnSpPr>
            <a:cxnSpLocks noChangeShapeType="1"/>
            <a:stCxn id="31748" idx="2"/>
            <a:endCxn id="31749" idx="0"/>
          </p:cNvCxnSpPr>
          <p:nvPr>
            <p:custDataLst>
              <p:tags r:id="rId7"/>
            </p:custDataLst>
          </p:nvPr>
        </p:nvCxnSpPr>
        <p:spPr bwMode="auto">
          <a:xfrm>
            <a:off x="6492875" y="3952875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04013" y="393223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NO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62488" y="258127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YES</a:t>
            </a:r>
          </a:p>
        </p:txBody>
      </p:sp>
      <p:sp>
        <p:nvSpPr>
          <p:cNvPr id="3175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492875" y="258763"/>
            <a:ext cx="0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1755" name="AutoShape 12"/>
          <p:cNvCxnSpPr>
            <a:cxnSpLocks noChangeShapeType="1"/>
            <a:stCxn id="31749" idx="3"/>
          </p:cNvCxnSpPr>
          <p:nvPr>
            <p:custDataLst>
              <p:tags r:id="rId11"/>
            </p:custDataLst>
          </p:nvPr>
        </p:nvCxnSpPr>
        <p:spPr bwMode="auto">
          <a:xfrm flipH="1" flipV="1">
            <a:off x="6492875" y="2120900"/>
            <a:ext cx="1360488" cy="3060700"/>
          </a:xfrm>
          <a:prstGeom prst="bentConnector4">
            <a:avLst>
              <a:gd name="adj1" fmla="val -45394"/>
              <a:gd name="adj2" fmla="val 100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AutoShape 13"/>
          <p:cNvCxnSpPr>
            <a:cxnSpLocks noChangeShapeType="1"/>
            <a:stCxn id="31748" idx="1"/>
            <a:endCxn id="31757" idx="0"/>
          </p:cNvCxnSpPr>
          <p:nvPr>
            <p:custDataLst>
              <p:tags r:id="rId12"/>
            </p:custDataLst>
          </p:nvPr>
        </p:nvCxnSpPr>
        <p:spPr bwMode="auto">
          <a:xfrm rot="10800000" flipH="1" flipV="1">
            <a:off x="5440363" y="3181350"/>
            <a:ext cx="1008062" cy="3141663"/>
          </a:xfrm>
          <a:prstGeom prst="bentConnector4">
            <a:avLst>
              <a:gd name="adj1" fmla="val -91972"/>
              <a:gd name="adj2" fmla="val 9191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448425" y="6323013"/>
            <a:ext cx="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can we do with a BR?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Control Instructions</a:t>
            </a:r>
          </a:p>
          <a:p>
            <a:pPr lvl="1" eaLnBrk="1" hangingPunct="1"/>
            <a:r>
              <a:rPr lang="en-US">
                <a:latin typeface="Arial" charset="0"/>
              </a:rPr>
              <a:t>Conditional Branches, Example, Two Methods for Loop Control, Example, Jump Instruction, TRAP Instruction </a:t>
            </a:r>
          </a:p>
          <a:p>
            <a:pPr eaLnBrk="1" hangingPunct="1"/>
            <a:r>
              <a:rPr lang="en-US">
                <a:latin typeface="Arial" charset="0"/>
              </a:rPr>
              <a:t>Example: Counting Occurences of a Character</a:t>
            </a:r>
          </a:p>
          <a:p>
            <a:pPr eaLnBrk="1" hangingPunct="1"/>
            <a:r>
              <a:rPr lang="en-US">
                <a:latin typeface="Arial" charset="0"/>
              </a:rPr>
              <a:t>Data Path Revisited</a:t>
            </a:r>
          </a:p>
          <a:p>
            <a:pPr lvl="1" eaLnBrk="1" hangingPunct="1"/>
            <a:r>
              <a:rPr lang="en-US">
                <a:latin typeface="Arial" charset="0"/>
              </a:rPr>
              <a:t>Basic Components, Instruction Cycle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can we do with a BR?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If then else</a:t>
            </a:r>
          </a:p>
          <a:p>
            <a:r>
              <a:rPr lang="en-US">
                <a:latin typeface="Arial" charset="0"/>
              </a:rPr>
              <a:t>For</a:t>
            </a:r>
          </a:p>
          <a:p>
            <a:r>
              <a:rPr lang="en-US">
                <a:latin typeface="Arial" charset="0"/>
              </a:rPr>
              <a:t>While</a:t>
            </a:r>
          </a:p>
          <a:p>
            <a:r>
              <a:rPr lang="en-US">
                <a:latin typeface="Arial" charset="0"/>
              </a:rPr>
              <a:t>Do while</a:t>
            </a:r>
          </a:p>
          <a:p>
            <a:r>
              <a:rPr lang="en-US">
                <a:latin typeface="Arial" charset="0"/>
              </a:rPr>
              <a:t>Conditional Branch</a:t>
            </a:r>
          </a:p>
          <a:p>
            <a:r>
              <a:rPr lang="en-US">
                <a:latin typeface="Arial" charset="0"/>
              </a:rPr>
              <a:t>Unconditional branch (BRNZP or BR)</a:t>
            </a:r>
          </a:p>
          <a:p>
            <a:r>
              <a:rPr lang="en-US">
                <a:latin typeface="Arial" charset="0"/>
              </a:rPr>
              <a:t>Never branch (NOP)</a:t>
            </a:r>
          </a:p>
          <a:p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always have to write all the code from scratch?</a:t>
            </a:r>
          </a:p>
          <a:p>
            <a:r>
              <a:rPr lang="en-US" dirty="0" smtClean="0"/>
              <a:t>Do you think the code for </a:t>
            </a:r>
            <a:r>
              <a:rPr lang="en-US" b="1" dirty="0" smtClean="0"/>
              <a:t>if/then </a:t>
            </a:r>
            <a:r>
              <a:rPr lang="en-US" dirty="0" smtClean="0"/>
              <a:t>is very similar each time you write it?</a:t>
            </a:r>
          </a:p>
          <a:p>
            <a:r>
              <a:rPr lang="en-US" dirty="0" smtClean="0"/>
              <a:t>What about </a:t>
            </a:r>
            <a:r>
              <a:rPr lang="en-US" b="1" dirty="0" smtClean="0"/>
              <a:t>while</a:t>
            </a:r>
            <a:r>
              <a:rPr lang="en-US" dirty="0" smtClean="0"/>
              <a:t>, </a:t>
            </a:r>
            <a:r>
              <a:rPr lang="en-US" b="1" dirty="0" smtClean="0"/>
              <a:t>for</a:t>
            </a:r>
            <a:r>
              <a:rPr lang="en-US" dirty="0" smtClean="0"/>
              <a:t>, and </a:t>
            </a:r>
            <a:r>
              <a:rPr lang="en-US" b="1" dirty="0" smtClean="0"/>
              <a:t>do</a:t>
            </a:r>
            <a:r>
              <a:rPr lang="en-US" dirty="0" smtClean="0"/>
              <a:t>?</a:t>
            </a:r>
          </a:p>
          <a:p>
            <a:r>
              <a:rPr lang="en-US" dirty="0" smtClean="0"/>
              <a:t>So why shouldn’t we make some templates instead of reinventing the wheel each time?</a:t>
            </a:r>
          </a:p>
          <a:p>
            <a:r>
              <a:rPr lang="en-US" dirty="0" smtClean="0"/>
              <a:t>Using template </a:t>
            </a:r>
            <a:r>
              <a:rPr lang="en-US" b="1" dirty="0" smtClean="0"/>
              <a:t>will</a:t>
            </a:r>
            <a:r>
              <a:rPr lang="en-US" dirty="0" smtClean="0"/>
              <a:t> make your life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9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if </a:t>
            </a:r>
            <a:r>
              <a:rPr lang="en-US" dirty="0">
                <a:latin typeface="Arial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R1&gt;0</a:t>
            </a:r>
            <a:r>
              <a:rPr lang="en-US" dirty="0">
                <a:latin typeface="Arial" charset="0"/>
              </a:rPr>
              <a:t>) </a:t>
            </a:r>
            <a:r>
              <a:rPr lang="en-US" dirty="0" smtClean="0">
                <a:latin typeface="Arial" charset="0"/>
              </a:rPr>
              <a:t>then </a:t>
            </a:r>
            <a:r>
              <a:rPr lang="en-US" dirty="0">
                <a:latin typeface="Arial" charset="0"/>
              </a:rPr>
              <a:t>.. </a:t>
            </a:r>
            <a:r>
              <a:rPr lang="en-US" dirty="0" smtClean="0">
                <a:latin typeface="Arial" charset="0"/>
              </a:rPr>
              <a:t>else </a:t>
            </a:r>
            <a:r>
              <a:rPr lang="en-US" dirty="0">
                <a:latin typeface="Arial" charset="0"/>
              </a:rPr>
              <a:t>..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		ADD		R1,R1,#0</a:t>
            </a:r>
            <a:r>
              <a:rPr lang="en-US" dirty="0">
                <a:latin typeface="Arial" charset="0"/>
              </a:rPr>
              <a:t>; if (R1&gt;0) then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		BRNZ	</a:t>
            </a:r>
            <a:r>
              <a:rPr lang="en-US" dirty="0" smtClean="0">
                <a:solidFill>
                  <a:srgbClr val="008000"/>
                </a:solidFill>
                <a:latin typeface="Arial" charset="0"/>
              </a:rPr>
              <a:t>ELSE1</a:t>
            </a:r>
          </a:p>
          <a:p>
            <a:pPr marL="0" indent="0">
              <a:buFontTx/>
              <a:buNone/>
            </a:pPr>
            <a:r>
              <a:rPr lang="en-US" dirty="0" smtClean="0">
                <a:solidFill>
                  <a:srgbClr val="008000"/>
                </a:solidFill>
                <a:latin typeface="Arial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		</a:t>
            </a:r>
          </a:p>
          <a:p>
            <a:pPr marL="0" indent="0">
              <a:buFontTx/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mr-IN" dirty="0"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[THEN part]</a:t>
            </a:r>
            <a:r>
              <a:rPr lang="mr-IN" dirty="0" smtClean="0">
                <a:latin typeface="Arial" charset="0"/>
              </a:rPr>
              <a:t>…</a:t>
            </a:r>
            <a:endParaRPr lang="en-US" dirty="0" smtClean="0">
              <a:latin typeface="Arial" charset="0"/>
            </a:endParaRPr>
          </a:p>
          <a:p>
            <a:pPr marL="0" indent="0">
              <a:buFontTx/>
              <a:buNone/>
            </a:pPr>
            <a:endParaRPr lang="en-US" dirty="0">
              <a:latin typeface="Arial" charset="0"/>
            </a:endParaRPr>
          </a:p>
          <a:p>
            <a:pPr marL="0" indent="0">
              <a:buFontTx/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		BRNZP	ENDIF1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ELSE1	NOP</a:t>
            </a:r>
            <a:r>
              <a:rPr lang="en-US" dirty="0">
                <a:latin typeface="Arial" charset="0"/>
              </a:rPr>
              <a:t>				; </a:t>
            </a:r>
            <a:r>
              <a:rPr lang="en-US" dirty="0" smtClean="0">
                <a:latin typeface="Arial" charset="0"/>
              </a:rPr>
              <a:t>else</a:t>
            </a:r>
          </a:p>
          <a:p>
            <a:pPr marL="0" indent="0">
              <a:buFontTx/>
              <a:buNone/>
            </a:pPr>
            <a:endParaRPr lang="en-US" dirty="0">
              <a:latin typeface="Arial" charset="0"/>
            </a:endParaRPr>
          </a:p>
          <a:p>
            <a:pPr marL="0" indent="0">
              <a:buFontTx/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mr-IN" dirty="0"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[ELSE part]</a:t>
            </a:r>
            <a:r>
              <a:rPr lang="mr-IN" dirty="0" smtClean="0">
                <a:latin typeface="Arial" charset="0"/>
              </a:rPr>
              <a:t>…</a:t>
            </a:r>
            <a:endParaRPr lang="en-US" dirty="0" smtClean="0">
              <a:latin typeface="Arial" charset="0"/>
            </a:endParaRPr>
          </a:p>
          <a:p>
            <a:pPr marL="0" indent="0">
              <a:buFontTx/>
              <a:buNone/>
            </a:pPr>
            <a:endParaRPr lang="en-US" dirty="0">
              <a:latin typeface="Arial" charset="0"/>
            </a:endParaRPr>
          </a:p>
          <a:p>
            <a:pPr marL="0" indent="0">
              <a:buFontTx/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ENDIF1	NOP</a:t>
            </a:r>
            <a:r>
              <a:rPr lang="en-US" dirty="0">
                <a:latin typeface="Arial" charset="0"/>
              </a:rPr>
              <a:t>				; </a:t>
            </a:r>
            <a:r>
              <a:rPr lang="en-US" dirty="0" err="1">
                <a:latin typeface="Arial" charset="0"/>
              </a:rPr>
              <a:t>endif</a:t>
            </a:r>
            <a:endParaRPr lang="en-US" dirty="0">
              <a:latin typeface="Arial" charset="0"/>
            </a:endParaRPr>
          </a:p>
          <a:p>
            <a:pPr marL="0" indent="0">
              <a:buFontTx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422400" y="2271838"/>
            <a:ext cx="890588" cy="2245006"/>
          </a:xfrm>
          <a:custGeom>
            <a:avLst/>
            <a:gdLst>
              <a:gd name="connsiteX0" fmla="*/ 717853 w 717853"/>
              <a:gd name="connsiteY0" fmla="*/ 1794746 h 1794746"/>
              <a:gd name="connsiteX1" fmla="*/ 0 w 717853"/>
              <a:gd name="connsiteY1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0 w 717853"/>
              <a:gd name="connsiteY2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403225 w 717853"/>
              <a:gd name="connsiteY2" fmla="*/ 220892 h 1794746"/>
              <a:gd name="connsiteX3" fmla="*/ 0 w 717853"/>
              <a:gd name="connsiteY3" fmla="*/ 0 h 1794746"/>
              <a:gd name="connsiteX0" fmla="*/ 398054 w 588194"/>
              <a:gd name="connsiteY0" fmla="*/ 1974220 h 1974220"/>
              <a:gd name="connsiteX1" fmla="*/ 570076 w 588194"/>
              <a:gd name="connsiteY1" fmla="*/ 414172 h 1974220"/>
              <a:gd name="connsiteX2" fmla="*/ 403225 w 588194"/>
              <a:gd name="connsiteY2" fmla="*/ 220892 h 1974220"/>
              <a:gd name="connsiteX3" fmla="*/ 0 w 588194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15796"/>
              <a:gd name="connsiteY0" fmla="*/ 1974220 h 1974220"/>
              <a:gd name="connsiteX1" fmla="*/ 611789 w 615796"/>
              <a:gd name="connsiteY1" fmla="*/ 1283933 h 1974220"/>
              <a:gd name="connsiteX2" fmla="*/ 403225 w 615796"/>
              <a:gd name="connsiteY2" fmla="*/ 220892 h 1974220"/>
              <a:gd name="connsiteX3" fmla="*/ 0 w 615796"/>
              <a:gd name="connsiteY3" fmla="*/ 0 h 1974220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26407"/>
              <a:gd name="connsiteY0" fmla="*/ 1794745 h 1794745"/>
              <a:gd name="connsiteX1" fmla="*/ 611789 w 626407"/>
              <a:gd name="connsiteY1" fmla="*/ 1283933 h 1794745"/>
              <a:gd name="connsiteX2" fmla="*/ 535316 w 626407"/>
              <a:gd name="connsiteY2" fmla="*/ 151864 h 1794745"/>
              <a:gd name="connsiteX3" fmla="*/ 0 w 626407"/>
              <a:gd name="connsiteY3" fmla="*/ 0 h 1794745"/>
              <a:gd name="connsiteX0" fmla="*/ 314628 w 622852"/>
              <a:gd name="connsiteY0" fmla="*/ 1794745 h 1794745"/>
              <a:gd name="connsiteX1" fmla="*/ 611789 w 622852"/>
              <a:gd name="connsiteY1" fmla="*/ 1283933 h 1794745"/>
              <a:gd name="connsiteX2" fmla="*/ 535316 w 622852"/>
              <a:gd name="connsiteY2" fmla="*/ 151864 h 1794745"/>
              <a:gd name="connsiteX3" fmla="*/ 0 w 622852"/>
              <a:gd name="connsiteY3" fmla="*/ 0 h 1794745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0 w 641781"/>
              <a:gd name="connsiteY3" fmla="*/ 0 h 1794745"/>
              <a:gd name="connsiteX0" fmla="*/ 314628 w 641781"/>
              <a:gd name="connsiteY0" fmla="*/ 1808487 h 1808487"/>
              <a:gd name="connsiteX1" fmla="*/ 611789 w 641781"/>
              <a:gd name="connsiteY1" fmla="*/ 1297675 h 1808487"/>
              <a:gd name="connsiteX2" fmla="*/ 535316 w 641781"/>
              <a:gd name="connsiteY2" fmla="*/ 165606 h 1808487"/>
              <a:gd name="connsiteX3" fmla="*/ 0 w 641781"/>
              <a:gd name="connsiteY3" fmla="*/ 13742 h 1808487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152947 w 641781"/>
              <a:gd name="connsiteY3" fmla="*/ 207087 h 1794745"/>
              <a:gd name="connsiteX4" fmla="*/ 0 w 641781"/>
              <a:gd name="connsiteY4" fmla="*/ 0 h 1794745"/>
              <a:gd name="connsiteX0" fmla="*/ 314628 w 641781"/>
              <a:gd name="connsiteY0" fmla="*/ 1801909 h 1801909"/>
              <a:gd name="connsiteX1" fmla="*/ 611789 w 641781"/>
              <a:gd name="connsiteY1" fmla="*/ 1291097 h 1801909"/>
              <a:gd name="connsiteX2" fmla="*/ 535316 w 641781"/>
              <a:gd name="connsiteY2" fmla="*/ 159028 h 1801909"/>
              <a:gd name="connsiteX3" fmla="*/ 152947 w 641781"/>
              <a:gd name="connsiteY3" fmla="*/ 214251 h 1801909"/>
              <a:gd name="connsiteX4" fmla="*/ 0 w 641781"/>
              <a:gd name="connsiteY4" fmla="*/ 7164 h 1801909"/>
              <a:gd name="connsiteX0" fmla="*/ 314628 w 641781"/>
              <a:gd name="connsiteY0" fmla="*/ 1896423 h 1896423"/>
              <a:gd name="connsiteX1" fmla="*/ 611789 w 641781"/>
              <a:gd name="connsiteY1" fmla="*/ 1385611 h 1896423"/>
              <a:gd name="connsiteX2" fmla="*/ 535316 w 641781"/>
              <a:gd name="connsiteY2" fmla="*/ 253542 h 1896423"/>
              <a:gd name="connsiteX3" fmla="*/ 305894 w 641781"/>
              <a:gd name="connsiteY3" fmla="*/ 129290 h 1896423"/>
              <a:gd name="connsiteX4" fmla="*/ 0 w 641781"/>
              <a:gd name="connsiteY4" fmla="*/ 101678 h 1896423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305894 w 641781"/>
              <a:gd name="connsiteY3" fmla="*/ 27612 h 1794745"/>
              <a:gd name="connsiteX4" fmla="*/ 0 w 641781"/>
              <a:gd name="connsiteY4" fmla="*/ 0 h 1794745"/>
              <a:gd name="connsiteX0" fmla="*/ 314628 w 641781"/>
              <a:gd name="connsiteY0" fmla="*/ 1794745 h 1794745"/>
              <a:gd name="connsiteX1" fmla="*/ 618741 w 641781"/>
              <a:gd name="connsiteY1" fmla="*/ 1518632 h 1794745"/>
              <a:gd name="connsiteX2" fmla="*/ 611789 w 641781"/>
              <a:gd name="connsiteY2" fmla="*/ 1283933 h 1794745"/>
              <a:gd name="connsiteX3" fmla="*/ 535316 w 641781"/>
              <a:gd name="connsiteY3" fmla="*/ 151864 h 1794745"/>
              <a:gd name="connsiteX4" fmla="*/ 305894 w 641781"/>
              <a:gd name="connsiteY4" fmla="*/ 27612 h 1794745"/>
              <a:gd name="connsiteX5" fmla="*/ 0 w 641781"/>
              <a:gd name="connsiteY5" fmla="*/ 0 h 1794745"/>
              <a:gd name="connsiteX0" fmla="*/ 224250 w 641781"/>
              <a:gd name="connsiteY0" fmla="*/ 1656688 h 1656688"/>
              <a:gd name="connsiteX1" fmla="*/ 618741 w 641781"/>
              <a:gd name="connsiteY1" fmla="*/ 1518632 h 1656688"/>
              <a:gd name="connsiteX2" fmla="*/ 611789 w 641781"/>
              <a:gd name="connsiteY2" fmla="*/ 1283933 h 1656688"/>
              <a:gd name="connsiteX3" fmla="*/ 535316 w 641781"/>
              <a:gd name="connsiteY3" fmla="*/ 151864 h 1656688"/>
              <a:gd name="connsiteX4" fmla="*/ 305894 w 641781"/>
              <a:gd name="connsiteY4" fmla="*/ 27612 h 1656688"/>
              <a:gd name="connsiteX5" fmla="*/ 0 w 641781"/>
              <a:gd name="connsiteY5" fmla="*/ 0 h 1656688"/>
              <a:gd name="connsiteX0" fmla="*/ 224250 w 641781"/>
              <a:gd name="connsiteY0" fmla="*/ 1656688 h 1656688"/>
              <a:gd name="connsiteX1" fmla="*/ 611789 w 641781"/>
              <a:gd name="connsiteY1" fmla="*/ 1283933 h 1656688"/>
              <a:gd name="connsiteX2" fmla="*/ 535316 w 641781"/>
              <a:gd name="connsiteY2" fmla="*/ 151864 h 1656688"/>
              <a:gd name="connsiteX3" fmla="*/ 305894 w 641781"/>
              <a:gd name="connsiteY3" fmla="*/ 27612 h 1656688"/>
              <a:gd name="connsiteX4" fmla="*/ 0 w 641781"/>
              <a:gd name="connsiteY4" fmla="*/ 0 h 1656688"/>
              <a:gd name="connsiteX0" fmla="*/ 224250 w 612398"/>
              <a:gd name="connsiteY0" fmla="*/ 1656688 h 1656688"/>
              <a:gd name="connsiteX1" fmla="*/ 611789 w 612398"/>
              <a:gd name="connsiteY1" fmla="*/ 1283933 h 1656688"/>
              <a:gd name="connsiteX2" fmla="*/ 305894 w 612398"/>
              <a:gd name="connsiteY2" fmla="*/ 27612 h 1656688"/>
              <a:gd name="connsiteX3" fmla="*/ 0 w 612398"/>
              <a:gd name="connsiteY3" fmla="*/ 0 h 1656688"/>
              <a:gd name="connsiteX0" fmla="*/ 224250 w 613762"/>
              <a:gd name="connsiteY0" fmla="*/ 1656688 h 1656688"/>
              <a:gd name="connsiteX1" fmla="*/ 611789 w 613762"/>
              <a:gd name="connsiteY1" fmla="*/ 1283933 h 1656688"/>
              <a:gd name="connsiteX2" fmla="*/ 465793 w 613762"/>
              <a:gd name="connsiteY2" fmla="*/ 414173 h 1656688"/>
              <a:gd name="connsiteX3" fmla="*/ 0 w 613762"/>
              <a:gd name="connsiteY3" fmla="*/ 0 h 1656688"/>
              <a:gd name="connsiteX0" fmla="*/ 22637 w 412149"/>
              <a:gd name="connsiteY0" fmla="*/ 1656688 h 1656688"/>
              <a:gd name="connsiteX1" fmla="*/ 410176 w 412149"/>
              <a:gd name="connsiteY1" fmla="*/ 1283933 h 1656688"/>
              <a:gd name="connsiteX2" fmla="*/ 264180 w 412149"/>
              <a:gd name="connsiteY2" fmla="*/ 414173 h 1656688"/>
              <a:gd name="connsiteX3" fmla="*/ 0 w 412149"/>
              <a:gd name="connsiteY3" fmla="*/ 0 h 1656688"/>
              <a:gd name="connsiteX0" fmla="*/ 0 w 429253"/>
              <a:gd name="connsiteY0" fmla="*/ 1242515 h 1242515"/>
              <a:gd name="connsiteX1" fmla="*/ 387539 w 429253"/>
              <a:gd name="connsiteY1" fmla="*/ 869760 h 1242515"/>
              <a:gd name="connsiteX2" fmla="*/ 241543 w 429253"/>
              <a:gd name="connsiteY2" fmla="*/ 0 h 1242515"/>
              <a:gd name="connsiteX3" fmla="*/ 429253 w 429253"/>
              <a:gd name="connsiteY3" fmla="*/ 1242515 h 1242515"/>
              <a:gd name="connsiteX0" fmla="*/ 140826 w 187710"/>
              <a:gd name="connsiteY0" fmla="*/ 3050 h 1480264"/>
              <a:gd name="connsiteX1" fmla="*/ 145996 w 187710"/>
              <a:gd name="connsiteY1" fmla="*/ 1107509 h 1480264"/>
              <a:gd name="connsiteX2" fmla="*/ 0 w 187710"/>
              <a:gd name="connsiteY2" fmla="*/ 237749 h 1480264"/>
              <a:gd name="connsiteX3" fmla="*/ 187710 w 187710"/>
              <a:gd name="connsiteY3" fmla="*/ 1480264 h 1480264"/>
              <a:gd name="connsiteX0" fmla="*/ 7662 w 54546"/>
              <a:gd name="connsiteY0" fmla="*/ 3050 h 1480264"/>
              <a:gd name="connsiteX1" fmla="*/ 12832 w 54546"/>
              <a:gd name="connsiteY1" fmla="*/ 1107509 h 1480264"/>
              <a:gd name="connsiteX2" fmla="*/ 54546 w 54546"/>
              <a:gd name="connsiteY2" fmla="*/ 1480264 h 1480264"/>
              <a:gd name="connsiteX0" fmla="*/ 305045 w 351929"/>
              <a:gd name="connsiteY0" fmla="*/ 4594 h 1481808"/>
              <a:gd name="connsiteX1" fmla="*/ 4321 w 351929"/>
              <a:gd name="connsiteY1" fmla="*/ 612046 h 1481808"/>
              <a:gd name="connsiteX2" fmla="*/ 351929 w 351929"/>
              <a:gd name="connsiteY2" fmla="*/ 1481808 h 1481808"/>
              <a:gd name="connsiteX0" fmla="*/ 300918 w 347802"/>
              <a:gd name="connsiteY0" fmla="*/ 11127 h 1488341"/>
              <a:gd name="connsiteX1" fmla="*/ 194 w 347802"/>
              <a:gd name="connsiteY1" fmla="*/ 618579 h 1488341"/>
              <a:gd name="connsiteX2" fmla="*/ 347802 w 347802"/>
              <a:gd name="connsiteY2" fmla="*/ 1488341 h 1488341"/>
              <a:gd name="connsiteX0" fmla="*/ 300918 w 347802"/>
              <a:gd name="connsiteY0" fmla="*/ 11127 h 1488341"/>
              <a:gd name="connsiteX1" fmla="*/ 194 w 347802"/>
              <a:gd name="connsiteY1" fmla="*/ 618579 h 1488341"/>
              <a:gd name="connsiteX2" fmla="*/ 347802 w 347802"/>
              <a:gd name="connsiteY2" fmla="*/ 1488341 h 1488341"/>
              <a:gd name="connsiteX0" fmla="*/ 300918 w 311891"/>
              <a:gd name="connsiteY0" fmla="*/ 11127 h 1764456"/>
              <a:gd name="connsiteX1" fmla="*/ 194 w 311891"/>
              <a:gd name="connsiteY1" fmla="*/ 618579 h 1764456"/>
              <a:gd name="connsiteX2" fmla="*/ 306089 w 311891"/>
              <a:gd name="connsiteY2" fmla="*/ 1764456 h 1764456"/>
              <a:gd name="connsiteX0" fmla="*/ 356511 w 366266"/>
              <a:gd name="connsiteY0" fmla="*/ 9829 h 1818381"/>
              <a:gd name="connsiteX1" fmla="*/ 170 w 366266"/>
              <a:gd name="connsiteY1" fmla="*/ 672504 h 1818381"/>
              <a:gd name="connsiteX2" fmla="*/ 306065 w 366266"/>
              <a:gd name="connsiteY2" fmla="*/ 1818381 h 1818381"/>
              <a:gd name="connsiteX0" fmla="*/ 439911 w 448274"/>
              <a:gd name="connsiteY0" fmla="*/ 8357 h 1899743"/>
              <a:gd name="connsiteX1" fmla="*/ 144 w 448274"/>
              <a:gd name="connsiteY1" fmla="*/ 753866 h 1899743"/>
              <a:gd name="connsiteX2" fmla="*/ 306039 w 448274"/>
              <a:gd name="connsiteY2" fmla="*/ 1899743 h 1899743"/>
              <a:gd name="connsiteX0" fmla="*/ 439911 w 448274"/>
              <a:gd name="connsiteY0" fmla="*/ 8357 h 2231081"/>
              <a:gd name="connsiteX1" fmla="*/ 144 w 448274"/>
              <a:gd name="connsiteY1" fmla="*/ 753866 h 2231081"/>
              <a:gd name="connsiteX2" fmla="*/ 445082 w 448274"/>
              <a:gd name="connsiteY2" fmla="*/ 2231081 h 223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74" h="2231081">
                <a:moveTo>
                  <a:pt x="439911" y="8357"/>
                </a:moveTo>
                <a:cubicBezTo>
                  <a:pt x="520648" y="-69300"/>
                  <a:pt x="-9987" y="411024"/>
                  <a:pt x="144" y="753866"/>
                </a:cubicBezTo>
                <a:cubicBezTo>
                  <a:pt x="14910" y="1386629"/>
                  <a:pt x="436392" y="2153424"/>
                  <a:pt x="445082" y="2231081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318179" y="4076818"/>
            <a:ext cx="5002278" cy="2300429"/>
          </a:xfrm>
          <a:custGeom>
            <a:avLst/>
            <a:gdLst>
              <a:gd name="connsiteX0" fmla="*/ 717853 w 717853"/>
              <a:gd name="connsiteY0" fmla="*/ 1794746 h 1794746"/>
              <a:gd name="connsiteX1" fmla="*/ 0 w 717853"/>
              <a:gd name="connsiteY1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0 w 717853"/>
              <a:gd name="connsiteY2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403225 w 717853"/>
              <a:gd name="connsiteY2" fmla="*/ 220892 h 1794746"/>
              <a:gd name="connsiteX3" fmla="*/ 0 w 717853"/>
              <a:gd name="connsiteY3" fmla="*/ 0 h 1794746"/>
              <a:gd name="connsiteX0" fmla="*/ 398054 w 588194"/>
              <a:gd name="connsiteY0" fmla="*/ 1974220 h 1974220"/>
              <a:gd name="connsiteX1" fmla="*/ 570076 w 588194"/>
              <a:gd name="connsiteY1" fmla="*/ 414172 h 1974220"/>
              <a:gd name="connsiteX2" fmla="*/ 403225 w 588194"/>
              <a:gd name="connsiteY2" fmla="*/ 220892 h 1974220"/>
              <a:gd name="connsiteX3" fmla="*/ 0 w 588194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15796"/>
              <a:gd name="connsiteY0" fmla="*/ 1974220 h 1974220"/>
              <a:gd name="connsiteX1" fmla="*/ 611789 w 615796"/>
              <a:gd name="connsiteY1" fmla="*/ 1283933 h 1974220"/>
              <a:gd name="connsiteX2" fmla="*/ 403225 w 615796"/>
              <a:gd name="connsiteY2" fmla="*/ 220892 h 1974220"/>
              <a:gd name="connsiteX3" fmla="*/ 0 w 615796"/>
              <a:gd name="connsiteY3" fmla="*/ 0 h 1974220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26407"/>
              <a:gd name="connsiteY0" fmla="*/ 1794745 h 1794745"/>
              <a:gd name="connsiteX1" fmla="*/ 611789 w 626407"/>
              <a:gd name="connsiteY1" fmla="*/ 1283933 h 1794745"/>
              <a:gd name="connsiteX2" fmla="*/ 535316 w 626407"/>
              <a:gd name="connsiteY2" fmla="*/ 151864 h 1794745"/>
              <a:gd name="connsiteX3" fmla="*/ 0 w 626407"/>
              <a:gd name="connsiteY3" fmla="*/ 0 h 1794745"/>
              <a:gd name="connsiteX0" fmla="*/ 314628 w 622852"/>
              <a:gd name="connsiteY0" fmla="*/ 1794745 h 1794745"/>
              <a:gd name="connsiteX1" fmla="*/ 611789 w 622852"/>
              <a:gd name="connsiteY1" fmla="*/ 1283933 h 1794745"/>
              <a:gd name="connsiteX2" fmla="*/ 535316 w 622852"/>
              <a:gd name="connsiteY2" fmla="*/ 151864 h 1794745"/>
              <a:gd name="connsiteX3" fmla="*/ 0 w 622852"/>
              <a:gd name="connsiteY3" fmla="*/ 0 h 1794745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0 w 641781"/>
              <a:gd name="connsiteY3" fmla="*/ 0 h 1794745"/>
              <a:gd name="connsiteX0" fmla="*/ 314628 w 641781"/>
              <a:gd name="connsiteY0" fmla="*/ 1808487 h 1808487"/>
              <a:gd name="connsiteX1" fmla="*/ 611789 w 641781"/>
              <a:gd name="connsiteY1" fmla="*/ 1297675 h 1808487"/>
              <a:gd name="connsiteX2" fmla="*/ 535316 w 641781"/>
              <a:gd name="connsiteY2" fmla="*/ 165606 h 1808487"/>
              <a:gd name="connsiteX3" fmla="*/ 0 w 641781"/>
              <a:gd name="connsiteY3" fmla="*/ 13742 h 1808487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152947 w 641781"/>
              <a:gd name="connsiteY3" fmla="*/ 207087 h 1794745"/>
              <a:gd name="connsiteX4" fmla="*/ 0 w 641781"/>
              <a:gd name="connsiteY4" fmla="*/ 0 h 1794745"/>
              <a:gd name="connsiteX0" fmla="*/ 314628 w 641781"/>
              <a:gd name="connsiteY0" fmla="*/ 1801909 h 1801909"/>
              <a:gd name="connsiteX1" fmla="*/ 611789 w 641781"/>
              <a:gd name="connsiteY1" fmla="*/ 1291097 h 1801909"/>
              <a:gd name="connsiteX2" fmla="*/ 535316 w 641781"/>
              <a:gd name="connsiteY2" fmla="*/ 159028 h 1801909"/>
              <a:gd name="connsiteX3" fmla="*/ 152947 w 641781"/>
              <a:gd name="connsiteY3" fmla="*/ 214251 h 1801909"/>
              <a:gd name="connsiteX4" fmla="*/ 0 w 641781"/>
              <a:gd name="connsiteY4" fmla="*/ 7164 h 1801909"/>
              <a:gd name="connsiteX0" fmla="*/ 314628 w 641781"/>
              <a:gd name="connsiteY0" fmla="*/ 1896423 h 1896423"/>
              <a:gd name="connsiteX1" fmla="*/ 611789 w 641781"/>
              <a:gd name="connsiteY1" fmla="*/ 1385611 h 1896423"/>
              <a:gd name="connsiteX2" fmla="*/ 535316 w 641781"/>
              <a:gd name="connsiteY2" fmla="*/ 253542 h 1896423"/>
              <a:gd name="connsiteX3" fmla="*/ 305894 w 641781"/>
              <a:gd name="connsiteY3" fmla="*/ 129290 h 1896423"/>
              <a:gd name="connsiteX4" fmla="*/ 0 w 641781"/>
              <a:gd name="connsiteY4" fmla="*/ 101678 h 1896423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305894 w 641781"/>
              <a:gd name="connsiteY3" fmla="*/ 27612 h 1794745"/>
              <a:gd name="connsiteX4" fmla="*/ 0 w 641781"/>
              <a:gd name="connsiteY4" fmla="*/ 0 h 1794745"/>
              <a:gd name="connsiteX0" fmla="*/ 314628 w 641781"/>
              <a:gd name="connsiteY0" fmla="*/ 1794745 h 1794745"/>
              <a:gd name="connsiteX1" fmla="*/ 618741 w 641781"/>
              <a:gd name="connsiteY1" fmla="*/ 1518632 h 1794745"/>
              <a:gd name="connsiteX2" fmla="*/ 611789 w 641781"/>
              <a:gd name="connsiteY2" fmla="*/ 1283933 h 1794745"/>
              <a:gd name="connsiteX3" fmla="*/ 535316 w 641781"/>
              <a:gd name="connsiteY3" fmla="*/ 151864 h 1794745"/>
              <a:gd name="connsiteX4" fmla="*/ 305894 w 641781"/>
              <a:gd name="connsiteY4" fmla="*/ 27612 h 1794745"/>
              <a:gd name="connsiteX5" fmla="*/ 0 w 641781"/>
              <a:gd name="connsiteY5" fmla="*/ 0 h 1794745"/>
              <a:gd name="connsiteX0" fmla="*/ 224250 w 641781"/>
              <a:gd name="connsiteY0" fmla="*/ 1656688 h 1656688"/>
              <a:gd name="connsiteX1" fmla="*/ 618741 w 641781"/>
              <a:gd name="connsiteY1" fmla="*/ 1518632 h 1656688"/>
              <a:gd name="connsiteX2" fmla="*/ 611789 w 641781"/>
              <a:gd name="connsiteY2" fmla="*/ 1283933 h 1656688"/>
              <a:gd name="connsiteX3" fmla="*/ 535316 w 641781"/>
              <a:gd name="connsiteY3" fmla="*/ 151864 h 1656688"/>
              <a:gd name="connsiteX4" fmla="*/ 305894 w 641781"/>
              <a:gd name="connsiteY4" fmla="*/ 27612 h 1656688"/>
              <a:gd name="connsiteX5" fmla="*/ 0 w 641781"/>
              <a:gd name="connsiteY5" fmla="*/ 0 h 1656688"/>
              <a:gd name="connsiteX0" fmla="*/ 224250 w 641781"/>
              <a:gd name="connsiteY0" fmla="*/ 1656688 h 1656688"/>
              <a:gd name="connsiteX1" fmla="*/ 611789 w 641781"/>
              <a:gd name="connsiteY1" fmla="*/ 1283933 h 1656688"/>
              <a:gd name="connsiteX2" fmla="*/ 535316 w 641781"/>
              <a:gd name="connsiteY2" fmla="*/ 151864 h 1656688"/>
              <a:gd name="connsiteX3" fmla="*/ 305894 w 641781"/>
              <a:gd name="connsiteY3" fmla="*/ 27612 h 1656688"/>
              <a:gd name="connsiteX4" fmla="*/ 0 w 641781"/>
              <a:gd name="connsiteY4" fmla="*/ 0 h 1656688"/>
              <a:gd name="connsiteX0" fmla="*/ 224250 w 612398"/>
              <a:gd name="connsiteY0" fmla="*/ 1656688 h 1656688"/>
              <a:gd name="connsiteX1" fmla="*/ 611789 w 612398"/>
              <a:gd name="connsiteY1" fmla="*/ 1283933 h 1656688"/>
              <a:gd name="connsiteX2" fmla="*/ 305894 w 612398"/>
              <a:gd name="connsiteY2" fmla="*/ 27612 h 1656688"/>
              <a:gd name="connsiteX3" fmla="*/ 0 w 612398"/>
              <a:gd name="connsiteY3" fmla="*/ 0 h 1656688"/>
              <a:gd name="connsiteX0" fmla="*/ 224250 w 613762"/>
              <a:gd name="connsiteY0" fmla="*/ 1656688 h 1656688"/>
              <a:gd name="connsiteX1" fmla="*/ 611789 w 613762"/>
              <a:gd name="connsiteY1" fmla="*/ 1283933 h 1656688"/>
              <a:gd name="connsiteX2" fmla="*/ 465793 w 613762"/>
              <a:gd name="connsiteY2" fmla="*/ 414173 h 1656688"/>
              <a:gd name="connsiteX3" fmla="*/ 0 w 613762"/>
              <a:gd name="connsiteY3" fmla="*/ 0 h 1656688"/>
              <a:gd name="connsiteX0" fmla="*/ 22637 w 412149"/>
              <a:gd name="connsiteY0" fmla="*/ 1656688 h 1656688"/>
              <a:gd name="connsiteX1" fmla="*/ 410176 w 412149"/>
              <a:gd name="connsiteY1" fmla="*/ 1283933 h 1656688"/>
              <a:gd name="connsiteX2" fmla="*/ 264180 w 412149"/>
              <a:gd name="connsiteY2" fmla="*/ 414173 h 1656688"/>
              <a:gd name="connsiteX3" fmla="*/ 0 w 412149"/>
              <a:gd name="connsiteY3" fmla="*/ 0 h 1656688"/>
              <a:gd name="connsiteX0" fmla="*/ 0 w 429253"/>
              <a:gd name="connsiteY0" fmla="*/ 1242515 h 1242515"/>
              <a:gd name="connsiteX1" fmla="*/ 387539 w 429253"/>
              <a:gd name="connsiteY1" fmla="*/ 869760 h 1242515"/>
              <a:gd name="connsiteX2" fmla="*/ 241543 w 429253"/>
              <a:gd name="connsiteY2" fmla="*/ 0 h 1242515"/>
              <a:gd name="connsiteX3" fmla="*/ 429253 w 429253"/>
              <a:gd name="connsiteY3" fmla="*/ 1242515 h 1242515"/>
              <a:gd name="connsiteX0" fmla="*/ 140826 w 187710"/>
              <a:gd name="connsiteY0" fmla="*/ 3050 h 1480264"/>
              <a:gd name="connsiteX1" fmla="*/ 145996 w 187710"/>
              <a:gd name="connsiteY1" fmla="*/ 1107509 h 1480264"/>
              <a:gd name="connsiteX2" fmla="*/ 0 w 187710"/>
              <a:gd name="connsiteY2" fmla="*/ 237749 h 1480264"/>
              <a:gd name="connsiteX3" fmla="*/ 187710 w 187710"/>
              <a:gd name="connsiteY3" fmla="*/ 1480264 h 1480264"/>
              <a:gd name="connsiteX0" fmla="*/ 7662 w 54546"/>
              <a:gd name="connsiteY0" fmla="*/ 3050 h 1480264"/>
              <a:gd name="connsiteX1" fmla="*/ 12832 w 54546"/>
              <a:gd name="connsiteY1" fmla="*/ 1107509 h 1480264"/>
              <a:gd name="connsiteX2" fmla="*/ 54546 w 54546"/>
              <a:gd name="connsiteY2" fmla="*/ 1480264 h 1480264"/>
              <a:gd name="connsiteX0" fmla="*/ 305045 w 351929"/>
              <a:gd name="connsiteY0" fmla="*/ 4594 h 1481808"/>
              <a:gd name="connsiteX1" fmla="*/ 4321 w 351929"/>
              <a:gd name="connsiteY1" fmla="*/ 612046 h 1481808"/>
              <a:gd name="connsiteX2" fmla="*/ 351929 w 351929"/>
              <a:gd name="connsiteY2" fmla="*/ 1481808 h 1481808"/>
              <a:gd name="connsiteX0" fmla="*/ 300918 w 347802"/>
              <a:gd name="connsiteY0" fmla="*/ 11127 h 1488341"/>
              <a:gd name="connsiteX1" fmla="*/ 194 w 347802"/>
              <a:gd name="connsiteY1" fmla="*/ 618579 h 1488341"/>
              <a:gd name="connsiteX2" fmla="*/ 347802 w 347802"/>
              <a:gd name="connsiteY2" fmla="*/ 1488341 h 1488341"/>
              <a:gd name="connsiteX0" fmla="*/ 300918 w 347802"/>
              <a:gd name="connsiteY0" fmla="*/ 11127 h 1488341"/>
              <a:gd name="connsiteX1" fmla="*/ 194 w 347802"/>
              <a:gd name="connsiteY1" fmla="*/ 618579 h 1488341"/>
              <a:gd name="connsiteX2" fmla="*/ 347802 w 347802"/>
              <a:gd name="connsiteY2" fmla="*/ 1488341 h 1488341"/>
              <a:gd name="connsiteX0" fmla="*/ 300918 w 311891"/>
              <a:gd name="connsiteY0" fmla="*/ 11127 h 1764456"/>
              <a:gd name="connsiteX1" fmla="*/ 194 w 311891"/>
              <a:gd name="connsiteY1" fmla="*/ 618579 h 1764456"/>
              <a:gd name="connsiteX2" fmla="*/ 306089 w 311891"/>
              <a:gd name="connsiteY2" fmla="*/ 1764456 h 1764456"/>
              <a:gd name="connsiteX0" fmla="*/ 356511 w 366266"/>
              <a:gd name="connsiteY0" fmla="*/ 9829 h 1818381"/>
              <a:gd name="connsiteX1" fmla="*/ 170 w 366266"/>
              <a:gd name="connsiteY1" fmla="*/ 672504 h 1818381"/>
              <a:gd name="connsiteX2" fmla="*/ 306065 w 366266"/>
              <a:gd name="connsiteY2" fmla="*/ 1818381 h 1818381"/>
              <a:gd name="connsiteX0" fmla="*/ 439911 w 448274"/>
              <a:gd name="connsiteY0" fmla="*/ 8357 h 1899743"/>
              <a:gd name="connsiteX1" fmla="*/ 144 w 448274"/>
              <a:gd name="connsiteY1" fmla="*/ 753866 h 1899743"/>
              <a:gd name="connsiteX2" fmla="*/ 306039 w 448274"/>
              <a:gd name="connsiteY2" fmla="*/ 1899743 h 1899743"/>
              <a:gd name="connsiteX0" fmla="*/ 439911 w 448274"/>
              <a:gd name="connsiteY0" fmla="*/ 8357 h 2231081"/>
              <a:gd name="connsiteX1" fmla="*/ 144 w 448274"/>
              <a:gd name="connsiteY1" fmla="*/ 753866 h 2231081"/>
              <a:gd name="connsiteX2" fmla="*/ 445082 w 448274"/>
              <a:gd name="connsiteY2" fmla="*/ 2231081 h 2231081"/>
              <a:gd name="connsiteX0" fmla="*/ 0 w 1068849"/>
              <a:gd name="connsiteY0" fmla="*/ 17036 h 1953277"/>
              <a:gd name="connsiteX1" fmla="*/ 623911 w 1068849"/>
              <a:gd name="connsiteY1" fmla="*/ 476062 h 1953277"/>
              <a:gd name="connsiteX2" fmla="*/ 1068849 w 1068849"/>
              <a:gd name="connsiteY2" fmla="*/ 1953277 h 1953277"/>
              <a:gd name="connsiteX0" fmla="*/ 0 w 1068849"/>
              <a:gd name="connsiteY0" fmla="*/ 11774 h 1948015"/>
              <a:gd name="connsiteX1" fmla="*/ 999327 w 1068849"/>
              <a:gd name="connsiteY1" fmla="*/ 596136 h 1948015"/>
              <a:gd name="connsiteX2" fmla="*/ 1068849 w 1068849"/>
              <a:gd name="connsiteY2" fmla="*/ 1948015 h 1948015"/>
              <a:gd name="connsiteX0" fmla="*/ 787405 w 1786821"/>
              <a:gd name="connsiteY0" fmla="*/ 11774 h 2395643"/>
              <a:gd name="connsiteX1" fmla="*/ 1786732 w 1786821"/>
              <a:gd name="connsiteY1" fmla="*/ 596136 h 2395643"/>
              <a:gd name="connsiteX2" fmla="*/ 31 w 1786821"/>
              <a:gd name="connsiteY2" fmla="*/ 2395643 h 2395643"/>
              <a:gd name="connsiteX0" fmla="*/ 787405 w 1786821"/>
              <a:gd name="connsiteY0" fmla="*/ 6804 h 2390673"/>
              <a:gd name="connsiteX1" fmla="*/ 1786732 w 1786821"/>
              <a:gd name="connsiteY1" fmla="*/ 877649 h 2390673"/>
              <a:gd name="connsiteX2" fmla="*/ 31 w 1786821"/>
              <a:gd name="connsiteY2" fmla="*/ 2390673 h 2390673"/>
              <a:gd name="connsiteX0" fmla="*/ 787405 w 1798799"/>
              <a:gd name="connsiteY0" fmla="*/ 8862 h 2392731"/>
              <a:gd name="connsiteX1" fmla="*/ 1786732 w 1798799"/>
              <a:gd name="connsiteY1" fmla="*/ 879707 h 2392731"/>
              <a:gd name="connsiteX2" fmla="*/ 31 w 1798799"/>
              <a:gd name="connsiteY2" fmla="*/ 2392731 h 2392731"/>
              <a:gd name="connsiteX0" fmla="*/ 787404 w 1798798"/>
              <a:gd name="connsiteY0" fmla="*/ 8862 h 2392731"/>
              <a:gd name="connsiteX1" fmla="*/ 1786731 w 1798798"/>
              <a:gd name="connsiteY1" fmla="*/ 879707 h 2392731"/>
              <a:gd name="connsiteX2" fmla="*/ 30 w 1798798"/>
              <a:gd name="connsiteY2" fmla="*/ 2392731 h 2392731"/>
              <a:gd name="connsiteX0" fmla="*/ 787404 w 1793967"/>
              <a:gd name="connsiteY0" fmla="*/ 11481 h 2395350"/>
              <a:gd name="connsiteX1" fmla="*/ 1786731 w 1793967"/>
              <a:gd name="connsiteY1" fmla="*/ 882326 h 2395350"/>
              <a:gd name="connsiteX2" fmla="*/ 30 w 1793967"/>
              <a:gd name="connsiteY2" fmla="*/ 2395350 h 2395350"/>
              <a:gd name="connsiteX0" fmla="*/ 787404 w 1790938"/>
              <a:gd name="connsiteY0" fmla="*/ 11481 h 2395350"/>
              <a:gd name="connsiteX1" fmla="*/ 1786731 w 1790938"/>
              <a:gd name="connsiteY1" fmla="*/ 882326 h 2395350"/>
              <a:gd name="connsiteX2" fmla="*/ 30 w 1790938"/>
              <a:gd name="connsiteY2" fmla="*/ 2395350 h 23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938" h="2395350">
                <a:moveTo>
                  <a:pt x="787404" y="11481"/>
                </a:moveTo>
                <a:cubicBezTo>
                  <a:pt x="868141" y="-66176"/>
                  <a:pt x="1860026" y="253001"/>
                  <a:pt x="1786731" y="882326"/>
                </a:cubicBezTo>
                <a:cubicBezTo>
                  <a:pt x="1891876" y="1873192"/>
                  <a:pt x="-8660" y="2317693"/>
                  <a:pt x="30" y="2395350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for</a:t>
            </a:r>
            <a:r>
              <a:rPr lang="en-US" dirty="0">
                <a:latin typeface="Arial" charset="0"/>
              </a:rPr>
              <a:t>	(</a:t>
            </a:r>
            <a:r>
              <a:rPr lang="en-US" dirty="0" err="1">
                <a:solidFill>
                  <a:srgbClr val="008000"/>
                </a:solidFill>
                <a:latin typeface="Arial" charset="0"/>
              </a:rPr>
              <a:t>init</a:t>
            </a:r>
            <a:r>
              <a:rPr lang="en-US" dirty="0">
                <a:latin typeface="Arial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R1&gt;0</a:t>
            </a:r>
            <a:r>
              <a:rPr lang="en-US" dirty="0">
                <a:latin typeface="Arial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reinit</a:t>
            </a:r>
            <a:r>
              <a:rPr lang="en-US" dirty="0">
                <a:latin typeface="Arial" charset="0"/>
              </a:rPr>
              <a:t>)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mr-IN" dirty="0">
                <a:solidFill>
                  <a:srgbClr val="008000"/>
                </a:solidFill>
                <a:latin typeface="Arial" charset="0"/>
              </a:rPr>
              <a:t>…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[initialize loop]</a:t>
            </a:r>
            <a:r>
              <a:rPr lang="mr-IN" dirty="0">
                <a:solidFill>
                  <a:srgbClr val="008000"/>
                </a:solidFill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	; for (</a:t>
            </a:r>
            <a:r>
              <a:rPr lang="en-US" dirty="0" err="1">
                <a:latin typeface="Arial" charset="0"/>
              </a:rPr>
              <a:t>init</a:t>
            </a:r>
            <a:r>
              <a:rPr lang="en-US" dirty="0">
                <a:latin typeface="Arial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FOR1	ADD		R1,R1,#0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		BRNZ	ENDF1	</a:t>
            </a:r>
            <a:r>
              <a:rPr lang="en-US" dirty="0">
                <a:latin typeface="Arial" charset="0"/>
              </a:rPr>
              <a:t>; R1&gt;0</a:t>
            </a:r>
            <a:r>
              <a:rPr lang="en-US" dirty="0" smtClean="0">
                <a:latin typeface="Arial" charset="0"/>
              </a:rPr>
              <a:t>;</a:t>
            </a:r>
          </a:p>
          <a:p>
            <a:pPr marL="0" indent="0">
              <a:buFontTx/>
              <a:buNone/>
            </a:pPr>
            <a:endParaRPr lang="en-US" dirty="0">
              <a:latin typeface="Arial" charset="0"/>
            </a:endParaRPr>
          </a:p>
          <a:p>
            <a:pPr marL="0" indent="0">
              <a:buFontTx/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mr-IN" dirty="0"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[FOR body]</a:t>
            </a:r>
            <a:r>
              <a:rPr lang="mr-IN" dirty="0" smtClean="0">
                <a:latin typeface="Arial" charset="0"/>
              </a:rPr>
              <a:t>…</a:t>
            </a:r>
            <a:endParaRPr lang="en-US" dirty="0" smtClean="0">
              <a:latin typeface="Arial" charset="0"/>
            </a:endParaRPr>
          </a:p>
          <a:p>
            <a:pPr marL="0" indent="0">
              <a:buFontTx/>
              <a:buNone/>
            </a:pPr>
            <a:endParaRPr lang="en-US" dirty="0">
              <a:latin typeface="Arial" charset="0"/>
            </a:endParaRPr>
          </a:p>
          <a:p>
            <a:pPr marL="0" indent="0">
              <a:buFontTx/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mr-IN" dirty="0">
                <a:solidFill>
                  <a:srgbClr val="FF0000"/>
                </a:solidFill>
                <a:latin typeface="Arial" charset="0"/>
              </a:rPr>
              <a:t>…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[reinitialize]</a:t>
            </a:r>
            <a:r>
              <a:rPr lang="mr-IN" dirty="0">
                <a:solidFill>
                  <a:srgbClr val="FF0000"/>
                </a:solidFill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	; </a:t>
            </a:r>
            <a:r>
              <a:rPr lang="en-US" dirty="0" err="1">
                <a:latin typeface="Arial" charset="0"/>
              </a:rPr>
              <a:t>reinit</a:t>
            </a:r>
            <a:r>
              <a:rPr lang="en-US" dirty="0">
                <a:latin typeface="Arial" charset="0"/>
              </a:rPr>
              <a:t>) 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	BRNZP	FOR1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ENDF1	NOP</a:t>
            </a:r>
          </a:p>
        </p:txBody>
      </p:sp>
      <p:sp>
        <p:nvSpPr>
          <p:cNvPr id="4" name="Freeform 3"/>
          <p:cNvSpPr/>
          <p:nvPr/>
        </p:nvSpPr>
        <p:spPr>
          <a:xfrm>
            <a:off x="5484813" y="2471738"/>
            <a:ext cx="2946400" cy="3583516"/>
          </a:xfrm>
          <a:custGeom>
            <a:avLst/>
            <a:gdLst>
              <a:gd name="connsiteX0" fmla="*/ 717853 w 717853"/>
              <a:gd name="connsiteY0" fmla="*/ 1794746 h 1794746"/>
              <a:gd name="connsiteX1" fmla="*/ 0 w 717853"/>
              <a:gd name="connsiteY1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0 w 717853"/>
              <a:gd name="connsiteY2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403225 w 717853"/>
              <a:gd name="connsiteY2" fmla="*/ 220892 h 1794746"/>
              <a:gd name="connsiteX3" fmla="*/ 0 w 717853"/>
              <a:gd name="connsiteY3" fmla="*/ 0 h 1794746"/>
              <a:gd name="connsiteX0" fmla="*/ 398054 w 588194"/>
              <a:gd name="connsiteY0" fmla="*/ 1974220 h 1974220"/>
              <a:gd name="connsiteX1" fmla="*/ 570076 w 588194"/>
              <a:gd name="connsiteY1" fmla="*/ 414172 h 1974220"/>
              <a:gd name="connsiteX2" fmla="*/ 403225 w 588194"/>
              <a:gd name="connsiteY2" fmla="*/ 220892 h 1974220"/>
              <a:gd name="connsiteX3" fmla="*/ 0 w 588194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15796"/>
              <a:gd name="connsiteY0" fmla="*/ 1974220 h 1974220"/>
              <a:gd name="connsiteX1" fmla="*/ 611789 w 615796"/>
              <a:gd name="connsiteY1" fmla="*/ 1283933 h 1974220"/>
              <a:gd name="connsiteX2" fmla="*/ 403225 w 615796"/>
              <a:gd name="connsiteY2" fmla="*/ 220892 h 1974220"/>
              <a:gd name="connsiteX3" fmla="*/ 0 w 615796"/>
              <a:gd name="connsiteY3" fmla="*/ 0 h 1974220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26407"/>
              <a:gd name="connsiteY0" fmla="*/ 1794745 h 1794745"/>
              <a:gd name="connsiteX1" fmla="*/ 611789 w 626407"/>
              <a:gd name="connsiteY1" fmla="*/ 1283933 h 1794745"/>
              <a:gd name="connsiteX2" fmla="*/ 535316 w 626407"/>
              <a:gd name="connsiteY2" fmla="*/ 151864 h 1794745"/>
              <a:gd name="connsiteX3" fmla="*/ 0 w 626407"/>
              <a:gd name="connsiteY3" fmla="*/ 0 h 1794745"/>
              <a:gd name="connsiteX0" fmla="*/ 314628 w 622852"/>
              <a:gd name="connsiteY0" fmla="*/ 1794745 h 1794745"/>
              <a:gd name="connsiteX1" fmla="*/ 611789 w 622852"/>
              <a:gd name="connsiteY1" fmla="*/ 1283933 h 1794745"/>
              <a:gd name="connsiteX2" fmla="*/ 535316 w 622852"/>
              <a:gd name="connsiteY2" fmla="*/ 151864 h 1794745"/>
              <a:gd name="connsiteX3" fmla="*/ 0 w 622852"/>
              <a:gd name="connsiteY3" fmla="*/ 0 h 1794745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0 w 641781"/>
              <a:gd name="connsiteY3" fmla="*/ 0 h 1794745"/>
              <a:gd name="connsiteX0" fmla="*/ 314628 w 641781"/>
              <a:gd name="connsiteY0" fmla="*/ 1808487 h 1808487"/>
              <a:gd name="connsiteX1" fmla="*/ 611789 w 641781"/>
              <a:gd name="connsiteY1" fmla="*/ 1297675 h 1808487"/>
              <a:gd name="connsiteX2" fmla="*/ 535316 w 641781"/>
              <a:gd name="connsiteY2" fmla="*/ 165606 h 1808487"/>
              <a:gd name="connsiteX3" fmla="*/ 0 w 641781"/>
              <a:gd name="connsiteY3" fmla="*/ 13742 h 1808487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152947 w 641781"/>
              <a:gd name="connsiteY3" fmla="*/ 207087 h 1794745"/>
              <a:gd name="connsiteX4" fmla="*/ 0 w 641781"/>
              <a:gd name="connsiteY4" fmla="*/ 0 h 1794745"/>
              <a:gd name="connsiteX0" fmla="*/ 314628 w 641781"/>
              <a:gd name="connsiteY0" fmla="*/ 1801909 h 1801909"/>
              <a:gd name="connsiteX1" fmla="*/ 611789 w 641781"/>
              <a:gd name="connsiteY1" fmla="*/ 1291097 h 1801909"/>
              <a:gd name="connsiteX2" fmla="*/ 535316 w 641781"/>
              <a:gd name="connsiteY2" fmla="*/ 159028 h 1801909"/>
              <a:gd name="connsiteX3" fmla="*/ 152947 w 641781"/>
              <a:gd name="connsiteY3" fmla="*/ 214251 h 1801909"/>
              <a:gd name="connsiteX4" fmla="*/ 0 w 641781"/>
              <a:gd name="connsiteY4" fmla="*/ 7164 h 1801909"/>
              <a:gd name="connsiteX0" fmla="*/ 314628 w 641781"/>
              <a:gd name="connsiteY0" fmla="*/ 1896423 h 1896423"/>
              <a:gd name="connsiteX1" fmla="*/ 611789 w 641781"/>
              <a:gd name="connsiteY1" fmla="*/ 1385611 h 1896423"/>
              <a:gd name="connsiteX2" fmla="*/ 535316 w 641781"/>
              <a:gd name="connsiteY2" fmla="*/ 253542 h 1896423"/>
              <a:gd name="connsiteX3" fmla="*/ 305894 w 641781"/>
              <a:gd name="connsiteY3" fmla="*/ 129290 h 1896423"/>
              <a:gd name="connsiteX4" fmla="*/ 0 w 641781"/>
              <a:gd name="connsiteY4" fmla="*/ 101678 h 1896423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305894 w 641781"/>
              <a:gd name="connsiteY3" fmla="*/ 27612 h 1794745"/>
              <a:gd name="connsiteX4" fmla="*/ 0 w 641781"/>
              <a:gd name="connsiteY4" fmla="*/ 0 h 1794745"/>
              <a:gd name="connsiteX0" fmla="*/ 0 w 1446450"/>
              <a:gd name="connsiteY0" fmla="*/ 1891386 h 1891386"/>
              <a:gd name="connsiteX1" fmla="*/ 1416458 w 1446450"/>
              <a:gd name="connsiteY1" fmla="*/ 1283933 h 1891386"/>
              <a:gd name="connsiteX2" fmla="*/ 1339985 w 1446450"/>
              <a:gd name="connsiteY2" fmla="*/ 151864 h 1891386"/>
              <a:gd name="connsiteX3" fmla="*/ 1110563 w 1446450"/>
              <a:gd name="connsiteY3" fmla="*/ 27612 h 1891386"/>
              <a:gd name="connsiteX4" fmla="*/ 804669 w 1446450"/>
              <a:gd name="connsiteY4" fmla="*/ 0 h 1891386"/>
              <a:gd name="connsiteX0" fmla="*/ 0 w 1446450"/>
              <a:gd name="connsiteY0" fmla="*/ 1918997 h 1918997"/>
              <a:gd name="connsiteX1" fmla="*/ 1416458 w 1446450"/>
              <a:gd name="connsiteY1" fmla="*/ 1311544 h 1918997"/>
              <a:gd name="connsiteX2" fmla="*/ 1339985 w 1446450"/>
              <a:gd name="connsiteY2" fmla="*/ 179475 h 1918997"/>
              <a:gd name="connsiteX3" fmla="*/ 1110563 w 1446450"/>
              <a:gd name="connsiteY3" fmla="*/ 55223 h 1918997"/>
              <a:gd name="connsiteX4" fmla="*/ 1096659 w 1446450"/>
              <a:gd name="connsiteY4" fmla="*/ 0 h 1918997"/>
              <a:gd name="connsiteX5" fmla="*/ 804669 w 1446450"/>
              <a:gd name="connsiteY5" fmla="*/ 27611 h 1918997"/>
              <a:gd name="connsiteX0" fmla="*/ 0 w 1446450"/>
              <a:gd name="connsiteY0" fmla="*/ 2512644 h 2512644"/>
              <a:gd name="connsiteX1" fmla="*/ 1416458 w 1446450"/>
              <a:gd name="connsiteY1" fmla="*/ 1905191 h 2512644"/>
              <a:gd name="connsiteX2" fmla="*/ 1339985 w 1446450"/>
              <a:gd name="connsiteY2" fmla="*/ 773122 h 2512644"/>
              <a:gd name="connsiteX3" fmla="*/ 1110563 w 1446450"/>
              <a:gd name="connsiteY3" fmla="*/ 648870 h 2512644"/>
              <a:gd name="connsiteX4" fmla="*/ 1096659 w 1446450"/>
              <a:gd name="connsiteY4" fmla="*/ 593647 h 2512644"/>
              <a:gd name="connsiteX5" fmla="*/ 464014 w 1446450"/>
              <a:gd name="connsiteY5" fmla="*/ 0 h 2512644"/>
              <a:gd name="connsiteX0" fmla="*/ 0 w 1446450"/>
              <a:gd name="connsiteY0" fmla="*/ 2512644 h 2512644"/>
              <a:gd name="connsiteX1" fmla="*/ 1416458 w 1446450"/>
              <a:gd name="connsiteY1" fmla="*/ 1905191 h 2512644"/>
              <a:gd name="connsiteX2" fmla="*/ 1339985 w 1446450"/>
              <a:gd name="connsiteY2" fmla="*/ 773122 h 2512644"/>
              <a:gd name="connsiteX3" fmla="*/ 1110563 w 1446450"/>
              <a:gd name="connsiteY3" fmla="*/ 648870 h 2512644"/>
              <a:gd name="connsiteX4" fmla="*/ 464014 w 1446450"/>
              <a:gd name="connsiteY4" fmla="*/ 0 h 2512644"/>
              <a:gd name="connsiteX0" fmla="*/ 0 w 1446450"/>
              <a:gd name="connsiteY0" fmla="*/ 2512644 h 2512644"/>
              <a:gd name="connsiteX1" fmla="*/ 1416458 w 1446450"/>
              <a:gd name="connsiteY1" fmla="*/ 1905191 h 2512644"/>
              <a:gd name="connsiteX2" fmla="*/ 1339985 w 1446450"/>
              <a:gd name="connsiteY2" fmla="*/ 773122 h 2512644"/>
              <a:gd name="connsiteX3" fmla="*/ 464014 w 1446450"/>
              <a:gd name="connsiteY3" fmla="*/ 0 h 2512644"/>
              <a:gd name="connsiteX0" fmla="*/ 0 w 1460075"/>
              <a:gd name="connsiteY0" fmla="*/ 2512644 h 2512644"/>
              <a:gd name="connsiteX1" fmla="*/ 1416458 w 1460075"/>
              <a:gd name="connsiteY1" fmla="*/ 1905191 h 2512644"/>
              <a:gd name="connsiteX2" fmla="*/ 1367793 w 1460075"/>
              <a:gd name="connsiteY2" fmla="*/ 676481 h 2512644"/>
              <a:gd name="connsiteX3" fmla="*/ 464014 w 1460075"/>
              <a:gd name="connsiteY3" fmla="*/ 0 h 2512644"/>
              <a:gd name="connsiteX0" fmla="*/ 0 w 1488805"/>
              <a:gd name="connsiteY0" fmla="*/ 2512644 h 2512644"/>
              <a:gd name="connsiteX1" fmla="*/ 1416458 w 1488805"/>
              <a:gd name="connsiteY1" fmla="*/ 1905191 h 2512644"/>
              <a:gd name="connsiteX2" fmla="*/ 1367793 w 1488805"/>
              <a:gd name="connsiteY2" fmla="*/ 676481 h 2512644"/>
              <a:gd name="connsiteX3" fmla="*/ 464014 w 1488805"/>
              <a:gd name="connsiteY3" fmla="*/ 0 h 2512644"/>
              <a:gd name="connsiteX0" fmla="*/ 0 w 1488805"/>
              <a:gd name="connsiteY0" fmla="*/ 2512644 h 2512644"/>
              <a:gd name="connsiteX1" fmla="*/ 1416458 w 1488805"/>
              <a:gd name="connsiteY1" fmla="*/ 1905191 h 2512644"/>
              <a:gd name="connsiteX2" fmla="*/ 1367793 w 1488805"/>
              <a:gd name="connsiteY2" fmla="*/ 676481 h 2512644"/>
              <a:gd name="connsiteX3" fmla="*/ 464014 w 1488805"/>
              <a:gd name="connsiteY3" fmla="*/ 0 h 2512644"/>
              <a:gd name="connsiteX0" fmla="*/ 0 w 1488805"/>
              <a:gd name="connsiteY0" fmla="*/ 2512644 h 2512644"/>
              <a:gd name="connsiteX1" fmla="*/ 1416458 w 1488805"/>
              <a:gd name="connsiteY1" fmla="*/ 1905191 h 2512644"/>
              <a:gd name="connsiteX2" fmla="*/ 1367793 w 1488805"/>
              <a:gd name="connsiteY2" fmla="*/ 676481 h 2512644"/>
              <a:gd name="connsiteX3" fmla="*/ 464014 w 1488805"/>
              <a:gd name="connsiteY3" fmla="*/ 0 h 2512644"/>
              <a:gd name="connsiteX0" fmla="*/ 0 w 1533054"/>
              <a:gd name="connsiteY0" fmla="*/ 2512644 h 2512644"/>
              <a:gd name="connsiteX1" fmla="*/ 1416458 w 1533054"/>
              <a:gd name="connsiteY1" fmla="*/ 1905191 h 2512644"/>
              <a:gd name="connsiteX2" fmla="*/ 1367793 w 1533054"/>
              <a:gd name="connsiteY2" fmla="*/ 676481 h 2512644"/>
              <a:gd name="connsiteX3" fmla="*/ 464014 w 1533054"/>
              <a:gd name="connsiteY3" fmla="*/ 0 h 2512644"/>
              <a:gd name="connsiteX0" fmla="*/ 0 w 1484389"/>
              <a:gd name="connsiteY0" fmla="*/ 2402199 h 2402199"/>
              <a:gd name="connsiteX1" fmla="*/ 1367793 w 1484389"/>
              <a:gd name="connsiteY1" fmla="*/ 1905191 h 2402199"/>
              <a:gd name="connsiteX2" fmla="*/ 1319128 w 1484389"/>
              <a:gd name="connsiteY2" fmla="*/ 676481 h 2402199"/>
              <a:gd name="connsiteX3" fmla="*/ 415349 w 1484389"/>
              <a:gd name="connsiteY3" fmla="*/ 0 h 2402199"/>
              <a:gd name="connsiteX0" fmla="*/ 0 w 1484389"/>
              <a:gd name="connsiteY0" fmla="*/ 2402199 h 2402199"/>
              <a:gd name="connsiteX1" fmla="*/ 1367793 w 1484389"/>
              <a:gd name="connsiteY1" fmla="*/ 1905191 h 2402199"/>
              <a:gd name="connsiteX2" fmla="*/ 1319128 w 1484389"/>
              <a:gd name="connsiteY2" fmla="*/ 676481 h 2402199"/>
              <a:gd name="connsiteX3" fmla="*/ 415349 w 1484389"/>
              <a:gd name="connsiteY3" fmla="*/ 0 h 240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4389" h="2402199">
                <a:moveTo>
                  <a:pt x="0" y="2402199"/>
                </a:moveTo>
                <a:cubicBezTo>
                  <a:pt x="246505" y="2379190"/>
                  <a:pt x="1162206" y="2254936"/>
                  <a:pt x="1367793" y="1905191"/>
                </a:cubicBezTo>
                <a:cubicBezTo>
                  <a:pt x="1522761" y="1550844"/>
                  <a:pt x="1539279" y="1394378"/>
                  <a:pt x="1319128" y="676481"/>
                </a:cubicBezTo>
                <a:cubicBezTo>
                  <a:pt x="1202100" y="276115"/>
                  <a:pt x="597843" y="161067"/>
                  <a:pt x="415349" y="0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422400" y="3084513"/>
            <a:ext cx="890588" cy="3525284"/>
          </a:xfrm>
          <a:custGeom>
            <a:avLst/>
            <a:gdLst>
              <a:gd name="connsiteX0" fmla="*/ 717853 w 717853"/>
              <a:gd name="connsiteY0" fmla="*/ 1794746 h 1794746"/>
              <a:gd name="connsiteX1" fmla="*/ 0 w 717853"/>
              <a:gd name="connsiteY1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0 w 717853"/>
              <a:gd name="connsiteY2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403225 w 717853"/>
              <a:gd name="connsiteY2" fmla="*/ 220892 h 1794746"/>
              <a:gd name="connsiteX3" fmla="*/ 0 w 717853"/>
              <a:gd name="connsiteY3" fmla="*/ 0 h 1794746"/>
              <a:gd name="connsiteX0" fmla="*/ 398054 w 588194"/>
              <a:gd name="connsiteY0" fmla="*/ 1974220 h 1974220"/>
              <a:gd name="connsiteX1" fmla="*/ 570076 w 588194"/>
              <a:gd name="connsiteY1" fmla="*/ 414172 h 1974220"/>
              <a:gd name="connsiteX2" fmla="*/ 403225 w 588194"/>
              <a:gd name="connsiteY2" fmla="*/ 220892 h 1974220"/>
              <a:gd name="connsiteX3" fmla="*/ 0 w 588194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15796"/>
              <a:gd name="connsiteY0" fmla="*/ 1974220 h 1974220"/>
              <a:gd name="connsiteX1" fmla="*/ 611789 w 615796"/>
              <a:gd name="connsiteY1" fmla="*/ 1283933 h 1974220"/>
              <a:gd name="connsiteX2" fmla="*/ 403225 w 615796"/>
              <a:gd name="connsiteY2" fmla="*/ 220892 h 1974220"/>
              <a:gd name="connsiteX3" fmla="*/ 0 w 615796"/>
              <a:gd name="connsiteY3" fmla="*/ 0 h 1974220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26407"/>
              <a:gd name="connsiteY0" fmla="*/ 1794745 h 1794745"/>
              <a:gd name="connsiteX1" fmla="*/ 611789 w 626407"/>
              <a:gd name="connsiteY1" fmla="*/ 1283933 h 1794745"/>
              <a:gd name="connsiteX2" fmla="*/ 535316 w 626407"/>
              <a:gd name="connsiteY2" fmla="*/ 151864 h 1794745"/>
              <a:gd name="connsiteX3" fmla="*/ 0 w 626407"/>
              <a:gd name="connsiteY3" fmla="*/ 0 h 1794745"/>
              <a:gd name="connsiteX0" fmla="*/ 314628 w 622852"/>
              <a:gd name="connsiteY0" fmla="*/ 1794745 h 1794745"/>
              <a:gd name="connsiteX1" fmla="*/ 611789 w 622852"/>
              <a:gd name="connsiteY1" fmla="*/ 1283933 h 1794745"/>
              <a:gd name="connsiteX2" fmla="*/ 535316 w 622852"/>
              <a:gd name="connsiteY2" fmla="*/ 151864 h 1794745"/>
              <a:gd name="connsiteX3" fmla="*/ 0 w 622852"/>
              <a:gd name="connsiteY3" fmla="*/ 0 h 1794745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0 w 641781"/>
              <a:gd name="connsiteY3" fmla="*/ 0 h 1794745"/>
              <a:gd name="connsiteX0" fmla="*/ 314628 w 641781"/>
              <a:gd name="connsiteY0" fmla="*/ 1808487 h 1808487"/>
              <a:gd name="connsiteX1" fmla="*/ 611789 w 641781"/>
              <a:gd name="connsiteY1" fmla="*/ 1297675 h 1808487"/>
              <a:gd name="connsiteX2" fmla="*/ 535316 w 641781"/>
              <a:gd name="connsiteY2" fmla="*/ 165606 h 1808487"/>
              <a:gd name="connsiteX3" fmla="*/ 0 w 641781"/>
              <a:gd name="connsiteY3" fmla="*/ 13742 h 1808487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152947 w 641781"/>
              <a:gd name="connsiteY3" fmla="*/ 207087 h 1794745"/>
              <a:gd name="connsiteX4" fmla="*/ 0 w 641781"/>
              <a:gd name="connsiteY4" fmla="*/ 0 h 1794745"/>
              <a:gd name="connsiteX0" fmla="*/ 314628 w 641781"/>
              <a:gd name="connsiteY0" fmla="*/ 1801909 h 1801909"/>
              <a:gd name="connsiteX1" fmla="*/ 611789 w 641781"/>
              <a:gd name="connsiteY1" fmla="*/ 1291097 h 1801909"/>
              <a:gd name="connsiteX2" fmla="*/ 535316 w 641781"/>
              <a:gd name="connsiteY2" fmla="*/ 159028 h 1801909"/>
              <a:gd name="connsiteX3" fmla="*/ 152947 w 641781"/>
              <a:gd name="connsiteY3" fmla="*/ 214251 h 1801909"/>
              <a:gd name="connsiteX4" fmla="*/ 0 w 641781"/>
              <a:gd name="connsiteY4" fmla="*/ 7164 h 1801909"/>
              <a:gd name="connsiteX0" fmla="*/ 314628 w 641781"/>
              <a:gd name="connsiteY0" fmla="*/ 1896423 h 1896423"/>
              <a:gd name="connsiteX1" fmla="*/ 611789 w 641781"/>
              <a:gd name="connsiteY1" fmla="*/ 1385611 h 1896423"/>
              <a:gd name="connsiteX2" fmla="*/ 535316 w 641781"/>
              <a:gd name="connsiteY2" fmla="*/ 253542 h 1896423"/>
              <a:gd name="connsiteX3" fmla="*/ 305894 w 641781"/>
              <a:gd name="connsiteY3" fmla="*/ 129290 h 1896423"/>
              <a:gd name="connsiteX4" fmla="*/ 0 w 641781"/>
              <a:gd name="connsiteY4" fmla="*/ 101678 h 1896423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305894 w 641781"/>
              <a:gd name="connsiteY3" fmla="*/ 27612 h 1794745"/>
              <a:gd name="connsiteX4" fmla="*/ 0 w 641781"/>
              <a:gd name="connsiteY4" fmla="*/ 0 h 1794745"/>
              <a:gd name="connsiteX0" fmla="*/ 314628 w 641781"/>
              <a:gd name="connsiteY0" fmla="*/ 1794745 h 1794745"/>
              <a:gd name="connsiteX1" fmla="*/ 618741 w 641781"/>
              <a:gd name="connsiteY1" fmla="*/ 1518632 h 1794745"/>
              <a:gd name="connsiteX2" fmla="*/ 611789 w 641781"/>
              <a:gd name="connsiteY2" fmla="*/ 1283933 h 1794745"/>
              <a:gd name="connsiteX3" fmla="*/ 535316 w 641781"/>
              <a:gd name="connsiteY3" fmla="*/ 151864 h 1794745"/>
              <a:gd name="connsiteX4" fmla="*/ 305894 w 641781"/>
              <a:gd name="connsiteY4" fmla="*/ 27612 h 1794745"/>
              <a:gd name="connsiteX5" fmla="*/ 0 w 641781"/>
              <a:gd name="connsiteY5" fmla="*/ 0 h 1794745"/>
              <a:gd name="connsiteX0" fmla="*/ 224250 w 641781"/>
              <a:gd name="connsiteY0" fmla="*/ 1656688 h 1656688"/>
              <a:gd name="connsiteX1" fmla="*/ 618741 w 641781"/>
              <a:gd name="connsiteY1" fmla="*/ 1518632 h 1656688"/>
              <a:gd name="connsiteX2" fmla="*/ 611789 w 641781"/>
              <a:gd name="connsiteY2" fmla="*/ 1283933 h 1656688"/>
              <a:gd name="connsiteX3" fmla="*/ 535316 w 641781"/>
              <a:gd name="connsiteY3" fmla="*/ 151864 h 1656688"/>
              <a:gd name="connsiteX4" fmla="*/ 305894 w 641781"/>
              <a:gd name="connsiteY4" fmla="*/ 27612 h 1656688"/>
              <a:gd name="connsiteX5" fmla="*/ 0 w 641781"/>
              <a:gd name="connsiteY5" fmla="*/ 0 h 1656688"/>
              <a:gd name="connsiteX0" fmla="*/ 224250 w 641781"/>
              <a:gd name="connsiteY0" fmla="*/ 1656688 h 1656688"/>
              <a:gd name="connsiteX1" fmla="*/ 611789 w 641781"/>
              <a:gd name="connsiteY1" fmla="*/ 1283933 h 1656688"/>
              <a:gd name="connsiteX2" fmla="*/ 535316 w 641781"/>
              <a:gd name="connsiteY2" fmla="*/ 151864 h 1656688"/>
              <a:gd name="connsiteX3" fmla="*/ 305894 w 641781"/>
              <a:gd name="connsiteY3" fmla="*/ 27612 h 1656688"/>
              <a:gd name="connsiteX4" fmla="*/ 0 w 641781"/>
              <a:gd name="connsiteY4" fmla="*/ 0 h 1656688"/>
              <a:gd name="connsiteX0" fmla="*/ 224250 w 612398"/>
              <a:gd name="connsiteY0" fmla="*/ 1656688 h 1656688"/>
              <a:gd name="connsiteX1" fmla="*/ 611789 w 612398"/>
              <a:gd name="connsiteY1" fmla="*/ 1283933 h 1656688"/>
              <a:gd name="connsiteX2" fmla="*/ 305894 w 612398"/>
              <a:gd name="connsiteY2" fmla="*/ 27612 h 1656688"/>
              <a:gd name="connsiteX3" fmla="*/ 0 w 612398"/>
              <a:gd name="connsiteY3" fmla="*/ 0 h 1656688"/>
              <a:gd name="connsiteX0" fmla="*/ 224250 w 613762"/>
              <a:gd name="connsiteY0" fmla="*/ 1656688 h 1656688"/>
              <a:gd name="connsiteX1" fmla="*/ 611789 w 613762"/>
              <a:gd name="connsiteY1" fmla="*/ 1283933 h 1656688"/>
              <a:gd name="connsiteX2" fmla="*/ 465793 w 613762"/>
              <a:gd name="connsiteY2" fmla="*/ 414173 h 1656688"/>
              <a:gd name="connsiteX3" fmla="*/ 0 w 613762"/>
              <a:gd name="connsiteY3" fmla="*/ 0 h 1656688"/>
              <a:gd name="connsiteX0" fmla="*/ 22637 w 412149"/>
              <a:gd name="connsiteY0" fmla="*/ 1656688 h 1656688"/>
              <a:gd name="connsiteX1" fmla="*/ 410176 w 412149"/>
              <a:gd name="connsiteY1" fmla="*/ 1283933 h 1656688"/>
              <a:gd name="connsiteX2" fmla="*/ 264180 w 412149"/>
              <a:gd name="connsiteY2" fmla="*/ 414173 h 1656688"/>
              <a:gd name="connsiteX3" fmla="*/ 0 w 412149"/>
              <a:gd name="connsiteY3" fmla="*/ 0 h 1656688"/>
              <a:gd name="connsiteX0" fmla="*/ 0 w 429253"/>
              <a:gd name="connsiteY0" fmla="*/ 1242515 h 1242515"/>
              <a:gd name="connsiteX1" fmla="*/ 387539 w 429253"/>
              <a:gd name="connsiteY1" fmla="*/ 869760 h 1242515"/>
              <a:gd name="connsiteX2" fmla="*/ 241543 w 429253"/>
              <a:gd name="connsiteY2" fmla="*/ 0 h 1242515"/>
              <a:gd name="connsiteX3" fmla="*/ 429253 w 429253"/>
              <a:gd name="connsiteY3" fmla="*/ 1242515 h 1242515"/>
              <a:gd name="connsiteX0" fmla="*/ 140826 w 187710"/>
              <a:gd name="connsiteY0" fmla="*/ 3050 h 1480264"/>
              <a:gd name="connsiteX1" fmla="*/ 145996 w 187710"/>
              <a:gd name="connsiteY1" fmla="*/ 1107509 h 1480264"/>
              <a:gd name="connsiteX2" fmla="*/ 0 w 187710"/>
              <a:gd name="connsiteY2" fmla="*/ 237749 h 1480264"/>
              <a:gd name="connsiteX3" fmla="*/ 187710 w 187710"/>
              <a:gd name="connsiteY3" fmla="*/ 1480264 h 1480264"/>
              <a:gd name="connsiteX0" fmla="*/ 7662 w 54546"/>
              <a:gd name="connsiteY0" fmla="*/ 3050 h 1480264"/>
              <a:gd name="connsiteX1" fmla="*/ 12832 w 54546"/>
              <a:gd name="connsiteY1" fmla="*/ 1107509 h 1480264"/>
              <a:gd name="connsiteX2" fmla="*/ 54546 w 54546"/>
              <a:gd name="connsiteY2" fmla="*/ 1480264 h 1480264"/>
              <a:gd name="connsiteX0" fmla="*/ 305045 w 351929"/>
              <a:gd name="connsiteY0" fmla="*/ 4594 h 1481808"/>
              <a:gd name="connsiteX1" fmla="*/ 4321 w 351929"/>
              <a:gd name="connsiteY1" fmla="*/ 612046 h 1481808"/>
              <a:gd name="connsiteX2" fmla="*/ 351929 w 351929"/>
              <a:gd name="connsiteY2" fmla="*/ 1481808 h 1481808"/>
              <a:gd name="connsiteX0" fmla="*/ 300918 w 347802"/>
              <a:gd name="connsiteY0" fmla="*/ 11127 h 1488341"/>
              <a:gd name="connsiteX1" fmla="*/ 194 w 347802"/>
              <a:gd name="connsiteY1" fmla="*/ 618579 h 1488341"/>
              <a:gd name="connsiteX2" fmla="*/ 347802 w 347802"/>
              <a:gd name="connsiteY2" fmla="*/ 1488341 h 1488341"/>
              <a:gd name="connsiteX0" fmla="*/ 300918 w 347802"/>
              <a:gd name="connsiteY0" fmla="*/ 11127 h 1488341"/>
              <a:gd name="connsiteX1" fmla="*/ 194 w 347802"/>
              <a:gd name="connsiteY1" fmla="*/ 618579 h 1488341"/>
              <a:gd name="connsiteX2" fmla="*/ 347802 w 347802"/>
              <a:gd name="connsiteY2" fmla="*/ 1488341 h 1488341"/>
              <a:gd name="connsiteX0" fmla="*/ 300918 w 311891"/>
              <a:gd name="connsiteY0" fmla="*/ 11127 h 1764456"/>
              <a:gd name="connsiteX1" fmla="*/ 194 w 311891"/>
              <a:gd name="connsiteY1" fmla="*/ 618579 h 1764456"/>
              <a:gd name="connsiteX2" fmla="*/ 306089 w 311891"/>
              <a:gd name="connsiteY2" fmla="*/ 1764456 h 1764456"/>
              <a:gd name="connsiteX0" fmla="*/ 356511 w 366266"/>
              <a:gd name="connsiteY0" fmla="*/ 9829 h 1818381"/>
              <a:gd name="connsiteX1" fmla="*/ 170 w 366266"/>
              <a:gd name="connsiteY1" fmla="*/ 672504 h 1818381"/>
              <a:gd name="connsiteX2" fmla="*/ 306065 w 366266"/>
              <a:gd name="connsiteY2" fmla="*/ 1818381 h 1818381"/>
              <a:gd name="connsiteX0" fmla="*/ 439911 w 448274"/>
              <a:gd name="connsiteY0" fmla="*/ 8357 h 1899743"/>
              <a:gd name="connsiteX1" fmla="*/ 144 w 448274"/>
              <a:gd name="connsiteY1" fmla="*/ 753866 h 1899743"/>
              <a:gd name="connsiteX2" fmla="*/ 306039 w 448274"/>
              <a:gd name="connsiteY2" fmla="*/ 1899743 h 1899743"/>
              <a:gd name="connsiteX0" fmla="*/ 439911 w 448274"/>
              <a:gd name="connsiteY0" fmla="*/ 8357 h 2231081"/>
              <a:gd name="connsiteX1" fmla="*/ 144 w 448274"/>
              <a:gd name="connsiteY1" fmla="*/ 753866 h 2231081"/>
              <a:gd name="connsiteX2" fmla="*/ 445082 w 448274"/>
              <a:gd name="connsiteY2" fmla="*/ 2231081 h 223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74" h="2231081">
                <a:moveTo>
                  <a:pt x="439911" y="8357"/>
                </a:moveTo>
                <a:cubicBezTo>
                  <a:pt x="520648" y="-69300"/>
                  <a:pt x="-9987" y="411024"/>
                  <a:pt x="144" y="753866"/>
                </a:cubicBezTo>
                <a:cubicBezTo>
                  <a:pt x="14910" y="1386629"/>
                  <a:pt x="436392" y="2153424"/>
                  <a:pt x="445082" y="2231081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While (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R1&gt;0</a:t>
            </a:r>
            <a:r>
              <a:rPr lang="en-US" dirty="0">
                <a:latin typeface="Arial" charset="0"/>
              </a:rPr>
              <a:t>)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WHILE1</a:t>
            </a:r>
            <a:r>
              <a:rPr lang="en-US" dirty="0">
                <a:latin typeface="Arial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ADD		R1,R1.#0	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; while(R1&gt;0)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		BRNZ	</a:t>
            </a:r>
            <a:r>
              <a:rPr lang="en-US" dirty="0" smtClean="0">
                <a:solidFill>
                  <a:srgbClr val="008000"/>
                </a:solidFill>
                <a:latin typeface="Arial" charset="0"/>
              </a:rPr>
              <a:t>ENDW1</a:t>
            </a:r>
          </a:p>
          <a:p>
            <a:pPr marL="0" indent="0">
              <a:buFontTx/>
              <a:buNone/>
            </a:pPr>
            <a:r>
              <a:rPr lang="en-US" dirty="0">
                <a:latin typeface="Arial" charset="0"/>
              </a:rPr>
              <a:t>	</a:t>
            </a:r>
          </a:p>
          <a:p>
            <a:pPr marL="0" indent="0">
              <a:buFontTx/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mr-IN" dirty="0"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[WHILE body]</a:t>
            </a:r>
            <a:r>
              <a:rPr lang="mr-IN" dirty="0" smtClean="0">
                <a:latin typeface="Arial" charset="0"/>
              </a:rPr>
              <a:t>…</a:t>
            </a:r>
            <a:endParaRPr lang="en-US" dirty="0" smtClean="0">
              <a:latin typeface="Arial" charset="0"/>
            </a:endParaRPr>
          </a:p>
          <a:p>
            <a:pPr marL="0" indent="0">
              <a:buFontTx/>
              <a:buNone/>
            </a:pPr>
            <a:endParaRPr lang="en-US" dirty="0">
              <a:latin typeface="Arial" charset="0"/>
            </a:endParaRPr>
          </a:p>
          <a:p>
            <a:pPr marL="0" indent="0">
              <a:buFontTx/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BRNZP	WHILE1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ENDW1	NOP</a:t>
            </a:r>
            <a:r>
              <a:rPr lang="en-US" dirty="0">
                <a:latin typeface="Arial" charset="0"/>
              </a:rPr>
              <a:t>				; </a:t>
            </a:r>
            <a:r>
              <a:rPr lang="en-US" dirty="0" err="1">
                <a:latin typeface="Arial" charset="0"/>
              </a:rPr>
              <a:t>endwhile</a:t>
            </a:r>
            <a:endParaRPr lang="en-US" dirty="0">
              <a:latin typeface="Arial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797550" y="2057400"/>
            <a:ext cx="819150" cy="2763548"/>
          </a:xfrm>
          <a:custGeom>
            <a:avLst/>
            <a:gdLst>
              <a:gd name="connsiteX0" fmla="*/ 717853 w 717853"/>
              <a:gd name="connsiteY0" fmla="*/ 1794746 h 1794746"/>
              <a:gd name="connsiteX1" fmla="*/ 0 w 717853"/>
              <a:gd name="connsiteY1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0 w 717853"/>
              <a:gd name="connsiteY2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403225 w 717853"/>
              <a:gd name="connsiteY2" fmla="*/ 220892 h 1794746"/>
              <a:gd name="connsiteX3" fmla="*/ 0 w 717853"/>
              <a:gd name="connsiteY3" fmla="*/ 0 h 1794746"/>
              <a:gd name="connsiteX0" fmla="*/ 398054 w 588194"/>
              <a:gd name="connsiteY0" fmla="*/ 1974220 h 1974220"/>
              <a:gd name="connsiteX1" fmla="*/ 570076 w 588194"/>
              <a:gd name="connsiteY1" fmla="*/ 414172 h 1974220"/>
              <a:gd name="connsiteX2" fmla="*/ 403225 w 588194"/>
              <a:gd name="connsiteY2" fmla="*/ 220892 h 1974220"/>
              <a:gd name="connsiteX3" fmla="*/ 0 w 588194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15796"/>
              <a:gd name="connsiteY0" fmla="*/ 1974220 h 1974220"/>
              <a:gd name="connsiteX1" fmla="*/ 611789 w 615796"/>
              <a:gd name="connsiteY1" fmla="*/ 1283933 h 1974220"/>
              <a:gd name="connsiteX2" fmla="*/ 403225 w 615796"/>
              <a:gd name="connsiteY2" fmla="*/ 220892 h 1974220"/>
              <a:gd name="connsiteX3" fmla="*/ 0 w 615796"/>
              <a:gd name="connsiteY3" fmla="*/ 0 h 1974220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26407"/>
              <a:gd name="connsiteY0" fmla="*/ 1794745 h 1794745"/>
              <a:gd name="connsiteX1" fmla="*/ 611789 w 626407"/>
              <a:gd name="connsiteY1" fmla="*/ 1283933 h 1794745"/>
              <a:gd name="connsiteX2" fmla="*/ 535316 w 626407"/>
              <a:gd name="connsiteY2" fmla="*/ 151864 h 1794745"/>
              <a:gd name="connsiteX3" fmla="*/ 0 w 626407"/>
              <a:gd name="connsiteY3" fmla="*/ 0 h 1794745"/>
              <a:gd name="connsiteX0" fmla="*/ 314628 w 622852"/>
              <a:gd name="connsiteY0" fmla="*/ 1794745 h 1794745"/>
              <a:gd name="connsiteX1" fmla="*/ 611789 w 622852"/>
              <a:gd name="connsiteY1" fmla="*/ 1283933 h 1794745"/>
              <a:gd name="connsiteX2" fmla="*/ 535316 w 622852"/>
              <a:gd name="connsiteY2" fmla="*/ 151864 h 1794745"/>
              <a:gd name="connsiteX3" fmla="*/ 0 w 622852"/>
              <a:gd name="connsiteY3" fmla="*/ 0 h 1794745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0 w 641781"/>
              <a:gd name="connsiteY3" fmla="*/ 0 h 1794745"/>
              <a:gd name="connsiteX0" fmla="*/ 314628 w 641781"/>
              <a:gd name="connsiteY0" fmla="*/ 1808487 h 1808487"/>
              <a:gd name="connsiteX1" fmla="*/ 611789 w 641781"/>
              <a:gd name="connsiteY1" fmla="*/ 1297675 h 1808487"/>
              <a:gd name="connsiteX2" fmla="*/ 535316 w 641781"/>
              <a:gd name="connsiteY2" fmla="*/ 165606 h 1808487"/>
              <a:gd name="connsiteX3" fmla="*/ 0 w 641781"/>
              <a:gd name="connsiteY3" fmla="*/ 13742 h 1808487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152947 w 641781"/>
              <a:gd name="connsiteY3" fmla="*/ 207087 h 1794745"/>
              <a:gd name="connsiteX4" fmla="*/ 0 w 641781"/>
              <a:gd name="connsiteY4" fmla="*/ 0 h 1794745"/>
              <a:gd name="connsiteX0" fmla="*/ 314628 w 641781"/>
              <a:gd name="connsiteY0" fmla="*/ 1801909 h 1801909"/>
              <a:gd name="connsiteX1" fmla="*/ 611789 w 641781"/>
              <a:gd name="connsiteY1" fmla="*/ 1291097 h 1801909"/>
              <a:gd name="connsiteX2" fmla="*/ 535316 w 641781"/>
              <a:gd name="connsiteY2" fmla="*/ 159028 h 1801909"/>
              <a:gd name="connsiteX3" fmla="*/ 152947 w 641781"/>
              <a:gd name="connsiteY3" fmla="*/ 214251 h 1801909"/>
              <a:gd name="connsiteX4" fmla="*/ 0 w 641781"/>
              <a:gd name="connsiteY4" fmla="*/ 7164 h 1801909"/>
              <a:gd name="connsiteX0" fmla="*/ 314628 w 641781"/>
              <a:gd name="connsiteY0" fmla="*/ 1896423 h 1896423"/>
              <a:gd name="connsiteX1" fmla="*/ 611789 w 641781"/>
              <a:gd name="connsiteY1" fmla="*/ 1385611 h 1896423"/>
              <a:gd name="connsiteX2" fmla="*/ 535316 w 641781"/>
              <a:gd name="connsiteY2" fmla="*/ 253542 h 1896423"/>
              <a:gd name="connsiteX3" fmla="*/ 305894 w 641781"/>
              <a:gd name="connsiteY3" fmla="*/ 129290 h 1896423"/>
              <a:gd name="connsiteX4" fmla="*/ 0 w 641781"/>
              <a:gd name="connsiteY4" fmla="*/ 101678 h 1896423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305894 w 641781"/>
              <a:gd name="connsiteY3" fmla="*/ 27612 h 1794745"/>
              <a:gd name="connsiteX4" fmla="*/ 0 w 641781"/>
              <a:gd name="connsiteY4" fmla="*/ 0 h 1794745"/>
              <a:gd name="connsiteX0" fmla="*/ 314628 w 641781"/>
              <a:gd name="connsiteY0" fmla="*/ 1794745 h 1794745"/>
              <a:gd name="connsiteX1" fmla="*/ 618741 w 641781"/>
              <a:gd name="connsiteY1" fmla="*/ 1518632 h 1794745"/>
              <a:gd name="connsiteX2" fmla="*/ 611789 w 641781"/>
              <a:gd name="connsiteY2" fmla="*/ 1283933 h 1794745"/>
              <a:gd name="connsiteX3" fmla="*/ 535316 w 641781"/>
              <a:gd name="connsiteY3" fmla="*/ 151864 h 1794745"/>
              <a:gd name="connsiteX4" fmla="*/ 305894 w 641781"/>
              <a:gd name="connsiteY4" fmla="*/ 27612 h 1794745"/>
              <a:gd name="connsiteX5" fmla="*/ 0 w 641781"/>
              <a:gd name="connsiteY5" fmla="*/ 0 h 1794745"/>
              <a:gd name="connsiteX0" fmla="*/ 224250 w 641781"/>
              <a:gd name="connsiteY0" fmla="*/ 1656688 h 1656688"/>
              <a:gd name="connsiteX1" fmla="*/ 618741 w 641781"/>
              <a:gd name="connsiteY1" fmla="*/ 1518632 h 1656688"/>
              <a:gd name="connsiteX2" fmla="*/ 611789 w 641781"/>
              <a:gd name="connsiteY2" fmla="*/ 1283933 h 1656688"/>
              <a:gd name="connsiteX3" fmla="*/ 535316 w 641781"/>
              <a:gd name="connsiteY3" fmla="*/ 151864 h 1656688"/>
              <a:gd name="connsiteX4" fmla="*/ 305894 w 641781"/>
              <a:gd name="connsiteY4" fmla="*/ 27612 h 1656688"/>
              <a:gd name="connsiteX5" fmla="*/ 0 w 641781"/>
              <a:gd name="connsiteY5" fmla="*/ 0 h 1656688"/>
              <a:gd name="connsiteX0" fmla="*/ 224250 w 641781"/>
              <a:gd name="connsiteY0" fmla="*/ 1656688 h 1656688"/>
              <a:gd name="connsiteX1" fmla="*/ 611789 w 641781"/>
              <a:gd name="connsiteY1" fmla="*/ 1283933 h 1656688"/>
              <a:gd name="connsiteX2" fmla="*/ 535316 w 641781"/>
              <a:gd name="connsiteY2" fmla="*/ 151864 h 1656688"/>
              <a:gd name="connsiteX3" fmla="*/ 305894 w 641781"/>
              <a:gd name="connsiteY3" fmla="*/ 27612 h 1656688"/>
              <a:gd name="connsiteX4" fmla="*/ 0 w 641781"/>
              <a:gd name="connsiteY4" fmla="*/ 0 h 1656688"/>
              <a:gd name="connsiteX0" fmla="*/ 224250 w 612398"/>
              <a:gd name="connsiteY0" fmla="*/ 1656688 h 1656688"/>
              <a:gd name="connsiteX1" fmla="*/ 611789 w 612398"/>
              <a:gd name="connsiteY1" fmla="*/ 1283933 h 1656688"/>
              <a:gd name="connsiteX2" fmla="*/ 305894 w 612398"/>
              <a:gd name="connsiteY2" fmla="*/ 27612 h 1656688"/>
              <a:gd name="connsiteX3" fmla="*/ 0 w 612398"/>
              <a:gd name="connsiteY3" fmla="*/ 0 h 1656688"/>
              <a:gd name="connsiteX0" fmla="*/ 224250 w 613762"/>
              <a:gd name="connsiteY0" fmla="*/ 1656688 h 1656688"/>
              <a:gd name="connsiteX1" fmla="*/ 611789 w 613762"/>
              <a:gd name="connsiteY1" fmla="*/ 1283933 h 1656688"/>
              <a:gd name="connsiteX2" fmla="*/ 465793 w 613762"/>
              <a:gd name="connsiteY2" fmla="*/ 414173 h 1656688"/>
              <a:gd name="connsiteX3" fmla="*/ 0 w 613762"/>
              <a:gd name="connsiteY3" fmla="*/ 0 h 1656688"/>
              <a:gd name="connsiteX0" fmla="*/ 22637 w 412149"/>
              <a:gd name="connsiteY0" fmla="*/ 1656688 h 1656688"/>
              <a:gd name="connsiteX1" fmla="*/ 410176 w 412149"/>
              <a:gd name="connsiteY1" fmla="*/ 1283933 h 1656688"/>
              <a:gd name="connsiteX2" fmla="*/ 264180 w 412149"/>
              <a:gd name="connsiteY2" fmla="*/ 414173 h 1656688"/>
              <a:gd name="connsiteX3" fmla="*/ 0 w 412149"/>
              <a:gd name="connsiteY3" fmla="*/ 0 h 165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49" h="1656688">
                <a:moveTo>
                  <a:pt x="22637" y="1656688"/>
                </a:moveTo>
                <a:cubicBezTo>
                  <a:pt x="103374" y="1579031"/>
                  <a:pt x="358332" y="1534737"/>
                  <a:pt x="410176" y="1283933"/>
                </a:cubicBezTo>
                <a:cubicBezTo>
                  <a:pt x="423783" y="1012420"/>
                  <a:pt x="366145" y="628162"/>
                  <a:pt x="264180" y="414173"/>
                </a:cubicBezTo>
                <a:lnTo>
                  <a:pt x="0" y="0"/>
                </a:ln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587500" y="2522277"/>
            <a:ext cx="619125" cy="2727995"/>
          </a:xfrm>
          <a:custGeom>
            <a:avLst/>
            <a:gdLst>
              <a:gd name="connsiteX0" fmla="*/ 717853 w 717853"/>
              <a:gd name="connsiteY0" fmla="*/ 1794746 h 1794746"/>
              <a:gd name="connsiteX1" fmla="*/ 0 w 717853"/>
              <a:gd name="connsiteY1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0 w 717853"/>
              <a:gd name="connsiteY2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403225 w 717853"/>
              <a:gd name="connsiteY2" fmla="*/ 220892 h 1794746"/>
              <a:gd name="connsiteX3" fmla="*/ 0 w 717853"/>
              <a:gd name="connsiteY3" fmla="*/ 0 h 1794746"/>
              <a:gd name="connsiteX0" fmla="*/ 398054 w 588194"/>
              <a:gd name="connsiteY0" fmla="*/ 1974220 h 1974220"/>
              <a:gd name="connsiteX1" fmla="*/ 570076 w 588194"/>
              <a:gd name="connsiteY1" fmla="*/ 414172 h 1974220"/>
              <a:gd name="connsiteX2" fmla="*/ 403225 w 588194"/>
              <a:gd name="connsiteY2" fmla="*/ 220892 h 1974220"/>
              <a:gd name="connsiteX3" fmla="*/ 0 w 588194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15796"/>
              <a:gd name="connsiteY0" fmla="*/ 1974220 h 1974220"/>
              <a:gd name="connsiteX1" fmla="*/ 611789 w 615796"/>
              <a:gd name="connsiteY1" fmla="*/ 1283933 h 1974220"/>
              <a:gd name="connsiteX2" fmla="*/ 403225 w 615796"/>
              <a:gd name="connsiteY2" fmla="*/ 220892 h 1974220"/>
              <a:gd name="connsiteX3" fmla="*/ 0 w 615796"/>
              <a:gd name="connsiteY3" fmla="*/ 0 h 1974220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26407"/>
              <a:gd name="connsiteY0" fmla="*/ 1794745 h 1794745"/>
              <a:gd name="connsiteX1" fmla="*/ 611789 w 626407"/>
              <a:gd name="connsiteY1" fmla="*/ 1283933 h 1794745"/>
              <a:gd name="connsiteX2" fmla="*/ 535316 w 626407"/>
              <a:gd name="connsiteY2" fmla="*/ 151864 h 1794745"/>
              <a:gd name="connsiteX3" fmla="*/ 0 w 626407"/>
              <a:gd name="connsiteY3" fmla="*/ 0 h 1794745"/>
              <a:gd name="connsiteX0" fmla="*/ 314628 w 622852"/>
              <a:gd name="connsiteY0" fmla="*/ 1794745 h 1794745"/>
              <a:gd name="connsiteX1" fmla="*/ 611789 w 622852"/>
              <a:gd name="connsiteY1" fmla="*/ 1283933 h 1794745"/>
              <a:gd name="connsiteX2" fmla="*/ 535316 w 622852"/>
              <a:gd name="connsiteY2" fmla="*/ 151864 h 1794745"/>
              <a:gd name="connsiteX3" fmla="*/ 0 w 622852"/>
              <a:gd name="connsiteY3" fmla="*/ 0 h 1794745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0 w 641781"/>
              <a:gd name="connsiteY3" fmla="*/ 0 h 1794745"/>
              <a:gd name="connsiteX0" fmla="*/ 314628 w 641781"/>
              <a:gd name="connsiteY0" fmla="*/ 1808487 h 1808487"/>
              <a:gd name="connsiteX1" fmla="*/ 611789 w 641781"/>
              <a:gd name="connsiteY1" fmla="*/ 1297675 h 1808487"/>
              <a:gd name="connsiteX2" fmla="*/ 535316 w 641781"/>
              <a:gd name="connsiteY2" fmla="*/ 165606 h 1808487"/>
              <a:gd name="connsiteX3" fmla="*/ 0 w 641781"/>
              <a:gd name="connsiteY3" fmla="*/ 13742 h 1808487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152947 w 641781"/>
              <a:gd name="connsiteY3" fmla="*/ 207087 h 1794745"/>
              <a:gd name="connsiteX4" fmla="*/ 0 w 641781"/>
              <a:gd name="connsiteY4" fmla="*/ 0 h 1794745"/>
              <a:gd name="connsiteX0" fmla="*/ 314628 w 641781"/>
              <a:gd name="connsiteY0" fmla="*/ 1801909 h 1801909"/>
              <a:gd name="connsiteX1" fmla="*/ 611789 w 641781"/>
              <a:gd name="connsiteY1" fmla="*/ 1291097 h 1801909"/>
              <a:gd name="connsiteX2" fmla="*/ 535316 w 641781"/>
              <a:gd name="connsiteY2" fmla="*/ 159028 h 1801909"/>
              <a:gd name="connsiteX3" fmla="*/ 152947 w 641781"/>
              <a:gd name="connsiteY3" fmla="*/ 214251 h 1801909"/>
              <a:gd name="connsiteX4" fmla="*/ 0 w 641781"/>
              <a:gd name="connsiteY4" fmla="*/ 7164 h 1801909"/>
              <a:gd name="connsiteX0" fmla="*/ 314628 w 641781"/>
              <a:gd name="connsiteY0" fmla="*/ 1896423 h 1896423"/>
              <a:gd name="connsiteX1" fmla="*/ 611789 w 641781"/>
              <a:gd name="connsiteY1" fmla="*/ 1385611 h 1896423"/>
              <a:gd name="connsiteX2" fmla="*/ 535316 w 641781"/>
              <a:gd name="connsiteY2" fmla="*/ 253542 h 1896423"/>
              <a:gd name="connsiteX3" fmla="*/ 305894 w 641781"/>
              <a:gd name="connsiteY3" fmla="*/ 129290 h 1896423"/>
              <a:gd name="connsiteX4" fmla="*/ 0 w 641781"/>
              <a:gd name="connsiteY4" fmla="*/ 101678 h 1896423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305894 w 641781"/>
              <a:gd name="connsiteY3" fmla="*/ 27612 h 1794745"/>
              <a:gd name="connsiteX4" fmla="*/ 0 w 641781"/>
              <a:gd name="connsiteY4" fmla="*/ 0 h 1794745"/>
              <a:gd name="connsiteX0" fmla="*/ 314628 w 641781"/>
              <a:gd name="connsiteY0" fmla="*/ 1794745 h 1794745"/>
              <a:gd name="connsiteX1" fmla="*/ 618741 w 641781"/>
              <a:gd name="connsiteY1" fmla="*/ 1518632 h 1794745"/>
              <a:gd name="connsiteX2" fmla="*/ 611789 w 641781"/>
              <a:gd name="connsiteY2" fmla="*/ 1283933 h 1794745"/>
              <a:gd name="connsiteX3" fmla="*/ 535316 w 641781"/>
              <a:gd name="connsiteY3" fmla="*/ 151864 h 1794745"/>
              <a:gd name="connsiteX4" fmla="*/ 305894 w 641781"/>
              <a:gd name="connsiteY4" fmla="*/ 27612 h 1794745"/>
              <a:gd name="connsiteX5" fmla="*/ 0 w 641781"/>
              <a:gd name="connsiteY5" fmla="*/ 0 h 1794745"/>
              <a:gd name="connsiteX0" fmla="*/ 224250 w 641781"/>
              <a:gd name="connsiteY0" fmla="*/ 1656688 h 1656688"/>
              <a:gd name="connsiteX1" fmla="*/ 618741 w 641781"/>
              <a:gd name="connsiteY1" fmla="*/ 1518632 h 1656688"/>
              <a:gd name="connsiteX2" fmla="*/ 611789 w 641781"/>
              <a:gd name="connsiteY2" fmla="*/ 1283933 h 1656688"/>
              <a:gd name="connsiteX3" fmla="*/ 535316 w 641781"/>
              <a:gd name="connsiteY3" fmla="*/ 151864 h 1656688"/>
              <a:gd name="connsiteX4" fmla="*/ 305894 w 641781"/>
              <a:gd name="connsiteY4" fmla="*/ 27612 h 1656688"/>
              <a:gd name="connsiteX5" fmla="*/ 0 w 641781"/>
              <a:gd name="connsiteY5" fmla="*/ 0 h 1656688"/>
              <a:gd name="connsiteX0" fmla="*/ 224250 w 641781"/>
              <a:gd name="connsiteY0" fmla="*/ 1656688 h 1656688"/>
              <a:gd name="connsiteX1" fmla="*/ 611789 w 641781"/>
              <a:gd name="connsiteY1" fmla="*/ 1283933 h 1656688"/>
              <a:gd name="connsiteX2" fmla="*/ 535316 w 641781"/>
              <a:gd name="connsiteY2" fmla="*/ 151864 h 1656688"/>
              <a:gd name="connsiteX3" fmla="*/ 305894 w 641781"/>
              <a:gd name="connsiteY3" fmla="*/ 27612 h 1656688"/>
              <a:gd name="connsiteX4" fmla="*/ 0 w 641781"/>
              <a:gd name="connsiteY4" fmla="*/ 0 h 1656688"/>
              <a:gd name="connsiteX0" fmla="*/ 224250 w 612398"/>
              <a:gd name="connsiteY0" fmla="*/ 1656688 h 1656688"/>
              <a:gd name="connsiteX1" fmla="*/ 611789 w 612398"/>
              <a:gd name="connsiteY1" fmla="*/ 1283933 h 1656688"/>
              <a:gd name="connsiteX2" fmla="*/ 305894 w 612398"/>
              <a:gd name="connsiteY2" fmla="*/ 27612 h 1656688"/>
              <a:gd name="connsiteX3" fmla="*/ 0 w 612398"/>
              <a:gd name="connsiteY3" fmla="*/ 0 h 1656688"/>
              <a:gd name="connsiteX0" fmla="*/ 224250 w 613762"/>
              <a:gd name="connsiteY0" fmla="*/ 1656688 h 1656688"/>
              <a:gd name="connsiteX1" fmla="*/ 611789 w 613762"/>
              <a:gd name="connsiteY1" fmla="*/ 1283933 h 1656688"/>
              <a:gd name="connsiteX2" fmla="*/ 465793 w 613762"/>
              <a:gd name="connsiteY2" fmla="*/ 414173 h 1656688"/>
              <a:gd name="connsiteX3" fmla="*/ 0 w 613762"/>
              <a:gd name="connsiteY3" fmla="*/ 0 h 1656688"/>
              <a:gd name="connsiteX0" fmla="*/ 22637 w 412149"/>
              <a:gd name="connsiteY0" fmla="*/ 1656688 h 1656688"/>
              <a:gd name="connsiteX1" fmla="*/ 410176 w 412149"/>
              <a:gd name="connsiteY1" fmla="*/ 1283933 h 1656688"/>
              <a:gd name="connsiteX2" fmla="*/ 264180 w 412149"/>
              <a:gd name="connsiteY2" fmla="*/ 414173 h 1656688"/>
              <a:gd name="connsiteX3" fmla="*/ 0 w 412149"/>
              <a:gd name="connsiteY3" fmla="*/ 0 h 1656688"/>
              <a:gd name="connsiteX0" fmla="*/ 0 w 429253"/>
              <a:gd name="connsiteY0" fmla="*/ 1242515 h 1242515"/>
              <a:gd name="connsiteX1" fmla="*/ 387539 w 429253"/>
              <a:gd name="connsiteY1" fmla="*/ 869760 h 1242515"/>
              <a:gd name="connsiteX2" fmla="*/ 241543 w 429253"/>
              <a:gd name="connsiteY2" fmla="*/ 0 h 1242515"/>
              <a:gd name="connsiteX3" fmla="*/ 429253 w 429253"/>
              <a:gd name="connsiteY3" fmla="*/ 1242515 h 1242515"/>
              <a:gd name="connsiteX0" fmla="*/ 140826 w 187710"/>
              <a:gd name="connsiteY0" fmla="*/ 3050 h 1480264"/>
              <a:gd name="connsiteX1" fmla="*/ 145996 w 187710"/>
              <a:gd name="connsiteY1" fmla="*/ 1107509 h 1480264"/>
              <a:gd name="connsiteX2" fmla="*/ 0 w 187710"/>
              <a:gd name="connsiteY2" fmla="*/ 237749 h 1480264"/>
              <a:gd name="connsiteX3" fmla="*/ 187710 w 187710"/>
              <a:gd name="connsiteY3" fmla="*/ 1480264 h 1480264"/>
              <a:gd name="connsiteX0" fmla="*/ 7662 w 54546"/>
              <a:gd name="connsiteY0" fmla="*/ 3050 h 1480264"/>
              <a:gd name="connsiteX1" fmla="*/ 12832 w 54546"/>
              <a:gd name="connsiteY1" fmla="*/ 1107509 h 1480264"/>
              <a:gd name="connsiteX2" fmla="*/ 54546 w 54546"/>
              <a:gd name="connsiteY2" fmla="*/ 1480264 h 1480264"/>
              <a:gd name="connsiteX0" fmla="*/ 305045 w 351929"/>
              <a:gd name="connsiteY0" fmla="*/ 4594 h 1481808"/>
              <a:gd name="connsiteX1" fmla="*/ 4321 w 351929"/>
              <a:gd name="connsiteY1" fmla="*/ 612046 h 1481808"/>
              <a:gd name="connsiteX2" fmla="*/ 351929 w 351929"/>
              <a:gd name="connsiteY2" fmla="*/ 1481808 h 1481808"/>
              <a:gd name="connsiteX0" fmla="*/ 300918 w 347802"/>
              <a:gd name="connsiteY0" fmla="*/ 11127 h 1488341"/>
              <a:gd name="connsiteX1" fmla="*/ 194 w 347802"/>
              <a:gd name="connsiteY1" fmla="*/ 618579 h 1488341"/>
              <a:gd name="connsiteX2" fmla="*/ 347802 w 347802"/>
              <a:gd name="connsiteY2" fmla="*/ 1488341 h 1488341"/>
              <a:gd name="connsiteX0" fmla="*/ 300918 w 347802"/>
              <a:gd name="connsiteY0" fmla="*/ 11127 h 1488341"/>
              <a:gd name="connsiteX1" fmla="*/ 194 w 347802"/>
              <a:gd name="connsiteY1" fmla="*/ 618579 h 1488341"/>
              <a:gd name="connsiteX2" fmla="*/ 347802 w 347802"/>
              <a:gd name="connsiteY2" fmla="*/ 1488341 h 1488341"/>
              <a:gd name="connsiteX0" fmla="*/ 300918 w 311891"/>
              <a:gd name="connsiteY0" fmla="*/ 11127 h 1764456"/>
              <a:gd name="connsiteX1" fmla="*/ 194 w 311891"/>
              <a:gd name="connsiteY1" fmla="*/ 618579 h 1764456"/>
              <a:gd name="connsiteX2" fmla="*/ 306089 w 311891"/>
              <a:gd name="connsiteY2" fmla="*/ 1764456 h 176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91" h="1764456">
                <a:moveTo>
                  <a:pt x="300918" y="11127"/>
                </a:moveTo>
                <a:cubicBezTo>
                  <a:pt x="381655" y="-66530"/>
                  <a:pt x="-9937" y="275737"/>
                  <a:pt x="194" y="618579"/>
                </a:cubicBezTo>
                <a:cubicBezTo>
                  <a:pt x="14960" y="1251342"/>
                  <a:pt x="297399" y="1686799"/>
                  <a:pt x="306089" y="1764456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do </a:t>
            </a:r>
            <a:r>
              <a:rPr lang="mr-IN" dirty="0"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while (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R1&gt;0</a:t>
            </a:r>
            <a:r>
              <a:rPr lang="en-US" dirty="0">
                <a:latin typeface="Arial" charset="0"/>
              </a:rPr>
              <a:t>);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DO1		NOP</a:t>
            </a:r>
            <a:r>
              <a:rPr lang="en-US" dirty="0">
                <a:latin typeface="Arial" charset="0"/>
              </a:rPr>
              <a:t>				; </a:t>
            </a:r>
            <a:r>
              <a:rPr lang="en-US" dirty="0" smtClean="0">
                <a:latin typeface="Arial" charset="0"/>
              </a:rPr>
              <a:t>do</a:t>
            </a:r>
          </a:p>
          <a:p>
            <a:pPr marL="0" indent="0">
              <a:buFontTx/>
              <a:buNone/>
            </a:pPr>
            <a:endParaRPr lang="en-US" dirty="0">
              <a:latin typeface="Arial" charset="0"/>
            </a:endParaRPr>
          </a:p>
          <a:p>
            <a:pPr marL="0" indent="0">
              <a:buFontTx/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mr-IN" dirty="0"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[DO WHILE body]</a:t>
            </a:r>
            <a:r>
              <a:rPr lang="mr-IN" dirty="0" smtClean="0">
                <a:latin typeface="Arial" charset="0"/>
              </a:rPr>
              <a:t>…</a:t>
            </a:r>
            <a:endParaRPr lang="en-US" dirty="0" smtClean="0">
              <a:latin typeface="Arial" charset="0"/>
            </a:endParaRPr>
          </a:p>
          <a:p>
            <a:pPr marL="0" indent="0">
              <a:buFontTx/>
              <a:buNone/>
            </a:pPr>
            <a:r>
              <a:rPr lang="en-US" dirty="0">
                <a:latin typeface="Arial" charset="0"/>
              </a:rPr>
              <a:t>	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		ADD		R1,R1,#</a:t>
            </a:r>
            <a:r>
              <a:rPr lang="en-US" dirty="0" smtClean="0">
                <a:solidFill>
                  <a:srgbClr val="008000"/>
                </a:solidFill>
                <a:latin typeface="Arial" charset="0"/>
              </a:rPr>
              <a:t>0</a:t>
            </a:r>
            <a:endParaRPr lang="en-US" dirty="0">
              <a:solidFill>
                <a:srgbClr val="008000"/>
              </a:solidFill>
              <a:latin typeface="Arial" charset="0"/>
            </a:endParaRPr>
          </a:p>
          <a:p>
            <a:pPr marL="0" indent="0">
              <a:buFontTx/>
              <a:buNone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		BRP		DO1	</a:t>
            </a:r>
            <a:r>
              <a:rPr lang="en-US" dirty="0">
                <a:latin typeface="Arial" charset="0"/>
              </a:rPr>
              <a:t>	; while(x)</a:t>
            </a:r>
          </a:p>
        </p:txBody>
      </p:sp>
      <p:sp>
        <p:nvSpPr>
          <p:cNvPr id="18" name="Freeform 17"/>
          <p:cNvSpPr/>
          <p:nvPr/>
        </p:nvSpPr>
        <p:spPr>
          <a:xfrm>
            <a:off x="7261225" y="1946275"/>
            <a:ext cx="1309688" cy="2901506"/>
          </a:xfrm>
          <a:custGeom>
            <a:avLst/>
            <a:gdLst>
              <a:gd name="connsiteX0" fmla="*/ 717853 w 717853"/>
              <a:gd name="connsiteY0" fmla="*/ 1794746 h 1794746"/>
              <a:gd name="connsiteX1" fmla="*/ 0 w 717853"/>
              <a:gd name="connsiteY1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0 w 717853"/>
              <a:gd name="connsiteY2" fmla="*/ 0 h 1794746"/>
              <a:gd name="connsiteX0" fmla="*/ 717853 w 717853"/>
              <a:gd name="connsiteY0" fmla="*/ 1794746 h 1794746"/>
              <a:gd name="connsiteX1" fmla="*/ 570076 w 717853"/>
              <a:gd name="connsiteY1" fmla="*/ 414172 h 1794746"/>
              <a:gd name="connsiteX2" fmla="*/ 403225 w 717853"/>
              <a:gd name="connsiteY2" fmla="*/ 220892 h 1794746"/>
              <a:gd name="connsiteX3" fmla="*/ 0 w 717853"/>
              <a:gd name="connsiteY3" fmla="*/ 0 h 1794746"/>
              <a:gd name="connsiteX0" fmla="*/ 398054 w 588194"/>
              <a:gd name="connsiteY0" fmla="*/ 1974220 h 1974220"/>
              <a:gd name="connsiteX1" fmla="*/ 570076 w 588194"/>
              <a:gd name="connsiteY1" fmla="*/ 414172 h 1974220"/>
              <a:gd name="connsiteX2" fmla="*/ 403225 w 588194"/>
              <a:gd name="connsiteY2" fmla="*/ 220892 h 1974220"/>
              <a:gd name="connsiteX3" fmla="*/ 0 w 588194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28246"/>
              <a:gd name="connsiteY0" fmla="*/ 1974220 h 1974220"/>
              <a:gd name="connsiteX1" fmla="*/ 611789 w 628246"/>
              <a:gd name="connsiteY1" fmla="*/ 1283933 h 1974220"/>
              <a:gd name="connsiteX2" fmla="*/ 403225 w 628246"/>
              <a:gd name="connsiteY2" fmla="*/ 220892 h 1974220"/>
              <a:gd name="connsiteX3" fmla="*/ 0 w 628246"/>
              <a:gd name="connsiteY3" fmla="*/ 0 h 1974220"/>
              <a:gd name="connsiteX0" fmla="*/ 398054 w 615796"/>
              <a:gd name="connsiteY0" fmla="*/ 1974220 h 1974220"/>
              <a:gd name="connsiteX1" fmla="*/ 611789 w 615796"/>
              <a:gd name="connsiteY1" fmla="*/ 1283933 h 1974220"/>
              <a:gd name="connsiteX2" fmla="*/ 403225 w 615796"/>
              <a:gd name="connsiteY2" fmla="*/ 220892 h 1974220"/>
              <a:gd name="connsiteX3" fmla="*/ 0 w 615796"/>
              <a:gd name="connsiteY3" fmla="*/ 0 h 1974220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15796"/>
              <a:gd name="connsiteY0" fmla="*/ 1794745 h 1794745"/>
              <a:gd name="connsiteX1" fmla="*/ 611789 w 615796"/>
              <a:gd name="connsiteY1" fmla="*/ 1283933 h 1794745"/>
              <a:gd name="connsiteX2" fmla="*/ 403225 w 615796"/>
              <a:gd name="connsiteY2" fmla="*/ 220892 h 1794745"/>
              <a:gd name="connsiteX3" fmla="*/ 0 w 615796"/>
              <a:gd name="connsiteY3" fmla="*/ 0 h 1794745"/>
              <a:gd name="connsiteX0" fmla="*/ 314628 w 626407"/>
              <a:gd name="connsiteY0" fmla="*/ 1794745 h 1794745"/>
              <a:gd name="connsiteX1" fmla="*/ 611789 w 626407"/>
              <a:gd name="connsiteY1" fmla="*/ 1283933 h 1794745"/>
              <a:gd name="connsiteX2" fmla="*/ 535316 w 626407"/>
              <a:gd name="connsiteY2" fmla="*/ 151864 h 1794745"/>
              <a:gd name="connsiteX3" fmla="*/ 0 w 626407"/>
              <a:gd name="connsiteY3" fmla="*/ 0 h 1794745"/>
              <a:gd name="connsiteX0" fmla="*/ 314628 w 622852"/>
              <a:gd name="connsiteY0" fmla="*/ 1794745 h 1794745"/>
              <a:gd name="connsiteX1" fmla="*/ 611789 w 622852"/>
              <a:gd name="connsiteY1" fmla="*/ 1283933 h 1794745"/>
              <a:gd name="connsiteX2" fmla="*/ 535316 w 622852"/>
              <a:gd name="connsiteY2" fmla="*/ 151864 h 1794745"/>
              <a:gd name="connsiteX3" fmla="*/ 0 w 622852"/>
              <a:gd name="connsiteY3" fmla="*/ 0 h 1794745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0 w 641781"/>
              <a:gd name="connsiteY3" fmla="*/ 0 h 1794745"/>
              <a:gd name="connsiteX0" fmla="*/ 314628 w 641781"/>
              <a:gd name="connsiteY0" fmla="*/ 1808487 h 1808487"/>
              <a:gd name="connsiteX1" fmla="*/ 611789 w 641781"/>
              <a:gd name="connsiteY1" fmla="*/ 1297675 h 1808487"/>
              <a:gd name="connsiteX2" fmla="*/ 535316 w 641781"/>
              <a:gd name="connsiteY2" fmla="*/ 165606 h 1808487"/>
              <a:gd name="connsiteX3" fmla="*/ 0 w 641781"/>
              <a:gd name="connsiteY3" fmla="*/ 13742 h 1808487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152947 w 641781"/>
              <a:gd name="connsiteY3" fmla="*/ 207087 h 1794745"/>
              <a:gd name="connsiteX4" fmla="*/ 0 w 641781"/>
              <a:gd name="connsiteY4" fmla="*/ 0 h 1794745"/>
              <a:gd name="connsiteX0" fmla="*/ 314628 w 641781"/>
              <a:gd name="connsiteY0" fmla="*/ 1801909 h 1801909"/>
              <a:gd name="connsiteX1" fmla="*/ 611789 w 641781"/>
              <a:gd name="connsiteY1" fmla="*/ 1291097 h 1801909"/>
              <a:gd name="connsiteX2" fmla="*/ 535316 w 641781"/>
              <a:gd name="connsiteY2" fmla="*/ 159028 h 1801909"/>
              <a:gd name="connsiteX3" fmla="*/ 152947 w 641781"/>
              <a:gd name="connsiteY3" fmla="*/ 214251 h 1801909"/>
              <a:gd name="connsiteX4" fmla="*/ 0 w 641781"/>
              <a:gd name="connsiteY4" fmla="*/ 7164 h 1801909"/>
              <a:gd name="connsiteX0" fmla="*/ 314628 w 641781"/>
              <a:gd name="connsiteY0" fmla="*/ 1896423 h 1896423"/>
              <a:gd name="connsiteX1" fmla="*/ 611789 w 641781"/>
              <a:gd name="connsiteY1" fmla="*/ 1385611 h 1896423"/>
              <a:gd name="connsiteX2" fmla="*/ 535316 w 641781"/>
              <a:gd name="connsiteY2" fmla="*/ 253542 h 1896423"/>
              <a:gd name="connsiteX3" fmla="*/ 305894 w 641781"/>
              <a:gd name="connsiteY3" fmla="*/ 129290 h 1896423"/>
              <a:gd name="connsiteX4" fmla="*/ 0 w 641781"/>
              <a:gd name="connsiteY4" fmla="*/ 101678 h 1896423"/>
              <a:gd name="connsiteX0" fmla="*/ 314628 w 641781"/>
              <a:gd name="connsiteY0" fmla="*/ 1794745 h 1794745"/>
              <a:gd name="connsiteX1" fmla="*/ 611789 w 641781"/>
              <a:gd name="connsiteY1" fmla="*/ 1283933 h 1794745"/>
              <a:gd name="connsiteX2" fmla="*/ 535316 w 641781"/>
              <a:gd name="connsiteY2" fmla="*/ 151864 h 1794745"/>
              <a:gd name="connsiteX3" fmla="*/ 305894 w 641781"/>
              <a:gd name="connsiteY3" fmla="*/ 27612 h 1794745"/>
              <a:gd name="connsiteX4" fmla="*/ 0 w 641781"/>
              <a:gd name="connsiteY4" fmla="*/ 0 h 1794745"/>
              <a:gd name="connsiteX0" fmla="*/ 314628 w 659462"/>
              <a:gd name="connsiteY0" fmla="*/ 1794745 h 1794745"/>
              <a:gd name="connsiteX1" fmla="*/ 639598 w 659462"/>
              <a:gd name="connsiteY1" fmla="*/ 1297739 h 1794745"/>
              <a:gd name="connsiteX2" fmla="*/ 535316 w 659462"/>
              <a:gd name="connsiteY2" fmla="*/ 151864 h 1794745"/>
              <a:gd name="connsiteX3" fmla="*/ 305894 w 659462"/>
              <a:gd name="connsiteY3" fmla="*/ 27612 h 1794745"/>
              <a:gd name="connsiteX4" fmla="*/ 0 w 659462"/>
              <a:gd name="connsiteY4" fmla="*/ 0 h 1794745"/>
              <a:gd name="connsiteX0" fmla="*/ 314628 w 659462"/>
              <a:gd name="connsiteY0" fmla="*/ 1794745 h 1794745"/>
              <a:gd name="connsiteX1" fmla="*/ 639598 w 659462"/>
              <a:gd name="connsiteY1" fmla="*/ 1297739 h 1794745"/>
              <a:gd name="connsiteX2" fmla="*/ 535316 w 659462"/>
              <a:gd name="connsiteY2" fmla="*/ 151864 h 1794745"/>
              <a:gd name="connsiteX3" fmla="*/ 305894 w 659462"/>
              <a:gd name="connsiteY3" fmla="*/ 27612 h 1794745"/>
              <a:gd name="connsiteX4" fmla="*/ 0 w 659462"/>
              <a:gd name="connsiteY4" fmla="*/ 0 h 1794745"/>
              <a:gd name="connsiteX0" fmla="*/ 314628 w 659462"/>
              <a:gd name="connsiteY0" fmla="*/ 1794745 h 1794745"/>
              <a:gd name="connsiteX1" fmla="*/ 639598 w 659462"/>
              <a:gd name="connsiteY1" fmla="*/ 1297739 h 1794745"/>
              <a:gd name="connsiteX2" fmla="*/ 535316 w 659462"/>
              <a:gd name="connsiteY2" fmla="*/ 151864 h 1794745"/>
              <a:gd name="connsiteX3" fmla="*/ 305894 w 659462"/>
              <a:gd name="connsiteY3" fmla="*/ 27612 h 1794745"/>
              <a:gd name="connsiteX4" fmla="*/ 0 w 659462"/>
              <a:gd name="connsiteY4" fmla="*/ 0 h 1794745"/>
              <a:gd name="connsiteX0" fmla="*/ 314628 w 659462"/>
              <a:gd name="connsiteY0" fmla="*/ 1794745 h 1794745"/>
              <a:gd name="connsiteX1" fmla="*/ 639598 w 659462"/>
              <a:gd name="connsiteY1" fmla="*/ 1297739 h 1794745"/>
              <a:gd name="connsiteX2" fmla="*/ 535316 w 659462"/>
              <a:gd name="connsiteY2" fmla="*/ 151864 h 1794745"/>
              <a:gd name="connsiteX3" fmla="*/ 0 w 659462"/>
              <a:gd name="connsiteY3" fmla="*/ 0 h 1794745"/>
              <a:gd name="connsiteX0" fmla="*/ 314628 w 659462"/>
              <a:gd name="connsiteY0" fmla="*/ 1794745 h 1794745"/>
              <a:gd name="connsiteX1" fmla="*/ 639598 w 659462"/>
              <a:gd name="connsiteY1" fmla="*/ 1297739 h 1794745"/>
              <a:gd name="connsiteX2" fmla="*/ 535316 w 659462"/>
              <a:gd name="connsiteY2" fmla="*/ 151864 h 1794745"/>
              <a:gd name="connsiteX3" fmla="*/ 0 w 659462"/>
              <a:gd name="connsiteY3" fmla="*/ 0 h 179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462" h="1794745">
                <a:moveTo>
                  <a:pt x="314628" y="1794745"/>
                </a:moveTo>
                <a:cubicBezTo>
                  <a:pt x="533324" y="1661290"/>
                  <a:pt x="559150" y="1702708"/>
                  <a:pt x="639598" y="1297739"/>
                </a:cubicBezTo>
                <a:cubicBezTo>
                  <a:pt x="669428" y="943392"/>
                  <a:pt x="685945" y="897373"/>
                  <a:pt x="535316" y="151864"/>
                </a:cubicBezTo>
                <a:cubicBezTo>
                  <a:pt x="428716" y="-64426"/>
                  <a:pt x="111524" y="31638"/>
                  <a:pt x="0" y="0"/>
                </a:cubicBezTo>
              </a:path>
            </a:pathLst>
          </a:cu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solidFill>
                  <a:srgbClr val="00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numCol="2"/>
          <a:lstStyle/>
          <a:p>
            <a:pPr marL="0" indent="0">
              <a:buFontTx/>
              <a:buNone/>
              <a:defRPr/>
            </a:pPr>
            <a:r>
              <a:rPr lang="en-US" sz="2800" dirty="0" smtClean="0"/>
              <a:t>if (a &lt; b) {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m = 5;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} else {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m = a+1;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If </a:t>
            </a:r>
            <a:r>
              <a:rPr lang="mr-IN">
                <a:latin typeface="Arial" charset="0"/>
              </a:rPr>
              <a:t>–</a:t>
            </a:r>
            <a:r>
              <a:rPr lang="en-US">
                <a:latin typeface="Arial" charset="0"/>
              </a:rPr>
              <a:t> then </a:t>
            </a:r>
            <a:r>
              <a:rPr lang="mr-IN">
                <a:latin typeface="Arial" charset="0"/>
              </a:rPr>
              <a:t>–</a:t>
            </a:r>
            <a:r>
              <a:rPr lang="en-US">
                <a:latin typeface="Arial" charset="0"/>
              </a:rPr>
              <a:t>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numCol="2"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; if (</a:t>
            </a:r>
            <a:r>
              <a:rPr lang="en-US" sz="2400" dirty="0" smtClean="0">
                <a:solidFill>
                  <a:srgbClr val="008000"/>
                </a:solidFill>
              </a:rPr>
              <a:t>a &lt; b</a:t>
            </a:r>
            <a:r>
              <a:rPr lang="en-US" sz="2400" dirty="0" smtClean="0"/>
              <a:t>)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rewrite:if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8000"/>
                </a:solidFill>
              </a:rPr>
              <a:t>a </a:t>
            </a:r>
            <a:r>
              <a:rPr lang="mr-IN" sz="2400" dirty="0" smtClean="0">
                <a:solidFill>
                  <a:srgbClr val="008000"/>
                </a:solidFill>
              </a:rPr>
              <a:t>–</a:t>
            </a:r>
            <a:r>
              <a:rPr lang="en-US" sz="2400" dirty="0" smtClean="0">
                <a:solidFill>
                  <a:srgbClr val="008000"/>
                </a:solidFill>
              </a:rPr>
              <a:t> b &lt; 0</a:t>
            </a:r>
            <a:r>
              <a:rPr lang="en-US" sz="2400" dirty="0" smtClean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LD	R1,a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008000"/>
                </a:solidFill>
              </a:rPr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LD	R2,b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008000"/>
                </a:solidFill>
              </a:rPr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NOT	R2,R2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008000"/>
                </a:solidFill>
              </a:rPr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ADD 	R2,R2,#1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008000"/>
                </a:solidFill>
              </a:rPr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ADD 	R1,R1,R2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008000"/>
                </a:solidFill>
              </a:rPr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BRZP	EL1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</a:t>
            </a:r>
            <a:r>
              <a:rPr lang="en-US" sz="2400" dirty="0"/>
              <a:t>	</a:t>
            </a:r>
            <a:r>
              <a:rPr lang="en-US" sz="2400" dirty="0" smtClean="0">
                <a:solidFill>
                  <a:srgbClr val="3366FF"/>
                </a:solidFill>
              </a:rPr>
              <a:t>m = 5;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3366FF"/>
                </a:solidFill>
              </a:rPr>
              <a:t>	</a:t>
            </a:r>
            <a:r>
              <a:rPr lang="en-US" sz="2400" dirty="0" smtClean="0">
                <a:solidFill>
                  <a:srgbClr val="3366FF"/>
                </a:solidFill>
              </a:rPr>
              <a:t>AND R1,R1,#0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3366FF"/>
                </a:solidFill>
              </a:rPr>
              <a:t>	</a:t>
            </a:r>
            <a:r>
              <a:rPr lang="en-US" sz="2400" dirty="0" smtClean="0">
                <a:solidFill>
                  <a:srgbClr val="3366FF"/>
                </a:solidFill>
              </a:rPr>
              <a:t>ADD R1,R1,#5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3366FF"/>
                </a:solidFill>
              </a:rPr>
              <a:t>	</a:t>
            </a:r>
            <a:r>
              <a:rPr lang="en-US" sz="2400" dirty="0" smtClean="0">
                <a:solidFill>
                  <a:srgbClr val="3366FF"/>
                </a:solidFill>
              </a:rPr>
              <a:t>ST	R1,m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3366FF"/>
                </a:solidFill>
              </a:rPr>
              <a:t>	</a:t>
            </a:r>
            <a:r>
              <a:rPr lang="en-US" sz="2400" dirty="0" smtClean="0"/>
              <a:t>BR 	EIF1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;} else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EL1 NOP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3366FF"/>
                </a:solidFill>
              </a:rPr>
              <a:t>;	m = a+1;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3366FF"/>
                </a:solidFill>
              </a:rPr>
              <a:t>	</a:t>
            </a:r>
            <a:r>
              <a:rPr lang="en-US" sz="2400" dirty="0" smtClean="0">
                <a:solidFill>
                  <a:srgbClr val="3366FF"/>
                </a:solidFill>
              </a:rPr>
              <a:t>LD	R1,a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3366FF"/>
                </a:solidFill>
              </a:rPr>
              <a:t>	</a:t>
            </a:r>
            <a:r>
              <a:rPr lang="en-US" sz="2400" dirty="0" smtClean="0">
                <a:solidFill>
                  <a:srgbClr val="3366FF"/>
                </a:solidFill>
              </a:rPr>
              <a:t>ADD	R1,R1,#1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3366FF"/>
                </a:solidFill>
              </a:rPr>
              <a:t>	</a:t>
            </a:r>
            <a:r>
              <a:rPr lang="en-US" sz="2400" dirty="0" smtClean="0">
                <a:solidFill>
                  <a:srgbClr val="3366FF"/>
                </a:solidFill>
              </a:rPr>
              <a:t>ST	R1,m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3366FF"/>
                </a:solidFill>
              </a:rPr>
              <a:t>	</a:t>
            </a:r>
            <a:r>
              <a:rPr lang="en-US" sz="2400" dirty="0" smtClean="0">
                <a:solidFill>
                  <a:srgbClr val="3366FF"/>
                </a:solidFill>
              </a:rPr>
              <a:t>;}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EIF1 NOP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For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800">
                <a:latin typeface="Arial" charset="0"/>
              </a:rPr>
              <a:t>for (I = 0; I &lt; 10; I = I + 1) {</a:t>
            </a:r>
          </a:p>
          <a:p>
            <a:pPr marL="0" indent="0">
              <a:buFontTx/>
              <a:buNone/>
            </a:pPr>
            <a:r>
              <a:rPr lang="en-US" sz="2800">
                <a:latin typeface="Arial" charset="0"/>
              </a:rPr>
              <a:t>	J = J + I;</a:t>
            </a:r>
          </a:p>
          <a:p>
            <a:pPr marL="0" indent="0">
              <a:buFontTx/>
              <a:buNone/>
            </a:pPr>
            <a:r>
              <a:rPr lang="en-US" sz="2800"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numCol="2"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;for (</a:t>
            </a:r>
            <a:r>
              <a:rPr lang="en-US" sz="2400" dirty="0" smtClean="0">
                <a:solidFill>
                  <a:srgbClr val="3366FF"/>
                </a:solidFill>
              </a:rPr>
              <a:t>I = 0</a:t>
            </a:r>
            <a:r>
              <a:rPr lang="en-US" sz="2400" dirty="0" smtClean="0">
                <a:solidFill>
                  <a:srgbClr val="008000"/>
                </a:solidFill>
              </a:rPr>
              <a:t>; I &lt; 10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FF0000"/>
                </a:solidFill>
              </a:rPr>
              <a:t>I = I + 1</a:t>
            </a:r>
            <a:r>
              <a:rPr lang="en-US" sz="2400" dirty="0" smtClean="0"/>
              <a:t>)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; </a:t>
            </a:r>
            <a:r>
              <a:rPr lang="en-US" sz="2400" dirty="0" err="1" smtClean="0"/>
              <a:t>init</a:t>
            </a:r>
            <a:r>
              <a:rPr lang="en-US" sz="2400" dirty="0" smtClean="0"/>
              <a:t>: I = 0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3366FF"/>
                </a:solidFill>
              </a:rPr>
              <a:t>AND	R1,R1,#0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3366FF"/>
                </a:solidFill>
              </a:rPr>
              <a:t>	</a:t>
            </a:r>
            <a:r>
              <a:rPr lang="en-US" sz="2400" dirty="0" smtClean="0">
                <a:solidFill>
                  <a:srgbClr val="3366FF"/>
                </a:solidFill>
              </a:rPr>
              <a:t>ST	R1,I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; test (</a:t>
            </a:r>
            <a:r>
              <a:rPr lang="en-US" sz="2400" dirty="0" smtClean="0">
                <a:solidFill>
                  <a:srgbClr val="008000"/>
                </a:solidFill>
              </a:rPr>
              <a:t>I </a:t>
            </a:r>
            <a:r>
              <a:rPr lang="mr-IN" sz="2400" dirty="0" smtClean="0">
                <a:solidFill>
                  <a:srgbClr val="008000"/>
                </a:solidFill>
              </a:rPr>
              <a:t>–</a:t>
            </a:r>
            <a:r>
              <a:rPr lang="en-US" sz="2400" dirty="0" smtClean="0">
                <a:solidFill>
                  <a:srgbClr val="008000"/>
                </a:solidFill>
              </a:rPr>
              <a:t> 10 &lt; 0</a:t>
            </a:r>
            <a:r>
              <a:rPr lang="en-US" sz="2400" dirty="0" smtClean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rgbClr val="008000"/>
                </a:solidFill>
              </a:rPr>
              <a:t>FOR1</a:t>
            </a:r>
            <a:r>
              <a:rPr lang="en-US" sz="2400" dirty="0">
                <a:solidFill>
                  <a:srgbClr val="008000"/>
                </a:solidFill>
              </a:rPr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LD	R1,I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008000"/>
                </a:solidFill>
              </a:rPr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ADD	R1,R1,#-10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008000"/>
                </a:solidFill>
              </a:rPr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BZP	EFOR1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 = J + I;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LD	R1,I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LD	R2,J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7575D1"/>
                </a:solidFill>
              </a:rPr>
              <a:t>ADD	R2,R2,R1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7575D1"/>
                </a:solidFill>
              </a:rPr>
              <a:t>	</a:t>
            </a:r>
            <a:r>
              <a:rPr lang="en-US" sz="2400" dirty="0" smtClean="0">
                <a:solidFill>
                  <a:srgbClr val="7575D1"/>
                </a:solidFill>
              </a:rPr>
              <a:t>ST	R2,J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; </a:t>
            </a:r>
            <a:r>
              <a:rPr lang="en-US" sz="2400" dirty="0" err="1" smtClean="0">
                <a:solidFill>
                  <a:srgbClr val="FF0000"/>
                </a:solidFill>
              </a:rPr>
              <a:t>reinit</a:t>
            </a:r>
            <a:r>
              <a:rPr lang="en-US" sz="2400" dirty="0" smtClean="0">
                <a:solidFill>
                  <a:srgbClr val="FF0000"/>
                </a:solidFill>
              </a:rPr>
              <a:t> I=I+1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LD	R1,I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ADD	R1,R1,#1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ST	R1,I</a:t>
            </a: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;}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BR	FOR1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EFOR1 NOP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Control Instructions</a:t>
            </a:r>
          </a:p>
        </p:txBody>
      </p:sp>
      <p:grpSp>
        <p:nvGrpSpPr>
          <p:cNvPr id="6146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754188" y="1852613"/>
            <a:ext cx="6661150" cy="388937"/>
            <a:chOff x="1105" y="1903"/>
            <a:chExt cx="4196" cy="245"/>
          </a:xfrm>
        </p:grpSpPr>
        <p:grpSp>
          <p:nvGrpSpPr>
            <p:cNvPr id="6370" name="Group 5"/>
            <p:cNvGrpSpPr>
              <a:grpSpLocks/>
            </p:cNvGrpSpPr>
            <p:nvPr/>
          </p:nvGrpSpPr>
          <p:grpSpPr bwMode="auto">
            <a:xfrm>
              <a:off x="1871" y="1903"/>
              <a:ext cx="856" cy="245"/>
              <a:chOff x="1049" y="2142"/>
              <a:chExt cx="856" cy="245"/>
            </a:xfrm>
          </p:grpSpPr>
          <p:sp>
            <p:nvSpPr>
              <p:cNvPr id="6395" name="Text Box 6"/>
              <p:cNvSpPr txBox="1">
                <a:spLocks noChangeArrowheads="1"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396" name="Line 7"/>
              <p:cNvSpPr>
                <a:spLocks noChangeShapeType="1"/>
              </p:cNvSpPr>
              <p:nvPr>
                <p:custDataLst>
                  <p:tags r:id="rId23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7" name="Line 8"/>
              <p:cNvSpPr>
                <a:spLocks noChangeShapeType="1"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8" name="Line 9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9" name="Line 10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0" name="Line 11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1" name="Line 12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71" name="Text Box 13"/>
            <p:cNvSpPr txBox="1">
              <a:spLocks noChangeArrowheads="1"/>
            </p:cNvSpPr>
            <p:nvPr>
              <p:custDataLst>
                <p:tags r:id="rId207"/>
              </p:custDataLst>
            </p:nvPr>
          </p:nvSpPr>
          <p:spPr bwMode="auto">
            <a:xfrm>
              <a:off x="2101" y="191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sp>
          <p:nvSpPr>
            <p:cNvPr id="6372" name="Text Box 14"/>
            <p:cNvSpPr txBox="1"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2730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n</a:t>
              </a:r>
            </a:p>
          </p:txBody>
        </p:sp>
        <p:sp>
          <p:nvSpPr>
            <p:cNvPr id="6373" name="Text Box 15"/>
            <p:cNvSpPr txBox="1"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2944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z</a:t>
              </a:r>
            </a:p>
          </p:txBody>
        </p:sp>
        <p:sp>
          <p:nvSpPr>
            <p:cNvPr id="6374" name="Text Box 16"/>
            <p:cNvSpPr txBox="1"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3158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</a:t>
              </a:r>
            </a:p>
          </p:txBody>
        </p:sp>
        <p:grpSp>
          <p:nvGrpSpPr>
            <p:cNvPr id="6375" name="Group 17"/>
            <p:cNvGrpSpPr>
              <a:grpSpLocks/>
            </p:cNvGrpSpPr>
            <p:nvPr/>
          </p:nvGrpSpPr>
          <p:grpSpPr bwMode="auto">
            <a:xfrm>
              <a:off x="3375" y="1903"/>
              <a:ext cx="1926" cy="245"/>
              <a:chOff x="1049" y="3336"/>
              <a:chExt cx="1926" cy="245"/>
            </a:xfrm>
          </p:grpSpPr>
          <p:sp>
            <p:nvSpPr>
              <p:cNvPr id="6378" name="Text Box 18"/>
              <p:cNvSpPr txBox="1">
                <a:spLocks noChangeArrowheads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379" name="Line 19"/>
              <p:cNvSpPr>
                <a:spLocks noChangeShapeType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0" name="Line 20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1" name="Line 21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2" name="Line 22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3" name="Line 23"/>
              <p:cNvSpPr>
                <a:spLocks noChangeShapeType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4" name="Line 24"/>
              <p:cNvSpPr>
                <a:spLocks noChangeShapeType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5" name="Line 25"/>
              <p:cNvSpPr>
                <a:spLocks noChangeShapeType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6" name="Line 26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7" name="Line 27"/>
              <p:cNvSpPr>
                <a:spLocks noChangeShapeType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8" name="Line 28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9" name="Line 29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0" name="Line 30"/>
              <p:cNvSpPr>
                <a:spLocks noChangeShapeType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1" name="Line 31"/>
              <p:cNvSpPr>
                <a:spLocks noChangeShapeType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2" name="Line 32"/>
              <p:cNvSpPr>
                <a:spLocks noChangeShapeType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3" name="Line 33"/>
              <p:cNvSpPr>
                <a:spLocks noChangeShapeType="1"/>
              </p:cNvSpPr>
              <p:nvPr>
                <p:custDataLst>
                  <p:tags r:id="rId228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4" name="Line 34"/>
              <p:cNvSpPr>
                <a:spLocks noChangeShapeType="1"/>
              </p:cNvSpPr>
              <p:nvPr>
                <p:custDataLst>
                  <p:tags r:id="rId229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76" name="Text Box 35"/>
            <p:cNvSpPr txBox="1"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4000" y="1920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sp>
          <p:nvSpPr>
            <p:cNvPr id="6377" name="Text Box 36"/>
            <p:cNvSpPr txBox="1"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>
              <a:off x="1105" y="191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BR</a:t>
              </a:r>
            </a:p>
          </p:txBody>
        </p:sp>
      </p:grpSp>
      <p:grpSp>
        <p:nvGrpSpPr>
          <p:cNvPr id="6147" name="Group 37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54188" y="2468563"/>
            <a:ext cx="6651625" cy="390525"/>
            <a:chOff x="1105" y="2297"/>
            <a:chExt cx="4190" cy="246"/>
          </a:xfrm>
        </p:grpSpPr>
        <p:grpSp>
          <p:nvGrpSpPr>
            <p:cNvPr id="6333" name="Group 38"/>
            <p:cNvGrpSpPr>
              <a:grpSpLocks/>
            </p:cNvGrpSpPr>
            <p:nvPr/>
          </p:nvGrpSpPr>
          <p:grpSpPr bwMode="auto">
            <a:xfrm>
              <a:off x="1867" y="2298"/>
              <a:ext cx="856" cy="245"/>
              <a:chOff x="1049" y="2142"/>
              <a:chExt cx="856" cy="245"/>
            </a:xfrm>
          </p:grpSpPr>
          <p:sp>
            <p:nvSpPr>
              <p:cNvPr id="6363" name="Text Box 39"/>
              <p:cNvSpPr txBox="1">
                <a:spLocks noChangeArrowheads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364" name="Line 40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5" name="Line 41"/>
              <p:cNvSpPr>
                <a:spLocks noChangeShapeType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6" name="Line 42"/>
              <p:cNvSpPr>
                <a:spLocks noChangeShapeType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7" name="Line 43"/>
              <p:cNvSpPr>
                <a:spLocks noChangeShapeType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8" name="Line 44"/>
              <p:cNvSpPr>
                <a:spLocks noChangeShapeType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9" name="Line 45"/>
              <p:cNvSpPr>
                <a:spLocks noChangeShapeType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34" name="Text Box 46"/>
            <p:cNvSpPr txBox="1"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2098" y="231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grpSp>
          <p:nvGrpSpPr>
            <p:cNvPr id="6335" name="Group 47"/>
            <p:cNvGrpSpPr>
              <a:grpSpLocks/>
            </p:cNvGrpSpPr>
            <p:nvPr/>
          </p:nvGrpSpPr>
          <p:grpSpPr bwMode="auto">
            <a:xfrm>
              <a:off x="2723" y="2298"/>
              <a:ext cx="642" cy="244"/>
              <a:chOff x="1049" y="1688"/>
              <a:chExt cx="642" cy="244"/>
            </a:xfrm>
          </p:grpSpPr>
          <p:sp>
            <p:nvSpPr>
              <p:cNvPr id="6358" name="Text Box 48"/>
              <p:cNvSpPr txBox="1">
                <a:spLocks noChangeArrowheads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359" name="Line 49"/>
              <p:cNvSpPr>
                <a:spLocks noChangeShapeType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" name="Line 50"/>
              <p:cNvSpPr>
                <a:spLocks noChangeShapeType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1" name="Line 51"/>
              <p:cNvSpPr>
                <a:spLocks noChangeShapeType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2" name="Line 52"/>
              <p:cNvSpPr>
                <a:spLocks noChangeShapeType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36" name="Text Box 53"/>
            <p:cNvSpPr txBox="1"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>
              <a:off x="2879" y="231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6337" name="Group 54"/>
            <p:cNvGrpSpPr>
              <a:grpSpLocks/>
            </p:cNvGrpSpPr>
            <p:nvPr/>
          </p:nvGrpSpPr>
          <p:grpSpPr bwMode="auto">
            <a:xfrm>
              <a:off x="3365" y="2298"/>
              <a:ext cx="642" cy="244"/>
              <a:chOff x="1049" y="1688"/>
              <a:chExt cx="642" cy="244"/>
            </a:xfrm>
          </p:grpSpPr>
          <p:sp>
            <p:nvSpPr>
              <p:cNvPr id="6353" name="Text Box 55"/>
              <p:cNvSpPr txBox="1">
                <a:spLocks noChangeArrowheads="1"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354" name="Line 56"/>
              <p:cNvSpPr>
                <a:spLocks noChangeShapeType="1"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" name="Line 57"/>
              <p:cNvSpPr>
                <a:spLocks noChangeShapeType="1"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6" name="Line 58"/>
              <p:cNvSpPr>
                <a:spLocks noChangeShapeType="1"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7" name="Line 59"/>
              <p:cNvSpPr>
                <a:spLocks noChangeShapeType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38" name="Text Box 60"/>
            <p:cNvSpPr txBox="1"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3437" y="2314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6339" name="Group 61"/>
            <p:cNvGrpSpPr>
              <a:grpSpLocks/>
            </p:cNvGrpSpPr>
            <p:nvPr/>
          </p:nvGrpSpPr>
          <p:grpSpPr bwMode="auto">
            <a:xfrm>
              <a:off x="4011" y="2297"/>
              <a:ext cx="1284" cy="246"/>
              <a:chOff x="2612" y="1341"/>
              <a:chExt cx="1284" cy="246"/>
            </a:xfrm>
          </p:grpSpPr>
          <p:sp>
            <p:nvSpPr>
              <p:cNvPr id="6342" name="Text Box 62"/>
              <p:cNvSpPr txBox="1">
                <a:spLocks noChangeArrowheads="1"/>
              </p:cNvSpPr>
              <p:nvPr>
                <p:custDataLst>
                  <p:tags r:id="rId179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343" name="Line 63"/>
              <p:cNvSpPr>
                <a:spLocks noChangeShapeType="1"/>
              </p:cNvSpPr>
              <p:nvPr>
                <p:custDataLst>
                  <p:tags r:id="rId180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4" name="Line 64"/>
              <p:cNvSpPr>
                <a:spLocks noChangeShapeType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5" name="Line 65"/>
              <p:cNvSpPr>
                <a:spLocks noChangeShapeType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6" name="Line 66"/>
              <p:cNvSpPr>
                <a:spLocks noChangeShapeType="1"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7" name="Line 67"/>
              <p:cNvSpPr>
                <a:spLocks noChangeShapeType="1"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8" name="Line 68"/>
              <p:cNvSpPr>
                <a:spLocks noChangeShapeType="1"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9" name="Line 69"/>
              <p:cNvSpPr>
                <a:spLocks noChangeShapeType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" name="Line 70"/>
              <p:cNvSpPr>
                <a:spLocks noChangeShapeType="1"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1" name="Line 71"/>
              <p:cNvSpPr>
                <a:spLocks noChangeShapeType="1"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" name="Line 72"/>
              <p:cNvSpPr>
                <a:spLocks noChangeShapeType="1"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40" name="Text Box 73"/>
            <p:cNvSpPr txBox="1"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4384" y="2314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  <p:sp>
          <p:nvSpPr>
            <p:cNvPr id="6341" name="Text Box 74"/>
            <p:cNvSpPr txBox="1"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1105" y="231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JMP</a:t>
              </a:r>
            </a:p>
          </p:txBody>
        </p:sp>
      </p:grpSp>
      <p:grpSp>
        <p:nvGrpSpPr>
          <p:cNvPr id="6148" name="Group 7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754188" y="3087688"/>
            <a:ext cx="6651625" cy="390525"/>
            <a:chOff x="1105" y="2673"/>
            <a:chExt cx="4190" cy="246"/>
          </a:xfrm>
        </p:grpSpPr>
        <p:grpSp>
          <p:nvGrpSpPr>
            <p:cNvPr id="6299" name="Group 76"/>
            <p:cNvGrpSpPr>
              <a:grpSpLocks/>
            </p:cNvGrpSpPr>
            <p:nvPr/>
          </p:nvGrpSpPr>
          <p:grpSpPr bwMode="auto">
            <a:xfrm>
              <a:off x="1864" y="2674"/>
              <a:ext cx="856" cy="245"/>
              <a:chOff x="1049" y="2142"/>
              <a:chExt cx="856" cy="245"/>
            </a:xfrm>
          </p:grpSpPr>
          <p:sp>
            <p:nvSpPr>
              <p:cNvPr id="6326" name="Text Box 77"/>
              <p:cNvSpPr txBox="1">
                <a:spLocks noChangeArrowheads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327" name="Line 78"/>
              <p:cNvSpPr>
                <a:spLocks noChangeShapeType="1"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8" name="Line 79"/>
              <p:cNvSpPr>
                <a:spLocks noChangeShapeType="1"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9" name="Line 80"/>
              <p:cNvSpPr>
                <a:spLocks noChangeShapeType="1"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0" name="Line 81"/>
              <p:cNvSpPr>
                <a:spLocks noChangeShapeType="1"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1" name="Line 82"/>
              <p:cNvSpPr>
                <a:spLocks noChangeShapeType="1"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2" name="Line 83"/>
              <p:cNvSpPr>
                <a:spLocks noChangeShapeType="1"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00" name="Text Box 84"/>
            <p:cNvSpPr txBox="1"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2095" y="2690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6301" name="Text Box 85"/>
            <p:cNvSpPr txBox="1"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2723" y="2675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6302" name="Group 86"/>
            <p:cNvGrpSpPr>
              <a:grpSpLocks/>
            </p:cNvGrpSpPr>
            <p:nvPr/>
          </p:nvGrpSpPr>
          <p:grpSpPr bwMode="auto">
            <a:xfrm>
              <a:off x="2941" y="2673"/>
              <a:ext cx="2354" cy="246"/>
              <a:chOff x="2899" y="4023"/>
              <a:chExt cx="2354" cy="246"/>
            </a:xfrm>
          </p:grpSpPr>
          <p:sp>
            <p:nvSpPr>
              <p:cNvPr id="6305" name="Text Box 87"/>
              <p:cNvSpPr txBox="1">
                <a:spLocks noChangeArrowheads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2899" y="4023"/>
                <a:ext cx="235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306" name="Line 88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418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7" name="Line 89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418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8" name="Line 90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3969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9" name="Line 91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3969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0" name="Line 92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11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1" name="Line 93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311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94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3327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3" name="Line 95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3327" y="421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4" name="Line 96"/>
              <p:cNvSpPr>
                <a:spLocks noChangeShapeType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354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5" name="Line 97"/>
              <p:cNvSpPr>
                <a:spLocks noChangeShapeType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354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6" name="Line 98"/>
              <p:cNvSpPr>
                <a:spLocks noChangeShapeType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3755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7" name="Line 99"/>
              <p:cNvSpPr>
                <a:spLocks noChangeShapeType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3755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8" name="Line 100"/>
              <p:cNvSpPr>
                <a:spLocks noChangeShapeType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461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9" name="Line 101"/>
              <p:cNvSpPr>
                <a:spLocks noChangeShapeType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461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0" name="Line 102"/>
              <p:cNvSpPr>
                <a:spLocks noChangeShapeType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4397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1" name="Line 103"/>
              <p:cNvSpPr>
                <a:spLocks noChangeShapeType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4397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2" name="Line 104"/>
              <p:cNvSpPr>
                <a:spLocks noChangeShapeType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4825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3" name="Line 105"/>
              <p:cNvSpPr>
                <a:spLocks noChangeShapeType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4825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4" name="Line 106"/>
              <p:cNvSpPr>
                <a:spLocks noChangeShapeType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5039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5" name="Line 107"/>
              <p:cNvSpPr>
                <a:spLocks noChangeShapeType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5039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03" name="Text Box 108"/>
            <p:cNvSpPr txBox="1"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3746" y="2690"/>
              <a:ext cx="7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PCoffset11</a:t>
              </a:r>
            </a:p>
          </p:txBody>
        </p:sp>
        <p:sp>
          <p:nvSpPr>
            <p:cNvPr id="6304" name="Text Box 109"/>
            <p:cNvSpPr txBox="1"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1105" y="2690"/>
              <a:ext cx="3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</a:t>
              </a:r>
            </a:p>
          </p:txBody>
        </p:sp>
      </p:grpSp>
      <p:grpSp>
        <p:nvGrpSpPr>
          <p:cNvPr id="6149" name="Group 11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754188" y="3706813"/>
            <a:ext cx="6637337" cy="390525"/>
            <a:chOff x="1105" y="3035"/>
            <a:chExt cx="4181" cy="246"/>
          </a:xfrm>
        </p:grpSpPr>
        <p:sp>
          <p:nvSpPr>
            <p:cNvPr id="6263" name="Text Box 111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1105" y="3052"/>
              <a:ext cx="4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JSRR</a:t>
              </a:r>
            </a:p>
          </p:txBody>
        </p:sp>
        <p:grpSp>
          <p:nvGrpSpPr>
            <p:cNvPr id="6264" name="Group 112"/>
            <p:cNvGrpSpPr>
              <a:grpSpLocks/>
            </p:cNvGrpSpPr>
            <p:nvPr/>
          </p:nvGrpSpPr>
          <p:grpSpPr bwMode="auto">
            <a:xfrm>
              <a:off x="1853" y="3036"/>
              <a:ext cx="856" cy="245"/>
              <a:chOff x="1049" y="2142"/>
              <a:chExt cx="856" cy="245"/>
            </a:xfrm>
          </p:grpSpPr>
          <p:sp>
            <p:nvSpPr>
              <p:cNvPr id="6292" name="Text Box 113"/>
              <p:cNvSpPr txBox="1">
                <a:spLocks noChangeArrowheads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293" name="Line 114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4" name="Line 115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5" name="Line 116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6" name="Line 117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7" name="Line 118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8" name="Line 119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5" name="Text Box 120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2084" y="305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6266" name="Text Box 121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2712" y="3037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6267" name="Text Box 122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2926" y="3037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6268" name="Text Box 123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3022" y="3052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6269" name="Group 124"/>
            <p:cNvGrpSpPr>
              <a:grpSpLocks/>
            </p:cNvGrpSpPr>
            <p:nvPr/>
          </p:nvGrpSpPr>
          <p:grpSpPr bwMode="auto">
            <a:xfrm>
              <a:off x="3131" y="3037"/>
              <a:ext cx="0" cy="243"/>
              <a:chOff x="1263" y="748"/>
              <a:chExt cx="0" cy="243"/>
            </a:xfrm>
          </p:grpSpPr>
          <p:sp>
            <p:nvSpPr>
              <p:cNvPr id="6290" name="Line 125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1" name="Line 126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70" name="Group 127"/>
            <p:cNvGrpSpPr>
              <a:grpSpLocks/>
            </p:cNvGrpSpPr>
            <p:nvPr/>
          </p:nvGrpSpPr>
          <p:grpSpPr bwMode="auto">
            <a:xfrm>
              <a:off x="3355" y="3036"/>
              <a:ext cx="642" cy="244"/>
              <a:chOff x="1049" y="1688"/>
              <a:chExt cx="642" cy="244"/>
            </a:xfrm>
          </p:grpSpPr>
          <p:sp>
            <p:nvSpPr>
              <p:cNvPr id="6285" name="Text Box 128"/>
              <p:cNvSpPr txBox="1">
                <a:spLocks noChangeArrowheads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286" name="Line 129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7" name="Line 130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8" name="Line 131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9" name="Line 132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71" name="Text Box 133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3427" y="3052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6272" name="Group 134"/>
            <p:cNvGrpSpPr>
              <a:grpSpLocks/>
            </p:cNvGrpSpPr>
            <p:nvPr/>
          </p:nvGrpSpPr>
          <p:grpSpPr bwMode="auto">
            <a:xfrm>
              <a:off x="4002" y="3035"/>
              <a:ext cx="1284" cy="246"/>
              <a:chOff x="2612" y="1341"/>
              <a:chExt cx="1284" cy="246"/>
            </a:xfrm>
          </p:grpSpPr>
          <p:sp>
            <p:nvSpPr>
              <p:cNvPr id="6274" name="Text Box 135"/>
              <p:cNvSpPr txBox="1"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275" name="Line 136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6" name="Line 137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7" name="Line 138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8" name="Line 139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9" name="Line 140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0" name="Line 141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1" name="Line 142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2" name="Line 143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3" name="Line 144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4" name="Line 145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73" name="Text Box 146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4375" y="3052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  <p:grpSp>
        <p:nvGrpSpPr>
          <p:cNvPr id="6150" name="Group 147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755775" y="4943475"/>
            <a:ext cx="6630988" cy="390525"/>
            <a:chOff x="405" y="1946"/>
            <a:chExt cx="4177" cy="246"/>
          </a:xfrm>
        </p:grpSpPr>
        <p:grpSp>
          <p:nvGrpSpPr>
            <p:cNvPr id="6228" name="Group 148"/>
            <p:cNvGrpSpPr>
              <a:grpSpLocks/>
            </p:cNvGrpSpPr>
            <p:nvPr/>
          </p:nvGrpSpPr>
          <p:grpSpPr bwMode="auto">
            <a:xfrm>
              <a:off x="1154" y="1946"/>
              <a:ext cx="856" cy="245"/>
              <a:chOff x="1049" y="2142"/>
              <a:chExt cx="856" cy="245"/>
            </a:xfrm>
          </p:grpSpPr>
          <p:sp>
            <p:nvSpPr>
              <p:cNvPr id="6256" name="Text Box 149"/>
              <p:cNvSpPr txBox="1"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257" name="Line 150"/>
              <p:cNvSpPr>
                <a:spLocks noChangeShapeType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8" name="Line 151"/>
              <p:cNvSpPr>
                <a:spLocks noChangeShapeType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9" name="Line 152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0" name="Line 153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1" name="Line 154"/>
              <p:cNvSpPr>
                <a:spLocks noChangeShapeType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2" name="Line 155"/>
              <p:cNvSpPr>
                <a:spLocks noChangeShapeType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29" name="Text Box 156"/>
            <p:cNvSpPr txBox="1"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1385" y="1963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1000</a:t>
              </a:r>
            </a:p>
          </p:txBody>
        </p:sp>
        <p:grpSp>
          <p:nvGrpSpPr>
            <p:cNvPr id="6230" name="Group 157"/>
            <p:cNvGrpSpPr>
              <a:grpSpLocks/>
            </p:cNvGrpSpPr>
            <p:nvPr/>
          </p:nvGrpSpPr>
          <p:grpSpPr bwMode="auto">
            <a:xfrm>
              <a:off x="2014" y="1946"/>
              <a:ext cx="2568" cy="246"/>
              <a:chOff x="1049" y="3635"/>
              <a:chExt cx="2568" cy="246"/>
            </a:xfrm>
          </p:grpSpPr>
          <p:sp>
            <p:nvSpPr>
              <p:cNvPr id="6233" name="Text Box 158"/>
              <p:cNvSpPr txBox="1"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1049" y="3635"/>
                <a:ext cx="2568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234" name="Line 159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2333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Line 160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333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Line 161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119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Line 162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119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Line 163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1263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9" name="Line 164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1263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Line 165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1477" y="36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Line 166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1477" y="38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2" name="Line 167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691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3" name="Line 168"/>
              <p:cNvSpPr>
                <a:spLocks noChangeShapeType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1691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4" name="Line 169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1905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5" name="Line 170"/>
              <p:cNvSpPr>
                <a:spLocks noChangeShapeType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1905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6" name="Line 171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2761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" name="Line 172"/>
              <p:cNvSpPr>
                <a:spLocks noChangeShapeType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2761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" name="Line 173"/>
              <p:cNvSpPr>
                <a:spLocks noChangeShapeType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2547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" name="Line 174"/>
              <p:cNvSpPr>
                <a:spLocks noChangeShapeType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2547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" name="Line 175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2975" y="36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" name="Line 176"/>
              <p:cNvSpPr>
                <a:spLocks noChangeShapeType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2975" y="382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" name="Line 177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3403" y="36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" name="Line 178"/>
              <p:cNvSpPr>
                <a:spLocks noChangeShapeType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3403" y="38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" name="Line 179"/>
              <p:cNvSpPr>
                <a:spLocks noChangeShapeType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3189" y="36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" name="Line 180"/>
              <p:cNvSpPr>
                <a:spLocks noChangeShapeType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3189" y="382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31" name="Text Box 181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2821" y="1963"/>
              <a:ext cx="9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000000000000</a:t>
              </a:r>
            </a:p>
          </p:txBody>
        </p:sp>
        <p:sp>
          <p:nvSpPr>
            <p:cNvPr id="6232" name="Text Box 182"/>
            <p:cNvSpPr txBox="1"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405" y="1963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RTI</a:t>
              </a:r>
            </a:p>
          </p:txBody>
        </p:sp>
      </p:grpSp>
      <p:grpSp>
        <p:nvGrpSpPr>
          <p:cNvPr id="6151" name="Group 18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755775" y="5562600"/>
            <a:ext cx="6634163" cy="390525"/>
            <a:chOff x="405" y="3434"/>
            <a:chExt cx="4179" cy="246"/>
          </a:xfrm>
        </p:grpSpPr>
        <p:grpSp>
          <p:nvGrpSpPr>
            <p:cNvPr id="6190" name="Group 184"/>
            <p:cNvGrpSpPr>
              <a:grpSpLocks/>
            </p:cNvGrpSpPr>
            <p:nvPr/>
          </p:nvGrpSpPr>
          <p:grpSpPr bwMode="auto">
            <a:xfrm>
              <a:off x="1154" y="3434"/>
              <a:ext cx="856" cy="245"/>
              <a:chOff x="1049" y="2142"/>
              <a:chExt cx="856" cy="245"/>
            </a:xfrm>
          </p:grpSpPr>
          <p:sp>
            <p:nvSpPr>
              <p:cNvPr id="6221" name="Text Box 185"/>
              <p:cNvSpPr txBox="1"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222" name="Line 186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3" name="Line 187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Line 188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5" name="Line 189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6" name="Line 190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7" name="Line 191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91" name="Text Box 192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385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1111</a:t>
              </a:r>
            </a:p>
          </p:txBody>
        </p:sp>
        <p:grpSp>
          <p:nvGrpSpPr>
            <p:cNvPr id="6192" name="Group 193"/>
            <p:cNvGrpSpPr>
              <a:grpSpLocks/>
            </p:cNvGrpSpPr>
            <p:nvPr/>
          </p:nvGrpSpPr>
          <p:grpSpPr bwMode="auto">
            <a:xfrm>
              <a:off x="2011" y="3434"/>
              <a:ext cx="856" cy="245"/>
              <a:chOff x="1049" y="2142"/>
              <a:chExt cx="856" cy="245"/>
            </a:xfrm>
          </p:grpSpPr>
          <p:sp>
            <p:nvSpPr>
              <p:cNvPr id="6214" name="Text Box 194"/>
              <p:cNvSpPr txBox="1"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215" name="Line 195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Line 196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7" name="Line 197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Line 198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Line 199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0" name="Line 200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93" name="Text Box 201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241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grpSp>
          <p:nvGrpSpPr>
            <p:cNvPr id="6194" name="Group 202"/>
            <p:cNvGrpSpPr>
              <a:grpSpLocks/>
            </p:cNvGrpSpPr>
            <p:nvPr/>
          </p:nvGrpSpPr>
          <p:grpSpPr bwMode="auto">
            <a:xfrm>
              <a:off x="2870" y="3434"/>
              <a:ext cx="1714" cy="246"/>
              <a:chOff x="2870" y="3436"/>
              <a:chExt cx="1714" cy="246"/>
            </a:xfrm>
          </p:grpSpPr>
          <p:sp>
            <p:nvSpPr>
              <p:cNvPr id="6197" name="Text Box 203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870" y="3436"/>
                <a:ext cx="171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198" name="Line 204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415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9" name="Line 205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415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0" name="Line 206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940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1" name="Line 207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940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2" name="Line 208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08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3" name="Line 209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08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4" name="Line 210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298" y="343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5" name="Line 211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298" y="36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6" name="Line 212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51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7" name="Line 213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51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Line 214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726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Line 215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726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Line 216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458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Line 217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58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Line 218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4368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3" name="Line 219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4368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95" name="Text Box 220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408" y="3451"/>
              <a:ext cx="6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trapvect8</a:t>
              </a:r>
            </a:p>
          </p:txBody>
        </p:sp>
        <p:sp>
          <p:nvSpPr>
            <p:cNvPr id="6196" name="Text Box 221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05" y="3451"/>
              <a:ext cx="4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TRAP</a:t>
              </a:r>
            </a:p>
          </p:txBody>
        </p:sp>
      </p:grpSp>
      <p:grpSp>
        <p:nvGrpSpPr>
          <p:cNvPr id="6152" name="Group 222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1755775" y="4324350"/>
            <a:ext cx="6648450" cy="390525"/>
            <a:chOff x="1106" y="1582"/>
            <a:chExt cx="4188" cy="246"/>
          </a:xfrm>
        </p:grpSpPr>
        <p:grpSp>
          <p:nvGrpSpPr>
            <p:cNvPr id="6153" name="Group 223"/>
            <p:cNvGrpSpPr>
              <a:grpSpLocks/>
            </p:cNvGrpSpPr>
            <p:nvPr/>
          </p:nvGrpSpPr>
          <p:grpSpPr bwMode="auto">
            <a:xfrm>
              <a:off x="1864" y="1583"/>
              <a:ext cx="856" cy="245"/>
              <a:chOff x="1049" y="2142"/>
              <a:chExt cx="856" cy="245"/>
            </a:xfrm>
          </p:grpSpPr>
          <p:sp>
            <p:nvSpPr>
              <p:cNvPr id="6183" name="Text Box 224"/>
              <p:cNvSpPr txBox="1"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184" name="Line 225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5" name="Line 226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6" name="Line 227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7" name="Line 228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8" name="Line 229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9" name="Line 230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4" name="Text Box 23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095" y="159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sp>
          <p:nvSpPr>
            <p:cNvPr id="6155" name="Text Box 23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106" y="159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RET</a:t>
              </a:r>
            </a:p>
          </p:txBody>
        </p:sp>
        <p:grpSp>
          <p:nvGrpSpPr>
            <p:cNvPr id="6156" name="Group 233"/>
            <p:cNvGrpSpPr>
              <a:grpSpLocks/>
            </p:cNvGrpSpPr>
            <p:nvPr/>
          </p:nvGrpSpPr>
          <p:grpSpPr bwMode="auto">
            <a:xfrm>
              <a:off x="2720" y="1583"/>
              <a:ext cx="642" cy="244"/>
              <a:chOff x="1049" y="1688"/>
              <a:chExt cx="642" cy="244"/>
            </a:xfrm>
          </p:grpSpPr>
          <p:sp>
            <p:nvSpPr>
              <p:cNvPr id="6178" name="Text Box 234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179" name="Line 235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0" name="Line 236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1" name="Line 237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2" name="Line 238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7" name="Text Box 239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877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6158" name="Group 240"/>
            <p:cNvGrpSpPr>
              <a:grpSpLocks/>
            </p:cNvGrpSpPr>
            <p:nvPr/>
          </p:nvGrpSpPr>
          <p:grpSpPr bwMode="auto">
            <a:xfrm>
              <a:off x="3368" y="1583"/>
              <a:ext cx="642" cy="244"/>
              <a:chOff x="1049" y="1688"/>
              <a:chExt cx="642" cy="244"/>
            </a:xfrm>
          </p:grpSpPr>
          <p:sp>
            <p:nvSpPr>
              <p:cNvPr id="6173" name="Text Box 241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174" name="Line 242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5" name="Line 243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6" name="Line 244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7" name="Line 245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9" name="Text Box 24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26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</a:t>
              </a:r>
            </a:p>
          </p:txBody>
        </p:sp>
        <p:grpSp>
          <p:nvGrpSpPr>
            <p:cNvPr id="6160" name="Group 247"/>
            <p:cNvGrpSpPr>
              <a:grpSpLocks/>
            </p:cNvGrpSpPr>
            <p:nvPr/>
          </p:nvGrpSpPr>
          <p:grpSpPr bwMode="auto">
            <a:xfrm>
              <a:off x="4010" y="1582"/>
              <a:ext cx="1284" cy="246"/>
              <a:chOff x="2612" y="1341"/>
              <a:chExt cx="1284" cy="246"/>
            </a:xfrm>
          </p:grpSpPr>
          <p:sp>
            <p:nvSpPr>
              <p:cNvPr id="6162" name="Text Box 248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163" name="Line 249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4" name="Line 250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Line 251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6" name="Line 252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7" name="Line 253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8" name="Line 254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9" name="Line 255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0" name="Line 256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1" name="Line 257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2" name="Line 258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1" name="Text Box 25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383" y="159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For (saving registers)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numCol="2"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	ST	R1,sv1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ST	R2,sv2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;for (I = 0; I &lt; 10; I = I + 1) {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; </a:t>
            </a:r>
            <a:r>
              <a:rPr lang="en-US" sz="2400" dirty="0" err="1" smtClean="0"/>
              <a:t>init</a:t>
            </a:r>
            <a:r>
              <a:rPr lang="en-US" sz="2400" dirty="0" smtClean="0"/>
              <a:t>: I = 0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AND	R1,R1,#0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ST	R1,I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; test (I </a:t>
            </a:r>
            <a:r>
              <a:rPr lang="mr-IN" sz="2400" dirty="0" smtClean="0"/>
              <a:t>–</a:t>
            </a:r>
            <a:r>
              <a:rPr lang="en-US" sz="2400" dirty="0" smtClean="0"/>
              <a:t> 10 &lt; 0)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FOR1</a:t>
            </a:r>
            <a:r>
              <a:rPr lang="en-US" sz="2400" dirty="0"/>
              <a:t>	</a:t>
            </a:r>
            <a:r>
              <a:rPr lang="en-US" sz="2400" dirty="0" smtClean="0"/>
              <a:t>LD	R1,I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ADD	R1,R1,#-10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BZP	EFOR1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</a:t>
            </a:r>
            <a:r>
              <a:rPr lang="en-US" sz="2400" dirty="0"/>
              <a:t>	</a:t>
            </a:r>
            <a:r>
              <a:rPr lang="en-US" sz="2400" dirty="0" smtClean="0"/>
              <a:t>J = J + I;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LD	R1,I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LD	R2,J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ADD	R2,R2,R1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ST	R2,J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; </a:t>
            </a:r>
            <a:r>
              <a:rPr lang="en-US" sz="2400" dirty="0" err="1" smtClean="0"/>
              <a:t>reinit</a:t>
            </a:r>
            <a:r>
              <a:rPr lang="en-US" sz="2400" dirty="0" smtClean="0"/>
              <a:t> I=I+1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LD	R1,I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ADD	R1,R1,#1</a:t>
            </a: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;}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BR	FOR1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EFOR1 NOP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LD	R1,sv1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LD	R2,sv2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JMP Instruction</a:t>
            </a:r>
          </a:p>
        </p:txBody>
      </p:sp>
      <p:grpSp>
        <p:nvGrpSpPr>
          <p:cNvPr id="44034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139825" y="2443163"/>
            <a:ext cx="6651625" cy="390525"/>
            <a:chOff x="1105" y="2297"/>
            <a:chExt cx="4190" cy="246"/>
          </a:xfrm>
        </p:grpSpPr>
        <p:grpSp>
          <p:nvGrpSpPr>
            <p:cNvPr id="44035" name="Group 5"/>
            <p:cNvGrpSpPr>
              <a:grpSpLocks/>
            </p:cNvGrpSpPr>
            <p:nvPr/>
          </p:nvGrpSpPr>
          <p:grpSpPr bwMode="auto">
            <a:xfrm>
              <a:off x="1867" y="2298"/>
              <a:ext cx="856" cy="245"/>
              <a:chOff x="1049" y="2142"/>
              <a:chExt cx="856" cy="245"/>
            </a:xfrm>
          </p:grpSpPr>
          <p:sp>
            <p:nvSpPr>
              <p:cNvPr id="44065" name="Text Box 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4066" name="Line 7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7" name="Line 8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8" name="Line 9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9" name="Line 10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0" name="Line 11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1" name="Line 12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36" name="Text Box 1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98" y="231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grpSp>
          <p:nvGrpSpPr>
            <p:cNvPr id="44037" name="Group 14"/>
            <p:cNvGrpSpPr>
              <a:grpSpLocks/>
            </p:cNvGrpSpPr>
            <p:nvPr/>
          </p:nvGrpSpPr>
          <p:grpSpPr bwMode="auto">
            <a:xfrm>
              <a:off x="2723" y="2298"/>
              <a:ext cx="642" cy="244"/>
              <a:chOff x="1049" y="1688"/>
              <a:chExt cx="642" cy="244"/>
            </a:xfrm>
          </p:grpSpPr>
          <p:sp>
            <p:nvSpPr>
              <p:cNvPr id="44060" name="Text Box 15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4061" name="Line 16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2" name="Line 17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3" name="Line 18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4" name="Line 19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38" name="Text Box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79" y="231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44039" name="Group 21"/>
            <p:cNvGrpSpPr>
              <a:grpSpLocks/>
            </p:cNvGrpSpPr>
            <p:nvPr/>
          </p:nvGrpSpPr>
          <p:grpSpPr bwMode="auto">
            <a:xfrm>
              <a:off x="3365" y="2298"/>
              <a:ext cx="642" cy="244"/>
              <a:chOff x="1049" y="1688"/>
              <a:chExt cx="642" cy="244"/>
            </a:xfrm>
          </p:grpSpPr>
          <p:sp>
            <p:nvSpPr>
              <p:cNvPr id="44055" name="Text Box 22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4056" name="Line 23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7" name="Line 24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8" name="Line 25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9" name="Line 26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40" name="Text Box 27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437" y="2314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44041" name="Group 28"/>
            <p:cNvGrpSpPr>
              <a:grpSpLocks/>
            </p:cNvGrpSpPr>
            <p:nvPr/>
          </p:nvGrpSpPr>
          <p:grpSpPr bwMode="auto">
            <a:xfrm>
              <a:off x="4011" y="2297"/>
              <a:ext cx="1284" cy="246"/>
              <a:chOff x="2612" y="1341"/>
              <a:chExt cx="1284" cy="246"/>
            </a:xfrm>
          </p:grpSpPr>
          <p:sp>
            <p:nvSpPr>
              <p:cNvPr id="44044" name="Text Box 29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4045" name="Line 30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6" name="Line 31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7" name="Line 32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8" name="Line 33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9" name="Line 34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0" name="Line 35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1" name="Line 36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2" name="Line 37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3" name="Line 38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4" name="Line 39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42" name="Text Box 4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384" y="2314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  <p:sp>
          <p:nvSpPr>
            <p:cNvPr id="44043" name="Text Box 4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05" y="231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JMP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can we do with a JMP?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can we do with a JMP?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Go To!!!!</a:t>
            </a:r>
          </a:p>
          <a:p>
            <a:r>
              <a:rPr lang="en-US">
                <a:latin typeface="Arial" charset="0"/>
              </a:rPr>
              <a:t>Branch long distances!!!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Differences Between BR &amp; JMP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 smtClean="0"/>
              <a:t>BRx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Can branch on N, Z, and P conditions</a:t>
            </a:r>
          </a:p>
          <a:p>
            <a:pPr lvl="1">
              <a:defRPr/>
            </a:pPr>
            <a:r>
              <a:rPr lang="en-US" dirty="0" smtClean="0"/>
              <a:t>Can always branch (BR or BRNZP)</a:t>
            </a:r>
          </a:p>
          <a:p>
            <a:pPr lvl="1">
              <a:defRPr/>
            </a:pPr>
            <a:r>
              <a:rPr lang="en-US" dirty="0" smtClean="0"/>
              <a:t>Can never branch (NOP)</a:t>
            </a:r>
          </a:p>
          <a:p>
            <a:pPr lvl="1">
              <a:defRPr/>
            </a:pPr>
            <a:r>
              <a:rPr lang="en-US" dirty="0" smtClean="0"/>
              <a:t>Destination address is always PCoffset9</a:t>
            </a:r>
          </a:p>
          <a:p>
            <a:pPr lvl="1">
              <a:defRPr/>
            </a:pPr>
            <a:r>
              <a:rPr lang="en-US" dirty="0" smtClean="0"/>
              <a:t>Can’t branch more than -256 to 255 words </a:t>
            </a:r>
          </a:p>
          <a:p>
            <a:pPr>
              <a:defRPr/>
            </a:pPr>
            <a:r>
              <a:rPr lang="en-US" dirty="0" smtClean="0"/>
              <a:t>JMP</a:t>
            </a:r>
          </a:p>
          <a:p>
            <a:pPr lvl="1">
              <a:defRPr/>
            </a:pPr>
            <a:r>
              <a:rPr lang="en-US" dirty="0" smtClean="0"/>
              <a:t>Always branches</a:t>
            </a:r>
          </a:p>
          <a:p>
            <a:pPr lvl="1">
              <a:defRPr/>
            </a:pPr>
            <a:r>
              <a:rPr lang="en-US" dirty="0" smtClean="0"/>
              <a:t>Destination address </a:t>
            </a:r>
            <a:r>
              <a:rPr lang="en-US" b="1" dirty="0" smtClean="0"/>
              <a:t>always</a:t>
            </a:r>
            <a:r>
              <a:rPr lang="en-US" dirty="0" smtClean="0"/>
              <a:t> in a register</a:t>
            </a:r>
          </a:p>
          <a:p>
            <a:pPr lvl="1">
              <a:defRPr/>
            </a:pPr>
            <a:r>
              <a:rPr lang="en-US" dirty="0" smtClean="0"/>
              <a:t>Can branch to any memory address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3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54188" y="411163"/>
            <a:ext cx="6651625" cy="388937"/>
            <a:chOff x="1105" y="409"/>
            <a:chExt cx="4190" cy="245"/>
          </a:xfrm>
        </p:grpSpPr>
        <p:grpSp>
          <p:nvGrpSpPr>
            <p:cNvPr id="54604" name="Group 3"/>
            <p:cNvGrpSpPr>
              <a:grpSpLocks/>
            </p:cNvGrpSpPr>
            <p:nvPr/>
          </p:nvGrpSpPr>
          <p:grpSpPr bwMode="auto">
            <a:xfrm>
              <a:off x="1871" y="409"/>
              <a:ext cx="856" cy="245"/>
              <a:chOff x="1049" y="2142"/>
              <a:chExt cx="856" cy="245"/>
            </a:xfrm>
          </p:grpSpPr>
          <p:sp>
            <p:nvSpPr>
              <p:cNvPr id="54634" name="Text Box 4"/>
              <p:cNvSpPr txBox="1">
                <a:spLocks noChangeArrowheads="1"/>
              </p:cNvSpPr>
              <p:nvPr>
                <p:custDataLst>
                  <p:tags r:id="rId32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635" name="Line 5"/>
              <p:cNvSpPr>
                <a:spLocks noChangeShapeType="1"/>
              </p:cNvSpPr>
              <p:nvPr>
                <p:custDataLst>
                  <p:tags r:id="rId32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36" name="Line 6"/>
              <p:cNvSpPr>
                <a:spLocks noChangeShapeType="1"/>
              </p:cNvSpPr>
              <p:nvPr>
                <p:custDataLst>
                  <p:tags r:id="rId32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37" name="Line 7"/>
              <p:cNvSpPr>
                <a:spLocks noChangeShapeType="1"/>
              </p:cNvSpPr>
              <p:nvPr>
                <p:custDataLst>
                  <p:tags r:id="rId32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38" name="Line 8"/>
              <p:cNvSpPr>
                <a:spLocks noChangeShapeType="1"/>
              </p:cNvSpPr>
              <p:nvPr>
                <p:custDataLst>
                  <p:tags r:id="rId33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39" name="Line 9"/>
              <p:cNvSpPr>
                <a:spLocks noChangeShapeType="1"/>
              </p:cNvSpPr>
              <p:nvPr>
                <p:custDataLst>
                  <p:tags r:id="rId33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40" name="Line 10"/>
              <p:cNvSpPr>
                <a:spLocks noChangeShapeType="1"/>
              </p:cNvSpPr>
              <p:nvPr>
                <p:custDataLst>
                  <p:tags r:id="rId33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605" name="Text Box 11"/>
            <p:cNvSpPr txBox="1">
              <a:spLocks noChangeArrowheads="1"/>
            </p:cNvSpPr>
            <p:nvPr>
              <p:custDataLst>
                <p:tags r:id="rId301"/>
              </p:custDataLst>
            </p:nvPr>
          </p:nvSpPr>
          <p:spPr bwMode="auto">
            <a:xfrm>
              <a:off x="2101" y="426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0001</a:t>
              </a:r>
            </a:p>
          </p:txBody>
        </p:sp>
        <p:grpSp>
          <p:nvGrpSpPr>
            <p:cNvPr id="54606" name="Group 12"/>
            <p:cNvGrpSpPr>
              <a:grpSpLocks/>
            </p:cNvGrpSpPr>
            <p:nvPr/>
          </p:nvGrpSpPr>
          <p:grpSpPr bwMode="auto">
            <a:xfrm>
              <a:off x="2727" y="410"/>
              <a:ext cx="642" cy="244"/>
              <a:chOff x="1049" y="1688"/>
              <a:chExt cx="642" cy="244"/>
            </a:xfrm>
          </p:grpSpPr>
          <p:sp>
            <p:nvSpPr>
              <p:cNvPr id="54629" name="Text Box 13"/>
              <p:cNvSpPr txBox="1">
                <a:spLocks noChangeArrowheads="1"/>
              </p:cNvSpPr>
              <p:nvPr>
                <p:custDataLst>
                  <p:tags r:id="rId321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630" name="Line 14"/>
              <p:cNvSpPr>
                <a:spLocks noChangeShapeType="1"/>
              </p:cNvSpPr>
              <p:nvPr>
                <p:custDataLst>
                  <p:tags r:id="rId322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31" name="Line 15"/>
              <p:cNvSpPr>
                <a:spLocks noChangeShapeType="1"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32" name="Line 16"/>
              <p:cNvSpPr>
                <a:spLocks noChangeShapeType="1"/>
              </p:cNvSpPr>
              <p:nvPr>
                <p:custDataLst>
                  <p:tags r:id="rId324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33" name="Line 17"/>
              <p:cNvSpPr>
                <a:spLocks noChangeShapeType="1"/>
              </p:cNvSpPr>
              <p:nvPr>
                <p:custDataLst>
                  <p:tags r:id="rId325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607" name="Text Box 18"/>
            <p:cNvSpPr txBox="1">
              <a:spLocks noChangeArrowheads="1"/>
            </p:cNvSpPr>
            <p:nvPr>
              <p:custDataLst>
                <p:tags r:id="rId302"/>
              </p:custDataLst>
            </p:nvPr>
          </p:nvSpPr>
          <p:spPr bwMode="auto">
            <a:xfrm>
              <a:off x="2897" y="426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54608" name="Group 19"/>
            <p:cNvGrpSpPr>
              <a:grpSpLocks/>
            </p:cNvGrpSpPr>
            <p:nvPr/>
          </p:nvGrpSpPr>
          <p:grpSpPr bwMode="auto">
            <a:xfrm>
              <a:off x="3369" y="410"/>
              <a:ext cx="642" cy="244"/>
              <a:chOff x="1049" y="1688"/>
              <a:chExt cx="642" cy="244"/>
            </a:xfrm>
          </p:grpSpPr>
          <p:sp>
            <p:nvSpPr>
              <p:cNvPr id="54624" name="Text Box 20"/>
              <p:cNvSpPr txBox="1">
                <a:spLocks noChangeArrowheads="1"/>
              </p:cNvSpPr>
              <p:nvPr>
                <p:custDataLst>
                  <p:tags r:id="rId31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625" name="Line 21"/>
              <p:cNvSpPr>
                <a:spLocks noChangeShapeType="1"/>
              </p:cNvSpPr>
              <p:nvPr>
                <p:custDataLst>
                  <p:tags r:id="rId31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26" name="Line 22"/>
              <p:cNvSpPr>
                <a:spLocks noChangeShapeType="1"/>
              </p:cNvSpPr>
              <p:nvPr>
                <p:custDataLst>
                  <p:tags r:id="rId31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27" name="Line 23"/>
              <p:cNvSpPr>
                <a:spLocks noChangeShapeType="1"/>
              </p:cNvSpPr>
              <p:nvPr>
                <p:custDataLst>
                  <p:tags r:id="rId31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28" name="Line 24"/>
              <p:cNvSpPr>
                <a:spLocks noChangeShapeType="1"/>
              </p:cNvSpPr>
              <p:nvPr>
                <p:custDataLst>
                  <p:tags r:id="rId32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609" name="Text Box 25"/>
            <p:cNvSpPr txBox="1">
              <a:spLocks noChangeArrowheads="1"/>
            </p:cNvSpPr>
            <p:nvPr>
              <p:custDataLst>
                <p:tags r:id="rId303"/>
              </p:custDataLst>
            </p:nvPr>
          </p:nvSpPr>
          <p:spPr bwMode="auto">
            <a:xfrm>
              <a:off x="3508" y="426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54610" name="Text Box 26"/>
            <p:cNvSpPr txBox="1">
              <a:spLocks noChangeArrowheads="1"/>
            </p:cNvSpPr>
            <p:nvPr>
              <p:custDataLst>
                <p:tags r:id="rId304"/>
              </p:custDataLst>
            </p:nvPr>
          </p:nvSpPr>
          <p:spPr bwMode="auto">
            <a:xfrm>
              <a:off x="4011" y="410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54611" name="Text Box 27"/>
            <p:cNvSpPr txBox="1">
              <a:spLocks noChangeArrowheads="1"/>
            </p:cNvSpPr>
            <p:nvPr>
              <p:custDataLst>
                <p:tags r:id="rId305"/>
              </p:custDataLst>
            </p:nvPr>
          </p:nvSpPr>
          <p:spPr bwMode="auto">
            <a:xfrm>
              <a:off x="4225" y="410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grpSp>
          <p:nvGrpSpPr>
            <p:cNvPr id="54612" name="Group 28"/>
            <p:cNvGrpSpPr>
              <a:grpSpLocks/>
            </p:cNvGrpSpPr>
            <p:nvPr/>
          </p:nvGrpSpPr>
          <p:grpSpPr bwMode="auto">
            <a:xfrm>
              <a:off x="4439" y="410"/>
              <a:ext cx="0" cy="243"/>
              <a:chOff x="1263" y="748"/>
              <a:chExt cx="0" cy="243"/>
            </a:xfrm>
          </p:grpSpPr>
          <p:sp>
            <p:nvSpPr>
              <p:cNvPr id="54622" name="Line 29"/>
              <p:cNvSpPr>
                <a:spLocks noChangeShapeType="1"/>
              </p:cNvSpPr>
              <p:nvPr>
                <p:custDataLst>
                  <p:tags r:id="rId314"/>
                </p:custDataLst>
              </p:nvPr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23" name="Line 30"/>
              <p:cNvSpPr>
                <a:spLocks noChangeShapeType="1"/>
              </p:cNvSpPr>
              <p:nvPr>
                <p:custDataLst>
                  <p:tags r:id="rId315"/>
                </p:custDataLst>
              </p:nvPr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613" name="Text Box 31"/>
            <p:cNvSpPr txBox="1">
              <a:spLocks noChangeArrowheads="1"/>
            </p:cNvSpPr>
            <p:nvPr>
              <p:custDataLst>
                <p:tags r:id="rId306"/>
              </p:custDataLst>
            </p:nvPr>
          </p:nvSpPr>
          <p:spPr bwMode="auto">
            <a:xfrm>
              <a:off x="4310" y="426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54614" name="Group 32"/>
            <p:cNvGrpSpPr>
              <a:grpSpLocks/>
            </p:cNvGrpSpPr>
            <p:nvPr/>
          </p:nvGrpSpPr>
          <p:grpSpPr bwMode="auto">
            <a:xfrm>
              <a:off x="4653" y="410"/>
              <a:ext cx="642" cy="244"/>
              <a:chOff x="1049" y="1688"/>
              <a:chExt cx="642" cy="244"/>
            </a:xfrm>
          </p:grpSpPr>
          <p:sp>
            <p:nvSpPr>
              <p:cNvPr id="54617" name="Text Box 33"/>
              <p:cNvSpPr txBox="1">
                <a:spLocks noChangeArrowheads="1"/>
              </p:cNvSpPr>
              <p:nvPr>
                <p:custDataLst>
                  <p:tags r:id="rId30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618" name="Line 34"/>
              <p:cNvSpPr>
                <a:spLocks noChangeShapeType="1"/>
              </p:cNvSpPr>
              <p:nvPr>
                <p:custDataLst>
                  <p:tags r:id="rId31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19" name="Line 35"/>
              <p:cNvSpPr>
                <a:spLocks noChangeShapeType="1"/>
              </p:cNvSpPr>
              <p:nvPr>
                <p:custDataLst>
                  <p:tags r:id="rId31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20" name="Line 36"/>
              <p:cNvSpPr>
                <a:spLocks noChangeShapeType="1"/>
              </p:cNvSpPr>
              <p:nvPr>
                <p:custDataLst>
                  <p:tags r:id="rId31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21" name="Line 37"/>
              <p:cNvSpPr>
                <a:spLocks noChangeShapeType="1"/>
              </p:cNvSpPr>
              <p:nvPr>
                <p:custDataLst>
                  <p:tags r:id="rId31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615" name="Text Box 38"/>
            <p:cNvSpPr txBox="1">
              <a:spLocks noChangeArrowheads="1"/>
            </p:cNvSpPr>
            <p:nvPr>
              <p:custDataLst>
                <p:tags r:id="rId307"/>
              </p:custDataLst>
            </p:nvPr>
          </p:nvSpPr>
          <p:spPr bwMode="auto">
            <a:xfrm>
              <a:off x="4792" y="426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SR2</a:t>
              </a:r>
            </a:p>
          </p:txBody>
        </p:sp>
        <p:sp>
          <p:nvSpPr>
            <p:cNvPr id="54616" name="Text Box 39"/>
            <p:cNvSpPr txBox="1">
              <a:spLocks noChangeArrowheads="1"/>
            </p:cNvSpPr>
            <p:nvPr>
              <p:custDataLst>
                <p:tags r:id="rId308"/>
              </p:custDataLst>
            </p:nvPr>
          </p:nvSpPr>
          <p:spPr bwMode="auto">
            <a:xfrm>
              <a:off x="1105" y="426"/>
              <a:ext cx="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ADD+</a:t>
              </a:r>
            </a:p>
          </p:txBody>
        </p:sp>
      </p:grpSp>
      <p:grpSp>
        <p:nvGrpSpPr>
          <p:cNvPr id="54274" name="Group 4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754188" y="1606550"/>
            <a:ext cx="6645275" cy="388938"/>
            <a:chOff x="1105" y="1137"/>
            <a:chExt cx="4186" cy="245"/>
          </a:xfrm>
        </p:grpSpPr>
        <p:grpSp>
          <p:nvGrpSpPr>
            <p:cNvPr id="54567" name="Group 41"/>
            <p:cNvGrpSpPr>
              <a:grpSpLocks/>
            </p:cNvGrpSpPr>
            <p:nvPr/>
          </p:nvGrpSpPr>
          <p:grpSpPr bwMode="auto">
            <a:xfrm>
              <a:off x="1867" y="1137"/>
              <a:ext cx="856" cy="245"/>
              <a:chOff x="1049" y="2142"/>
              <a:chExt cx="856" cy="245"/>
            </a:xfrm>
          </p:grpSpPr>
          <p:sp>
            <p:nvSpPr>
              <p:cNvPr id="54597" name="Text Box 42"/>
              <p:cNvSpPr txBox="1">
                <a:spLocks noChangeArrowheads="1"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98" name="Line 43"/>
              <p:cNvSpPr>
                <a:spLocks noChangeShapeType="1"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99" name="Line 44"/>
              <p:cNvSpPr>
                <a:spLocks noChangeShapeType="1"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00" name="Line 45"/>
              <p:cNvSpPr>
                <a:spLocks noChangeShapeType="1"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01" name="Line 46"/>
              <p:cNvSpPr>
                <a:spLocks noChangeShapeType="1"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02" name="Line 47"/>
              <p:cNvSpPr>
                <a:spLocks noChangeShapeType="1"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03" name="Line 48"/>
              <p:cNvSpPr>
                <a:spLocks noChangeShapeType="1"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68" name="Text Box 49"/>
            <p:cNvSpPr txBox="1">
              <a:spLocks noChangeArrowheads="1"/>
            </p:cNvSpPr>
            <p:nvPr>
              <p:custDataLst>
                <p:tags r:id="rId269"/>
              </p:custDataLst>
            </p:nvPr>
          </p:nvSpPr>
          <p:spPr bwMode="auto">
            <a:xfrm>
              <a:off x="2097" y="115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0101</a:t>
              </a:r>
            </a:p>
          </p:txBody>
        </p:sp>
        <p:grpSp>
          <p:nvGrpSpPr>
            <p:cNvPr id="54569" name="Group 50"/>
            <p:cNvGrpSpPr>
              <a:grpSpLocks/>
            </p:cNvGrpSpPr>
            <p:nvPr/>
          </p:nvGrpSpPr>
          <p:grpSpPr bwMode="auto">
            <a:xfrm>
              <a:off x="2723" y="1138"/>
              <a:ext cx="642" cy="244"/>
              <a:chOff x="1049" y="1688"/>
              <a:chExt cx="642" cy="244"/>
            </a:xfrm>
          </p:grpSpPr>
          <p:sp>
            <p:nvSpPr>
              <p:cNvPr id="54592" name="Text Box 51"/>
              <p:cNvSpPr txBox="1">
                <a:spLocks noChangeArrowheads="1"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93" name="Line 52"/>
              <p:cNvSpPr>
                <a:spLocks noChangeShapeType="1"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94" name="Line 53"/>
              <p:cNvSpPr>
                <a:spLocks noChangeShapeType="1"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95" name="Line 54"/>
              <p:cNvSpPr>
                <a:spLocks noChangeShapeType="1"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96" name="Line 55"/>
              <p:cNvSpPr>
                <a:spLocks noChangeShapeType="1"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70" name="Text Box 56"/>
            <p:cNvSpPr txBox="1">
              <a:spLocks noChangeArrowheads="1"/>
            </p:cNvSpPr>
            <p:nvPr>
              <p:custDataLst>
                <p:tags r:id="rId270"/>
              </p:custDataLst>
            </p:nvPr>
          </p:nvSpPr>
          <p:spPr bwMode="auto">
            <a:xfrm>
              <a:off x="2893" y="1154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54571" name="Group 57"/>
            <p:cNvGrpSpPr>
              <a:grpSpLocks/>
            </p:cNvGrpSpPr>
            <p:nvPr/>
          </p:nvGrpSpPr>
          <p:grpSpPr bwMode="auto">
            <a:xfrm>
              <a:off x="3365" y="1138"/>
              <a:ext cx="642" cy="244"/>
              <a:chOff x="1049" y="1688"/>
              <a:chExt cx="642" cy="244"/>
            </a:xfrm>
          </p:grpSpPr>
          <p:sp>
            <p:nvSpPr>
              <p:cNvPr id="54587" name="Text Box 58"/>
              <p:cNvSpPr txBox="1">
                <a:spLocks noChangeArrowheads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88" name="Line 59"/>
              <p:cNvSpPr>
                <a:spLocks noChangeShapeType="1"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9" name="Line 60"/>
              <p:cNvSpPr>
                <a:spLocks noChangeShapeType="1"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90" name="Line 61"/>
              <p:cNvSpPr>
                <a:spLocks noChangeShapeType="1"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91" name="Line 62"/>
              <p:cNvSpPr>
                <a:spLocks noChangeShapeType="1"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72" name="Text Box 63"/>
            <p:cNvSpPr txBox="1">
              <a:spLocks noChangeArrowheads="1"/>
            </p:cNvSpPr>
            <p:nvPr>
              <p:custDataLst>
                <p:tags r:id="rId271"/>
              </p:custDataLst>
            </p:nvPr>
          </p:nvSpPr>
          <p:spPr bwMode="auto">
            <a:xfrm>
              <a:off x="3504" y="1154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54573" name="Text Box 64"/>
            <p:cNvSpPr txBox="1">
              <a:spLocks noChangeArrowheads="1"/>
            </p:cNvSpPr>
            <p:nvPr>
              <p:custDataLst>
                <p:tags r:id="rId272"/>
              </p:custDataLst>
            </p:nvPr>
          </p:nvSpPr>
          <p:spPr bwMode="auto">
            <a:xfrm>
              <a:off x="4007" y="1138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54574" name="Text Box 65"/>
            <p:cNvSpPr txBox="1">
              <a:spLocks noChangeArrowheads="1"/>
            </p:cNvSpPr>
            <p:nvPr>
              <p:custDataLst>
                <p:tags r:id="rId273"/>
              </p:custDataLst>
            </p:nvPr>
          </p:nvSpPr>
          <p:spPr bwMode="auto">
            <a:xfrm>
              <a:off x="4221" y="1138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grpSp>
          <p:nvGrpSpPr>
            <p:cNvPr id="54575" name="Group 66"/>
            <p:cNvGrpSpPr>
              <a:grpSpLocks/>
            </p:cNvGrpSpPr>
            <p:nvPr/>
          </p:nvGrpSpPr>
          <p:grpSpPr bwMode="auto">
            <a:xfrm>
              <a:off x="4435" y="1138"/>
              <a:ext cx="0" cy="243"/>
              <a:chOff x="1263" y="748"/>
              <a:chExt cx="0" cy="243"/>
            </a:xfrm>
          </p:grpSpPr>
          <p:sp>
            <p:nvSpPr>
              <p:cNvPr id="54585" name="Line 67"/>
              <p:cNvSpPr>
                <a:spLocks noChangeShapeType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6" name="Line 68"/>
              <p:cNvSpPr>
                <a:spLocks noChangeShapeType="1"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76" name="Text Box 69"/>
            <p:cNvSpPr txBox="1">
              <a:spLocks noChangeArrowheads="1"/>
            </p:cNvSpPr>
            <p:nvPr>
              <p:custDataLst>
                <p:tags r:id="rId274"/>
              </p:custDataLst>
            </p:nvPr>
          </p:nvSpPr>
          <p:spPr bwMode="auto">
            <a:xfrm>
              <a:off x="4306" y="1154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54577" name="Group 70"/>
            <p:cNvGrpSpPr>
              <a:grpSpLocks/>
            </p:cNvGrpSpPr>
            <p:nvPr/>
          </p:nvGrpSpPr>
          <p:grpSpPr bwMode="auto">
            <a:xfrm>
              <a:off x="4649" y="1138"/>
              <a:ext cx="642" cy="244"/>
              <a:chOff x="1049" y="1688"/>
              <a:chExt cx="642" cy="244"/>
            </a:xfrm>
          </p:grpSpPr>
          <p:sp>
            <p:nvSpPr>
              <p:cNvPr id="54580" name="Text Box 71"/>
              <p:cNvSpPr txBox="1">
                <a:spLocks noChangeArrowheads="1"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81" name="Line 72"/>
              <p:cNvSpPr>
                <a:spLocks noChangeShapeType="1"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2" name="Line 73"/>
              <p:cNvSpPr>
                <a:spLocks noChangeShapeType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3" name="Line 74"/>
              <p:cNvSpPr>
                <a:spLocks noChangeShapeType="1"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4" name="Line 75"/>
              <p:cNvSpPr>
                <a:spLocks noChangeShapeType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78" name="Text Box 76"/>
            <p:cNvSpPr txBox="1">
              <a:spLocks noChangeArrowheads="1"/>
            </p:cNvSpPr>
            <p:nvPr>
              <p:custDataLst>
                <p:tags r:id="rId275"/>
              </p:custDataLst>
            </p:nvPr>
          </p:nvSpPr>
          <p:spPr bwMode="auto">
            <a:xfrm>
              <a:off x="4788" y="1154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SR2</a:t>
              </a:r>
            </a:p>
          </p:txBody>
        </p:sp>
        <p:sp>
          <p:nvSpPr>
            <p:cNvPr id="54579" name="Text Box 77"/>
            <p:cNvSpPr txBox="1">
              <a:spLocks noChangeArrowheads="1"/>
            </p:cNvSpPr>
            <p:nvPr>
              <p:custDataLst>
                <p:tags r:id="rId276"/>
              </p:custDataLst>
            </p:nvPr>
          </p:nvSpPr>
          <p:spPr bwMode="auto">
            <a:xfrm>
              <a:off x="1105" y="1154"/>
              <a:ext cx="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AND+</a:t>
              </a:r>
            </a:p>
          </p:txBody>
        </p:sp>
      </p:grpSp>
      <p:grpSp>
        <p:nvGrpSpPr>
          <p:cNvPr id="54275" name="Group 7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54188" y="1008063"/>
            <a:ext cx="6651625" cy="390525"/>
            <a:chOff x="1105" y="772"/>
            <a:chExt cx="4190" cy="246"/>
          </a:xfrm>
        </p:grpSpPr>
        <p:grpSp>
          <p:nvGrpSpPr>
            <p:cNvPr id="54531" name="Group 79"/>
            <p:cNvGrpSpPr>
              <a:grpSpLocks/>
            </p:cNvGrpSpPr>
            <p:nvPr/>
          </p:nvGrpSpPr>
          <p:grpSpPr bwMode="auto">
            <a:xfrm>
              <a:off x="1871" y="773"/>
              <a:ext cx="856" cy="245"/>
              <a:chOff x="1049" y="2142"/>
              <a:chExt cx="856" cy="245"/>
            </a:xfrm>
          </p:grpSpPr>
          <p:sp>
            <p:nvSpPr>
              <p:cNvPr id="54560" name="Text Box 80"/>
              <p:cNvSpPr txBox="1">
                <a:spLocks noChangeArrowheads="1"/>
              </p:cNvSpPr>
              <p:nvPr>
                <p:custDataLst>
                  <p:tags r:id="rId262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61" name="Line 81"/>
              <p:cNvSpPr>
                <a:spLocks noChangeShapeType="1"/>
              </p:cNvSpPr>
              <p:nvPr>
                <p:custDataLst>
                  <p:tags r:id="rId263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62" name="Line 82"/>
              <p:cNvSpPr>
                <a:spLocks noChangeShapeType="1"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63" name="Line 83"/>
              <p:cNvSpPr>
                <a:spLocks noChangeShapeType="1"/>
              </p:cNvSpPr>
              <p:nvPr>
                <p:custDataLst>
                  <p:tags r:id="rId265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64" name="Line 84"/>
              <p:cNvSpPr>
                <a:spLocks noChangeShapeType="1"/>
              </p:cNvSpPr>
              <p:nvPr>
                <p:custDataLst>
                  <p:tags r:id="rId266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65" name="Line 85"/>
              <p:cNvSpPr>
                <a:spLocks noChangeShapeType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66" name="Line 86"/>
              <p:cNvSpPr>
                <a:spLocks noChangeShapeType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32" name="Text Box 87"/>
            <p:cNvSpPr txBox="1"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2101" y="78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0001</a:t>
              </a:r>
            </a:p>
          </p:txBody>
        </p:sp>
        <p:grpSp>
          <p:nvGrpSpPr>
            <p:cNvPr id="54533" name="Group 88"/>
            <p:cNvGrpSpPr>
              <a:grpSpLocks/>
            </p:cNvGrpSpPr>
            <p:nvPr/>
          </p:nvGrpSpPr>
          <p:grpSpPr bwMode="auto">
            <a:xfrm>
              <a:off x="2727" y="773"/>
              <a:ext cx="642" cy="244"/>
              <a:chOff x="1049" y="1688"/>
              <a:chExt cx="642" cy="244"/>
            </a:xfrm>
          </p:grpSpPr>
          <p:sp>
            <p:nvSpPr>
              <p:cNvPr id="54555" name="Text Box 89"/>
              <p:cNvSpPr txBox="1">
                <a:spLocks noChangeArrowheads="1"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56" name="Line 90"/>
              <p:cNvSpPr>
                <a:spLocks noChangeShapeType="1"/>
              </p:cNvSpPr>
              <p:nvPr>
                <p:custDataLst>
                  <p:tags r:id="rId258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7" name="Line 91"/>
              <p:cNvSpPr>
                <a:spLocks noChangeShapeType="1"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8" name="Line 92"/>
              <p:cNvSpPr>
                <a:spLocks noChangeShapeType="1"/>
              </p:cNvSpPr>
              <p:nvPr>
                <p:custDataLst>
                  <p:tags r:id="rId260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9" name="Line 93"/>
              <p:cNvSpPr>
                <a:spLocks noChangeShapeType="1"/>
              </p:cNvSpPr>
              <p:nvPr>
                <p:custDataLst>
                  <p:tags r:id="rId261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34" name="Text Box 94"/>
            <p:cNvSpPr txBox="1"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>
              <a:off x="2897" y="789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54535" name="Group 95"/>
            <p:cNvGrpSpPr>
              <a:grpSpLocks/>
            </p:cNvGrpSpPr>
            <p:nvPr/>
          </p:nvGrpSpPr>
          <p:grpSpPr bwMode="auto">
            <a:xfrm>
              <a:off x="3369" y="773"/>
              <a:ext cx="642" cy="244"/>
              <a:chOff x="1049" y="1688"/>
              <a:chExt cx="642" cy="244"/>
            </a:xfrm>
          </p:grpSpPr>
          <p:sp>
            <p:nvSpPr>
              <p:cNvPr id="54550" name="Text Box 96"/>
              <p:cNvSpPr txBox="1">
                <a:spLocks noChangeArrowheads="1"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51" name="Line 97"/>
              <p:cNvSpPr>
                <a:spLocks noChangeShapeType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2" name="Line 98"/>
              <p:cNvSpPr>
                <a:spLocks noChangeShapeType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3" name="Line 99"/>
              <p:cNvSpPr>
                <a:spLocks noChangeShapeType="1"/>
              </p:cNvSpPr>
              <p:nvPr>
                <p:custDataLst>
                  <p:tags r:id="rId255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54" name="Line 100"/>
              <p:cNvSpPr>
                <a:spLocks noChangeShapeType="1"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36" name="Text Box 101"/>
            <p:cNvSpPr txBox="1"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3508" y="789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54537" name="Text Box 102"/>
            <p:cNvSpPr txBox="1"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4011" y="77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54538" name="Group 103"/>
            <p:cNvGrpSpPr>
              <a:grpSpLocks/>
            </p:cNvGrpSpPr>
            <p:nvPr/>
          </p:nvGrpSpPr>
          <p:grpSpPr bwMode="auto">
            <a:xfrm>
              <a:off x="4225" y="772"/>
              <a:ext cx="1070" cy="245"/>
              <a:chOff x="1049" y="2628"/>
              <a:chExt cx="1070" cy="245"/>
            </a:xfrm>
          </p:grpSpPr>
          <p:sp>
            <p:nvSpPr>
              <p:cNvPr id="54541" name="Text Box 104"/>
              <p:cNvSpPr txBox="1">
                <a:spLocks noChangeArrowheads="1"/>
              </p:cNvSpPr>
              <p:nvPr>
                <p:custDataLst>
                  <p:tags r:id="rId243"/>
                </p:custDataLst>
              </p:nvPr>
            </p:nvSpPr>
            <p:spPr bwMode="auto">
              <a:xfrm>
                <a:off x="1049" y="2630"/>
                <a:ext cx="1070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42" name="Line 105"/>
              <p:cNvSpPr>
                <a:spLocks noChangeShapeType="1"/>
              </p:cNvSpPr>
              <p:nvPr>
                <p:custDataLst>
                  <p:tags r:id="rId244"/>
                </p:custDataLst>
              </p:nvPr>
            </p:nvSpPr>
            <p:spPr bwMode="auto">
              <a:xfrm>
                <a:off x="1263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3" name="Line 106"/>
              <p:cNvSpPr>
                <a:spLocks noChangeShapeType="1"/>
              </p:cNvSpPr>
              <p:nvPr>
                <p:custDataLst>
                  <p:tags r:id="rId245"/>
                </p:custDataLst>
              </p:nvPr>
            </p:nvSpPr>
            <p:spPr bwMode="auto">
              <a:xfrm>
                <a:off x="1263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4" name="Line 107"/>
              <p:cNvSpPr>
                <a:spLocks noChangeShapeType="1"/>
              </p:cNvSpPr>
              <p:nvPr>
                <p:custDataLst>
                  <p:tags r:id="rId246"/>
                </p:custDataLst>
              </p:nvPr>
            </p:nvSpPr>
            <p:spPr bwMode="auto">
              <a:xfrm>
                <a:off x="1477" y="26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5" name="Line 108"/>
              <p:cNvSpPr>
                <a:spLocks noChangeShapeType="1"/>
              </p:cNvSpPr>
              <p:nvPr>
                <p:custDataLst>
                  <p:tags r:id="rId247"/>
                </p:custDataLst>
              </p:nvPr>
            </p:nvSpPr>
            <p:spPr bwMode="auto">
              <a:xfrm>
                <a:off x="1477" y="282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6" name="Line 109"/>
              <p:cNvSpPr>
                <a:spLocks noChangeShapeType="1"/>
              </p:cNvSpPr>
              <p:nvPr>
                <p:custDataLst>
                  <p:tags r:id="rId248"/>
                </p:custDataLst>
              </p:nvPr>
            </p:nvSpPr>
            <p:spPr bwMode="auto">
              <a:xfrm>
                <a:off x="1691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7" name="Line 110"/>
              <p:cNvSpPr>
                <a:spLocks noChangeShapeType="1"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1691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8" name="Line 111"/>
              <p:cNvSpPr>
                <a:spLocks noChangeShapeType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1905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49" name="Line 112"/>
              <p:cNvSpPr>
                <a:spLocks noChangeShapeType="1"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1905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39" name="Text Box 113"/>
            <p:cNvSpPr txBox="1"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4547" y="789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imm5</a:t>
              </a:r>
            </a:p>
          </p:txBody>
        </p:sp>
        <p:sp>
          <p:nvSpPr>
            <p:cNvPr id="54540" name="Text Box 114"/>
            <p:cNvSpPr txBox="1"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1105" y="789"/>
              <a:ext cx="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ADD+</a:t>
              </a:r>
            </a:p>
          </p:txBody>
        </p:sp>
      </p:grpSp>
      <p:grpSp>
        <p:nvGrpSpPr>
          <p:cNvPr id="54276" name="Group 11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754188" y="2203450"/>
            <a:ext cx="6645275" cy="390525"/>
            <a:chOff x="1105" y="1512"/>
            <a:chExt cx="4186" cy="246"/>
          </a:xfrm>
        </p:grpSpPr>
        <p:grpSp>
          <p:nvGrpSpPr>
            <p:cNvPr id="54495" name="Group 116"/>
            <p:cNvGrpSpPr>
              <a:grpSpLocks/>
            </p:cNvGrpSpPr>
            <p:nvPr/>
          </p:nvGrpSpPr>
          <p:grpSpPr bwMode="auto">
            <a:xfrm>
              <a:off x="1867" y="1513"/>
              <a:ext cx="856" cy="245"/>
              <a:chOff x="1049" y="2142"/>
              <a:chExt cx="856" cy="245"/>
            </a:xfrm>
          </p:grpSpPr>
          <p:sp>
            <p:nvSpPr>
              <p:cNvPr id="54524" name="Text Box 117"/>
              <p:cNvSpPr txBox="1">
                <a:spLocks noChangeArrowheads="1"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25" name="Line 118"/>
              <p:cNvSpPr>
                <a:spLocks noChangeShapeType="1"/>
              </p:cNvSpPr>
              <p:nvPr>
                <p:custDataLst>
                  <p:tags r:id="rId23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6" name="Line 119"/>
              <p:cNvSpPr>
                <a:spLocks noChangeShapeType="1"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7" name="Line 120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8" name="Line 121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9" name="Line 122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30" name="Line 123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496" name="Text Box 124"/>
            <p:cNvSpPr txBox="1">
              <a:spLocks noChangeArrowheads="1"/>
            </p:cNvSpPr>
            <p:nvPr>
              <p:custDataLst>
                <p:tags r:id="rId205"/>
              </p:custDataLst>
            </p:nvPr>
          </p:nvSpPr>
          <p:spPr bwMode="auto">
            <a:xfrm>
              <a:off x="2097" y="152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0101</a:t>
              </a:r>
            </a:p>
          </p:txBody>
        </p:sp>
        <p:grpSp>
          <p:nvGrpSpPr>
            <p:cNvPr id="54497" name="Group 125"/>
            <p:cNvGrpSpPr>
              <a:grpSpLocks/>
            </p:cNvGrpSpPr>
            <p:nvPr/>
          </p:nvGrpSpPr>
          <p:grpSpPr bwMode="auto">
            <a:xfrm>
              <a:off x="2723" y="1513"/>
              <a:ext cx="642" cy="244"/>
              <a:chOff x="1049" y="1688"/>
              <a:chExt cx="642" cy="244"/>
            </a:xfrm>
          </p:grpSpPr>
          <p:sp>
            <p:nvSpPr>
              <p:cNvPr id="54519" name="Text Box 126"/>
              <p:cNvSpPr txBox="1">
                <a:spLocks noChangeArrowheads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20" name="Line 127"/>
              <p:cNvSpPr>
                <a:spLocks noChangeShapeType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1" name="Line 128"/>
              <p:cNvSpPr>
                <a:spLocks noChangeShapeType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2" name="Line 129"/>
              <p:cNvSpPr>
                <a:spLocks noChangeShapeType="1"/>
              </p:cNvSpPr>
              <p:nvPr>
                <p:custDataLst>
                  <p:tags r:id="rId228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23" name="Line 130"/>
              <p:cNvSpPr>
                <a:spLocks noChangeShapeType="1"/>
              </p:cNvSpPr>
              <p:nvPr>
                <p:custDataLst>
                  <p:tags r:id="rId229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498" name="Text Box 131"/>
            <p:cNvSpPr txBox="1">
              <a:spLocks noChangeArrowheads="1"/>
            </p:cNvSpPr>
            <p:nvPr>
              <p:custDataLst>
                <p:tags r:id="rId206"/>
              </p:custDataLst>
            </p:nvPr>
          </p:nvSpPr>
          <p:spPr bwMode="auto">
            <a:xfrm>
              <a:off x="2893" y="1529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54499" name="Group 132"/>
            <p:cNvGrpSpPr>
              <a:grpSpLocks/>
            </p:cNvGrpSpPr>
            <p:nvPr/>
          </p:nvGrpSpPr>
          <p:grpSpPr bwMode="auto">
            <a:xfrm>
              <a:off x="3365" y="1513"/>
              <a:ext cx="642" cy="244"/>
              <a:chOff x="1049" y="1688"/>
              <a:chExt cx="642" cy="244"/>
            </a:xfrm>
          </p:grpSpPr>
          <p:sp>
            <p:nvSpPr>
              <p:cNvPr id="54514" name="Text Box 133"/>
              <p:cNvSpPr txBox="1">
                <a:spLocks noChangeArrowheads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15" name="Line 134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6" name="Line 135"/>
              <p:cNvSpPr>
                <a:spLocks noChangeShapeType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7" name="Line 136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8" name="Line 137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00" name="Text Box 138"/>
            <p:cNvSpPr txBox="1">
              <a:spLocks noChangeArrowheads="1"/>
            </p:cNvSpPr>
            <p:nvPr>
              <p:custDataLst>
                <p:tags r:id="rId207"/>
              </p:custDataLst>
            </p:nvPr>
          </p:nvSpPr>
          <p:spPr bwMode="auto">
            <a:xfrm>
              <a:off x="3504" y="1529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SR1</a:t>
              </a:r>
            </a:p>
          </p:txBody>
        </p:sp>
        <p:sp>
          <p:nvSpPr>
            <p:cNvPr id="54501" name="Text Box 139"/>
            <p:cNvSpPr txBox="1"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4007" y="151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54502" name="Group 140"/>
            <p:cNvGrpSpPr>
              <a:grpSpLocks/>
            </p:cNvGrpSpPr>
            <p:nvPr/>
          </p:nvGrpSpPr>
          <p:grpSpPr bwMode="auto">
            <a:xfrm>
              <a:off x="4221" y="1512"/>
              <a:ext cx="1070" cy="245"/>
              <a:chOff x="1049" y="2628"/>
              <a:chExt cx="1070" cy="245"/>
            </a:xfrm>
          </p:grpSpPr>
          <p:sp>
            <p:nvSpPr>
              <p:cNvPr id="54505" name="Text Box 141"/>
              <p:cNvSpPr txBox="1">
                <a:spLocks noChangeArrowheads="1"/>
              </p:cNvSpPr>
              <p:nvPr>
                <p:custDataLst>
                  <p:tags r:id="rId211"/>
                </p:custDataLst>
              </p:nvPr>
            </p:nvSpPr>
            <p:spPr bwMode="auto">
              <a:xfrm>
                <a:off x="1049" y="2630"/>
                <a:ext cx="1070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506" name="Line 142"/>
              <p:cNvSpPr>
                <a:spLocks noChangeShapeType="1"/>
              </p:cNvSpPr>
              <p:nvPr>
                <p:custDataLst>
                  <p:tags r:id="rId212"/>
                </p:custDataLst>
              </p:nvPr>
            </p:nvSpPr>
            <p:spPr bwMode="auto">
              <a:xfrm>
                <a:off x="1263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07" name="Line 143"/>
              <p:cNvSpPr>
                <a:spLocks noChangeShapeType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1263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08" name="Line 144"/>
              <p:cNvSpPr>
                <a:spLocks noChangeShapeType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1477" y="26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09" name="Line 145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1477" y="282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0" name="Line 146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1691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1" name="Line 147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1691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2" name="Line 148"/>
              <p:cNvSpPr>
                <a:spLocks noChangeShapeType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1905" y="26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13" name="Line 149"/>
              <p:cNvSpPr>
                <a:spLocks noChangeShapeType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1905" y="28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503" name="Text Box 150"/>
            <p:cNvSpPr txBox="1"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4543" y="1529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imm5</a:t>
              </a:r>
            </a:p>
          </p:txBody>
        </p:sp>
        <p:sp>
          <p:nvSpPr>
            <p:cNvPr id="54504" name="Text Box 151"/>
            <p:cNvSpPr txBox="1"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1105" y="1529"/>
              <a:ext cx="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AND+</a:t>
              </a:r>
            </a:p>
          </p:txBody>
        </p:sp>
      </p:grpSp>
      <p:grpSp>
        <p:nvGrpSpPr>
          <p:cNvPr id="54277" name="Group 152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754188" y="2801938"/>
            <a:ext cx="6661150" cy="388937"/>
            <a:chOff x="1105" y="1903"/>
            <a:chExt cx="4196" cy="245"/>
          </a:xfrm>
        </p:grpSpPr>
        <p:grpSp>
          <p:nvGrpSpPr>
            <p:cNvPr id="54463" name="Group 153"/>
            <p:cNvGrpSpPr>
              <a:grpSpLocks/>
            </p:cNvGrpSpPr>
            <p:nvPr/>
          </p:nvGrpSpPr>
          <p:grpSpPr bwMode="auto">
            <a:xfrm>
              <a:off x="1871" y="1903"/>
              <a:ext cx="856" cy="245"/>
              <a:chOff x="1049" y="2142"/>
              <a:chExt cx="856" cy="245"/>
            </a:xfrm>
          </p:grpSpPr>
          <p:sp>
            <p:nvSpPr>
              <p:cNvPr id="54488" name="Text Box 154"/>
              <p:cNvSpPr txBox="1">
                <a:spLocks noChangeArrowheads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489" name="Line 155"/>
              <p:cNvSpPr>
                <a:spLocks noChangeShapeType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90" name="Line 156"/>
              <p:cNvSpPr>
                <a:spLocks noChangeShapeType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91" name="Line 157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92" name="Line 158"/>
              <p:cNvSpPr>
                <a:spLocks noChangeShapeType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93" name="Line 159"/>
              <p:cNvSpPr>
                <a:spLocks noChangeShapeType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94" name="Line 160"/>
              <p:cNvSpPr>
                <a:spLocks noChangeShapeType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464" name="Text Box 161"/>
            <p:cNvSpPr txBox="1"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>
              <a:off x="2101" y="191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sp>
          <p:nvSpPr>
            <p:cNvPr id="54465" name="Text Box 162"/>
            <p:cNvSpPr txBox="1"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2730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n</a:t>
              </a:r>
            </a:p>
          </p:txBody>
        </p:sp>
        <p:sp>
          <p:nvSpPr>
            <p:cNvPr id="54466" name="Text Box 163"/>
            <p:cNvSpPr txBox="1"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2944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z</a:t>
              </a:r>
            </a:p>
          </p:txBody>
        </p:sp>
        <p:sp>
          <p:nvSpPr>
            <p:cNvPr id="54467" name="Text Box 164"/>
            <p:cNvSpPr txBox="1"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3158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</a:t>
              </a:r>
            </a:p>
          </p:txBody>
        </p:sp>
        <p:grpSp>
          <p:nvGrpSpPr>
            <p:cNvPr id="54468" name="Group 165"/>
            <p:cNvGrpSpPr>
              <a:grpSpLocks/>
            </p:cNvGrpSpPr>
            <p:nvPr/>
          </p:nvGrpSpPr>
          <p:grpSpPr bwMode="auto">
            <a:xfrm>
              <a:off x="3375" y="1903"/>
              <a:ext cx="1926" cy="245"/>
              <a:chOff x="1049" y="3336"/>
              <a:chExt cx="1926" cy="245"/>
            </a:xfrm>
          </p:grpSpPr>
          <p:sp>
            <p:nvSpPr>
              <p:cNvPr id="54471" name="Text Box 166"/>
              <p:cNvSpPr txBox="1"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472" name="Line 167"/>
              <p:cNvSpPr>
                <a:spLocks noChangeShapeType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73" name="Line 168"/>
              <p:cNvSpPr>
                <a:spLocks noChangeShapeType="1"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74" name="Line 169"/>
              <p:cNvSpPr>
                <a:spLocks noChangeShapeType="1"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75" name="Line 170"/>
              <p:cNvSpPr>
                <a:spLocks noChangeShapeType="1"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76" name="Line 171"/>
              <p:cNvSpPr>
                <a:spLocks noChangeShapeType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77" name="Line 172"/>
              <p:cNvSpPr>
                <a:spLocks noChangeShapeType="1"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78" name="Line 173"/>
              <p:cNvSpPr>
                <a:spLocks noChangeShapeType="1"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79" name="Line 174"/>
              <p:cNvSpPr>
                <a:spLocks noChangeShapeType="1"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0" name="Line 175"/>
              <p:cNvSpPr>
                <a:spLocks noChangeShapeType="1"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1" name="Line 176"/>
              <p:cNvSpPr>
                <a:spLocks noChangeShapeType="1"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2" name="Line 177"/>
              <p:cNvSpPr>
                <a:spLocks noChangeShapeType="1"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3" name="Line 178"/>
              <p:cNvSpPr>
                <a:spLocks noChangeShapeType="1"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4" name="Line 179"/>
              <p:cNvSpPr>
                <a:spLocks noChangeShapeType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5" name="Line 180"/>
              <p:cNvSpPr>
                <a:spLocks noChangeShapeType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6" name="Line 181"/>
              <p:cNvSpPr>
                <a:spLocks noChangeShapeType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87" name="Line 182"/>
              <p:cNvSpPr>
                <a:spLocks noChangeShapeType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469" name="Text Box 183"/>
            <p:cNvSpPr txBox="1"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>
              <a:off x="4000" y="1920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sp>
          <p:nvSpPr>
            <p:cNvPr id="54470" name="Text Box 184"/>
            <p:cNvSpPr txBox="1"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1105" y="191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BR</a:t>
              </a:r>
            </a:p>
          </p:txBody>
        </p:sp>
      </p:grpSp>
      <p:grpSp>
        <p:nvGrpSpPr>
          <p:cNvPr id="54278" name="Group 18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754188" y="3400425"/>
            <a:ext cx="6651625" cy="390525"/>
            <a:chOff x="1105" y="2297"/>
            <a:chExt cx="4190" cy="246"/>
          </a:xfrm>
        </p:grpSpPr>
        <p:grpSp>
          <p:nvGrpSpPr>
            <p:cNvPr id="54426" name="Group 186"/>
            <p:cNvGrpSpPr>
              <a:grpSpLocks/>
            </p:cNvGrpSpPr>
            <p:nvPr/>
          </p:nvGrpSpPr>
          <p:grpSpPr bwMode="auto">
            <a:xfrm>
              <a:off x="1867" y="2298"/>
              <a:ext cx="856" cy="245"/>
              <a:chOff x="1049" y="2142"/>
              <a:chExt cx="856" cy="245"/>
            </a:xfrm>
          </p:grpSpPr>
          <p:sp>
            <p:nvSpPr>
              <p:cNvPr id="54456" name="Text Box 187"/>
              <p:cNvSpPr txBox="1">
                <a:spLocks noChangeArrowheads="1"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457" name="Line 188"/>
              <p:cNvSpPr>
                <a:spLocks noChangeShapeType="1"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58" name="Line 189"/>
              <p:cNvSpPr>
                <a:spLocks noChangeShapeType="1"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59" name="Line 190"/>
              <p:cNvSpPr>
                <a:spLocks noChangeShapeType="1"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60" name="Line 191"/>
              <p:cNvSpPr>
                <a:spLocks noChangeShapeType="1"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61" name="Line 192"/>
              <p:cNvSpPr>
                <a:spLocks noChangeShapeType="1"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62" name="Line 193"/>
              <p:cNvSpPr>
                <a:spLocks noChangeShapeType="1"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427" name="Text Box 194"/>
            <p:cNvSpPr txBox="1"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2098" y="231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grpSp>
          <p:nvGrpSpPr>
            <p:cNvPr id="54428" name="Group 195"/>
            <p:cNvGrpSpPr>
              <a:grpSpLocks/>
            </p:cNvGrpSpPr>
            <p:nvPr/>
          </p:nvGrpSpPr>
          <p:grpSpPr bwMode="auto">
            <a:xfrm>
              <a:off x="2723" y="2298"/>
              <a:ext cx="642" cy="244"/>
              <a:chOff x="1049" y="1688"/>
              <a:chExt cx="642" cy="244"/>
            </a:xfrm>
          </p:grpSpPr>
          <p:sp>
            <p:nvSpPr>
              <p:cNvPr id="54451" name="Text Box 196"/>
              <p:cNvSpPr txBox="1">
                <a:spLocks noChangeArrowheads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452" name="Line 197"/>
              <p:cNvSpPr>
                <a:spLocks noChangeShapeType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53" name="Line 198"/>
              <p:cNvSpPr>
                <a:spLocks noChangeShapeType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54" name="Line 199"/>
              <p:cNvSpPr>
                <a:spLocks noChangeShapeType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55" name="Line 200"/>
              <p:cNvSpPr>
                <a:spLocks noChangeShapeType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429" name="Text Box 201"/>
            <p:cNvSpPr txBox="1"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2879" y="231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54430" name="Group 202"/>
            <p:cNvGrpSpPr>
              <a:grpSpLocks/>
            </p:cNvGrpSpPr>
            <p:nvPr/>
          </p:nvGrpSpPr>
          <p:grpSpPr bwMode="auto">
            <a:xfrm>
              <a:off x="3365" y="2298"/>
              <a:ext cx="642" cy="244"/>
              <a:chOff x="1049" y="1688"/>
              <a:chExt cx="642" cy="244"/>
            </a:xfrm>
          </p:grpSpPr>
          <p:sp>
            <p:nvSpPr>
              <p:cNvPr id="54446" name="Text Box 203"/>
              <p:cNvSpPr txBox="1">
                <a:spLocks noChangeArrowheads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447" name="Line 204"/>
              <p:cNvSpPr>
                <a:spLocks noChangeShapeType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48" name="Line 205"/>
              <p:cNvSpPr>
                <a:spLocks noChangeShapeType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49" name="Line 206"/>
              <p:cNvSpPr>
                <a:spLocks noChangeShapeType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50" name="Line 207"/>
              <p:cNvSpPr>
                <a:spLocks noChangeShapeType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431" name="Text Box 208"/>
            <p:cNvSpPr txBox="1"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3437" y="2314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54432" name="Group 209"/>
            <p:cNvGrpSpPr>
              <a:grpSpLocks/>
            </p:cNvGrpSpPr>
            <p:nvPr/>
          </p:nvGrpSpPr>
          <p:grpSpPr bwMode="auto">
            <a:xfrm>
              <a:off x="4011" y="2297"/>
              <a:ext cx="1284" cy="246"/>
              <a:chOff x="2612" y="1341"/>
              <a:chExt cx="1284" cy="246"/>
            </a:xfrm>
          </p:grpSpPr>
          <p:sp>
            <p:nvSpPr>
              <p:cNvPr id="54435" name="Text Box 210"/>
              <p:cNvSpPr txBox="1">
                <a:spLocks noChangeArrowheads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436" name="Line 211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37" name="Line 212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38" name="Line 213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39" name="Line 214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40" name="Line 215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41" name="Line 216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42" name="Line 217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43" name="Line 218"/>
              <p:cNvSpPr>
                <a:spLocks noChangeShapeType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44" name="Line 219"/>
              <p:cNvSpPr>
                <a:spLocks noChangeShapeType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45" name="Line 220"/>
              <p:cNvSpPr>
                <a:spLocks noChangeShapeType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433" name="Text Box 221"/>
            <p:cNvSpPr txBox="1"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4384" y="2314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  <p:sp>
          <p:nvSpPr>
            <p:cNvPr id="54434" name="Text Box 222"/>
            <p:cNvSpPr txBox="1"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1105" y="231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JMP</a:t>
              </a:r>
            </a:p>
          </p:txBody>
        </p:sp>
      </p:grpSp>
      <p:grpSp>
        <p:nvGrpSpPr>
          <p:cNvPr id="54279" name="Group 22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754188" y="3998913"/>
            <a:ext cx="6651625" cy="390525"/>
            <a:chOff x="1105" y="2673"/>
            <a:chExt cx="4190" cy="246"/>
          </a:xfrm>
        </p:grpSpPr>
        <p:grpSp>
          <p:nvGrpSpPr>
            <p:cNvPr id="54392" name="Group 224"/>
            <p:cNvGrpSpPr>
              <a:grpSpLocks/>
            </p:cNvGrpSpPr>
            <p:nvPr/>
          </p:nvGrpSpPr>
          <p:grpSpPr bwMode="auto">
            <a:xfrm>
              <a:off x="1864" y="2674"/>
              <a:ext cx="856" cy="245"/>
              <a:chOff x="1049" y="2142"/>
              <a:chExt cx="856" cy="245"/>
            </a:xfrm>
          </p:grpSpPr>
          <p:sp>
            <p:nvSpPr>
              <p:cNvPr id="54419" name="Text Box 225"/>
              <p:cNvSpPr txBox="1">
                <a:spLocks noChangeArrowheads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420" name="Line 226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1" name="Line 227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2" name="Line 228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3" name="Line 229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4" name="Line 230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5" name="Line 231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93" name="Text Box 232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2095" y="2690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54394" name="Text Box 233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2723" y="2675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54395" name="Group 234"/>
            <p:cNvGrpSpPr>
              <a:grpSpLocks/>
            </p:cNvGrpSpPr>
            <p:nvPr/>
          </p:nvGrpSpPr>
          <p:grpSpPr bwMode="auto">
            <a:xfrm>
              <a:off x="2941" y="2673"/>
              <a:ext cx="2354" cy="246"/>
              <a:chOff x="2899" y="4023"/>
              <a:chExt cx="2354" cy="246"/>
            </a:xfrm>
          </p:grpSpPr>
          <p:sp>
            <p:nvSpPr>
              <p:cNvPr id="54398" name="Text Box 235"/>
              <p:cNvSpPr txBox="1"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2899" y="4023"/>
                <a:ext cx="235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399" name="Line 236"/>
              <p:cNvSpPr>
                <a:spLocks noChangeShapeType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418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0" name="Line 237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418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1" name="Line 238"/>
              <p:cNvSpPr>
                <a:spLocks noChangeShapeType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3969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2" name="Line 239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969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3" name="Line 240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11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4" name="Line 241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11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5" name="Line 242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327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6" name="Line 243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3327" y="421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7" name="Line 244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354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8" name="Line 245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54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9" name="Line 246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3755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0" name="Line 247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3755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1" name="Line 248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461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2" name="Line 249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461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3" name="Line 250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4397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4" name="Line 251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4397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5" name="Line 252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4825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6" name="Line 253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4825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7" name="Line 254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5039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8" name="Line 255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5039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96" name="Text Box 256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3746" y="2690"/>
              <a:ext cx="7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PCoffset11</a:t>
              </a:r>
            </a:p>
          </p:txBody>
        </p:sp>
        <p:sp>
          <p:nvSpPr>
            <p:cNvPr id="54397" name="Text Box 257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1105" y="2690"/>
              <a:ext cx="3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</a:t>
              </a:r>
            </a:p>
          </p:txBody>
        </p:sp>
      </p:grpSp>
      <p:grpSp>
        <p:nvGrpSpPr>
          <p:cNvPr id="54280" name="Group 258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1754188" y="4597400"/>
            <a:ext cx="6637337" cy="390525"/>
            <a:chOff x="1105" y="3035"/>
            <a:chExt cx="4181" cy="246"/>
          </a:xfrm>
        </p:grpSpPr>
        <p:sp>
          <p:nvSpPr>
            <p:cNvPr id="54356" name="Text Box 259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1105" y="3052"/>
              <a:ext cx="4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JSRR</a:t>
              </a:r>
            </a:p>
          </p:txBody>
        </p:sp>
        <p:grpSp>
          <p:nvGrpSpPr>
            <p:cNvPr id="54357" name="Group 260"/>
            <p:cNvGrpSpPr>
              <a:grpSpLocks/>
            </p:cNvGrpSpPr>
            <p:nvPr/>
          </p:nvGrpSpPr>
          <p:grpSpPr bwMode="auto">
            <a:xfrm>
              <a:off x="1853" y="3036"/>
              <a:ext cx="856" cy="245"/>
              <a:chOff x="1049" y="2142"/>
              <a:chExt cx="856" cy="245"/>
            </a:xfrm>
          </p:grpSpPr>
          <p:sp>
            <p:nvSpPr>
              <p:cNvPr id="54385" name="Text Box 261"/>
              <p:cNvSpPr txBox="1"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386" name="Line 262"/>
              <p:cNvSpPr>
                <a:spLocks noChangeShapeType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7" name="Line 263"/>
              <p:cNvSpPr>
                <a:spLocks noChangeShapeType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8" name="Line 264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9" name="Line 265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0" name="Line 266"/>
              <p:cNvSpPr>
                <a:spLocks noChangeShapeType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1" name="Line 267"/>
              <p:cNvSpPr>
                <a:spLocks noChangeShapeType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58" name="Text Box 268"/>
            <p:cNvSpPr txBox="1"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2084" y="305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54359" name="Text Box 269"/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2712" y="3037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54360" name="Text Box 270"/>
            <p:cNvSpPr txBox="1"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2926" y="3037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54361" name="Text Box 271"/>
            <p:cNvSpPr txBox="1"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3022" y="3052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54362" name="Group 272"/>
            <p:cNvGrpSpPr>
              <a:grpSpLocks/>
            </p:cNvGrpSpPr>
            <p:nvPr/>
          </p:nvGrpSpPr>
          <p:grpSpPr bwMode="auto">
            <a:xfrm>
              <a:off x="3131" y="3037"/>
              <a:ext cx="0" cy="243"/>
              <a:chOff x="1263" y="748"/>
              <a:chExt cx="0" cy="243"/>
            </a:xfrm>
          </p:grpSpPr>
          <p:sp>
            <p:nvSpPr>
              <p:cNvPr id="54383" name="Line 273"/>
              <p:cNvSpPr>
                <a:spLocks noChangeShapeType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4" name="Line 274"/>
              <p:cNvSpPr>
                <a:spLocks noChangeShapeType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63" name="Group 275"/>
            <p:cNvGrpSpPr>
              <a:grpSpLocks/>
            </p:cNvGrpSpPr>
            <p:nvPr/>
          </p:nvGrpSpPr>
          <p:grpSpPr bwMode="auto">
            <a:xfrm>
              <a:off x="3355" y="3036"/>
              <a:ext cx="642" cy="244"/>
              <a:chOff x="1049" y="1688"/>
              <a:chExt cx="642" cy="244"/>
            </a:xfrm>
          </p:grpSpPr>
          <p:sp>
            <p:nvSpPr>
              <p:cNvPr id="54378" name="Text Box 276"/>
              <p:cNvSpPr txBox="1">
                <a:spLocks noChangeArrowheads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379" name="Line 277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0" name="Line 278"/>
              <p:cNvSpPr>
                <a:spLocks noChangeShapeType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1" name="Line 279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2" name="Line 280"/>
              <p:cNvSpPr>
                <a:spLocks noChangeShapeType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64" name="Text Box 281"/>
            <p:cNvSpPr txBox="1"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427" y="3052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54365" name="Group 282"/>
            <p:cNvGrpSpPr>
              <a:grpSpLocks/>
            </p:cNvGrpSpPr>
            <p:nvPr/>
          </p:nvGrpSpPr>
          <p:grpSpPr bwMode="auto">
            <a:xfrm>
              <a:off x="4002" y="3035"/>
              <a:ext cx="1284" cy="246"/>
              <a:chOff x="2612" y="1341"/>
              <a:chExt cx="1284" cy="246"/>
            </a:xfrm>
          </p:grpSpPr>
          <p:sp>
            <p:nvSpPr>
              <p:cNvPr id="54367" name="Text Box 283"/>
              <p:cNvSpPr txBox="1"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368" name="Line 284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69" name="Line 285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0" name="Line 286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1" name="Line 287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2" name="Line 288"/>
              <p:cNvSpPr>
                <a:spLocks noChangeShapeType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3" name="Line 289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4" name="Line 290"/>
              <p:cNvSpPr>
                <a:spLocks noChangeShapeType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5" name="Line 291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6" name="Line 292"/>
              <p:cNvSpPr>
                <a:spLocks noChangeShapeType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7" name="Line 293"/>
              <p:cNvSpPr>
                <a:spLocks noChangeShapeType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66" name="Text Box 294"/>
            <p:cNvSpPr txBox="1"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4375" y="3052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  <p:grpSp>
        <p:nvGrpSpPr>
          <p:cNvPr id="54281" name="Group 295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754188" y="5195888"/>
            <a:ext cx="6645275" cy="390525"/>
            <a:chOff x="1105" y="3410"/>
            <a:chExt cx="4186" cy="246"/>
          </a:xfrm>
        </p:grpSpPr>
        <p:sp>
          <p:nvSpPr>
            <p:cNvPr id="54320" name="Text Box 296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105" y="3427"/>
              <a:ext cx="3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LD+</a:t>
              </a:r>
            </a:p>
          </p:txBody>
        </p:sp>
        <p:grpSp>
          <p:nvGrpSpPr>
            <p:cNvPr id="54321" name="Group 297"/>
            <p:cNvGrpSpPr>
              <a:grpSpLocks/>
            </p:cNvGrpSpPr>
            <p:nvPr/>
          </p:nvGrpSpPr>
          <p:grpSpPr bwMode="auto">
            <a:xfrm>
              <a:off x="1861" y="3410"/>
              <a:ext cx="856" cy="245"/>
              <a:chOff x="1049" y="2142"/>
              <a:chExt cx="856" cy="245"/>
            </a:xfrm>
          </p:grpSpPr>
          <p:sp>
            <p:nvSpPr>
              <p:cNvPr id="54349" name="Text Box 298"/>
              <p:cNvSpPr txBox="1"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350" name="Line 299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1" name="Line 300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2" name="Line 301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3" name="Line 302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4" name="Line 303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5" name="Line 304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22" name="Text Box 305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092" y="3427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0010</a:t>
              </a:r>
            </a:p>
          </p:txBody>
        </p:sp>
        <p:grpSp>
          <p:nvGrpSpPr>
            <p:cNvPr id="54323" name="Group 306"/>
            <p:cNvGrpSpPr>
              <a:grpSpLocks/>
            </p:cNvGrpSpPr>
            <p:nvPr/>
          </p:nvGrpSpPr>
          <p:grpSpPr bwMode="auto">
            <a:xfrm>
              <a:off x="3365" y="3411"/>
              <a:ext cx="1926" cy="245"/>
              <a:chOff x="1049" y="3336"/>
              <a:chExt cx="1926" cy="245"/>
            </a:xfrm>
          </p:grpSpPr>
          <p:sp>
            <p:nvSpPr>
              <p:cNvPr id="54332" name="Text Box 307"/>
              <p:cNvSpPr txBox="1"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333" name="Line 308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4" name="Line 309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5" name="Line 310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6" name="Line 311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7" name="Line 312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8" name="Line 313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9" name="Line 314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0" name="Line 315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1" name="Line 316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2" name="Line 317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3" name="Line 318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4" name="Line 319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5" name="Line 320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6" name="Line 321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7" name="Line 322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8" name="Line 323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24" name="Text Box 324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990" y="3427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54325" name="Group 325"/>
            <p:cNvGrpSpPr>
              <a:grpSpLocks/>
            </p:cNvGrpSpPr>
            <p:nvPr/>
          </p:nvGrpSpPr>
          <p:grpSpPr bwMode="auto">
            <a:xfrm>
              <a:off x="2724" y="3411"/>
              <a:ext cx="642" cy="244"/>
              <a:chOff x="1049" y="1688"/>
              <a:chExt cx="642" cy="244"/>
            </a:xfrm>
          </p:grpSpPr>
          <p:sp>
            <p:nvSpPr>
              <p:cNvPr id="54327" name="Text Box 326"/>
              <p:cNvSpPr txBox="1"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328" name="Line 327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29" name="Line 328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0" name="Line 329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1" name="Line 330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26" name="Text Box 331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894" y="342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grpSp>
        <p:nvGrpSpPr>
          <p:cNvPr id="54282" name="Group 332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754188" y="5795963"/>
            <a:ext cx="6638925" cy="388937"/>
            <a:chOff x="1105" y="3801"/>
            <a:chExt cx="4182" cy="245"/>
          </a:xfrm>
        </p:grpSpPr>
        <p:sp>
          <p:nvSpPr>
            <p:cNvPr id="54284" name="Text Box 33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105" y="3817"/>
              <a:ext cx="3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LDI+</a:t>
              </a:r>
            </a:p>
          </p:txBody>
        </p:sp>
        <p:grpSp>
          <p:nvGrpSpPr>
            <p:cNvPr id="54285" name="Group 334"/>
            <p:cNvGrpSpPr>
              <a:grpSpLocks/>
            </p:cNvGrpSpPr>
            <p:nvPr/>
          </p:nvGrpSpPr>
          <p:grpSpPr bwMode="auto">
            <a:xfrm>
              <a:off x="1857" y="3801"/>
              <a:ext cx="856" cy="245"/>
              <a:chOff x="1049" y="2142"/>
              <a:chExt cx="856" cy="245"/>
            </a:xfrm>
          </p:grpSpPr>
          <p:sp>
            <p:nvSpPr>
              <p:cNvPr id="54313" name="Text Box 335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314" name="Line 336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5" name="Line 337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6" name="Line 338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7" name="Line 339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8" name="Line 340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9" name="Line 341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86" name="Text Box 34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089" y="3817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1010</a:t>
              </a:r>
            </a:p>
          </p:txBody>
        </p:sp>
        <p:grpSp>
          <p:nvGrpSpPr>
            <p:cNvPr id="54287" name="Group 343"/>
            <p:cNvGrpSpPr>
              <a:grpSpLocks/>
            </p:cNvGrpSpPr>
            <p:nvPr/>
          </p:nvGrpSpPr>
          <p:grpSpPr bwMode="auto">
            <a:xfrm>
              <a:off x="3361" y="3801"/>
              <a:ext cx="1926" cy="245"/>
              <a:chOff x="1049" y="3336"/>
              <a:chExt cx="1926" cy="245"/>
            </a:xfrm>
          </p:grpSpPr>
          <p:sp>
            <p:nvSpPr>
              <p:cNvPr id="54296" name="Text Box 344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297" name="Line 345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8" name="Line 346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9" name="Line 347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0" name="Line 348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1" name="Line 349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2" name="Line 350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3" name="Line 351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4" name="Line 352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5" name="Line 353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6" name="Line 354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7" name="Line 355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8" name="Line 356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9" name="Line 357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0" name="Line 358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1" name="Line 359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2" name="Line 360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88" name="Text Box 36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986" y="3817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54289" name="Group 362"/>
            <p:cNvGrpSpPr>
              <a:grpSpLocks/>
            </p:cNvGrpSpPr>
            <p:nvPr/>
          </p:nvGrpSpPr>
          <p:grpSpPr bwMode="auto">
            <a:xfrm>
              <a:off x="2720" y="3801"/>
              <a:ext cx="642" cy="244"/>
              <a:chOff x="1049" y="1688"/>
              <a:chExt cx="642" cy="244"/>
            </a:xfrm>
          </p:grpSpPr>
          <p:sp>
            <p:nvSpPr>
              <p:cNvPr id="54291" name="Text Box 363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4292" name="Line 364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3" name="Line 365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4" name="Line 366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5" name="Line 367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90" name="Text Box 36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90" y="38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sp>
        <p:nvSpPr>
          <p:cNvPr id="54283" name="Text Box 36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671888" y="6376988"/>
            <a:ext cx="5346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 Indicates instructions that modify condition codes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7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755775" y="2827338"/>
            <a:ext cx="6630988" cy="390525"/>
            <a:chOff x="405" y="1946"/>
            <a:chExt cx="4177" cy="246"/>
          </a:xfrm>
        </p:grpSpPr>
        <p:grpSp>
          <p:nvGrpSpPr>
            <p:cNvPr id="55636" name="Group 3"/>
            <p:cNvGrpSpPr>
              <a:grpSpLocks/>
            </p:cNvGrpSpPr>
            <p:nvPr/>
          </p:nvGrpSpPr>
          <p:grpSpPr bwMode="auto">
            <a:xfrm>
              <a:off x="1154" y="1946"/>
              <a:ext cx="856" cy="245"/>
              <a:chOff x="1049" y="2142"/>
              <a:chExt cx="856" cy="245"/>
            </a:xfrm>
          </p:grpSpPr>
          <p:sp>
            <p:nvSpPr>
              <p:cNvPr id="55664" name="Text Box 4"/>
              <p:cNvSpPr txBox="1">
                <a:spLocks noChangeArrowheads="1"/>
              </p:cNvSpPr>
              <p:nvPr>
                <p:custDataLst>
                  <p:tags r:id="rId33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665" name="Line 5"/>
              <p:cNvSpPr>
                <a:spLocks noChangeShapeType="1"/>
              </p:cNvSpPr>
              <p:nvPr>
                <p:custDataLst>
                  <p:tags r:id="rId33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66" name="Line 6"/>
              <p:cNvSpPr>
                <a:spLocks noChangeShapeType="1"/>
              </p:cNvSpPr>
              <p:nvPr>
                <p:custDataLst>
                  <p:tags r:id="rId33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67" name="Line 7"/>
              <p:cNvSpPr>
                <a:spLocks noChangeShapeType="1"/>
              </p:cNvSpPr>
              <p:nvPr>
                <p:custDataLst>
                  <p:tags r:id="rId33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68" name="Line 8"/>
              <p:cNvSpPr>
                <a:spLocks noChangeShapeType="1"/>
              </p:cNvSpPr>
              <p:nvPr>
                <p:custDataLst>
                  <p:tags r:id="rId34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69" name="Line 9"/>
              <p:cNvSpPr>
                <a:spLocks noChangeShapeType="1"/>
              </p:cNvSpPr>
              <p:nvPr>
                <p:custDataLst>
                  <p:tags r:id="rId34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70" name="Line 10"/>
              <p:cNvSpPr>
                <a:spLocks noChangeShapeType="1"/>
              </p:cNvSpPr>
              <p:nvPr>
                <p:custDataLst>
                  <p:tags r:id="rId34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637" name="Text Box 11"/>
            <p:cNvSpPr txBox="1">
              <a:spLocks noChangeArrowheads="1"/>
            </p:cNvSpPr>
            <p:nvPr>
              <p:custDataLst>
                <p:tags r:id="rId310"/>
              </p:custDataLst>
            </p:nvPr>
          </p:nvSpPr>
          <p:spPr bwMode="auto">
            <a:xfrm>
              <a:off x="1385" y="1963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1000</a:t>
              </a:r>
            </a:p>
          </p:txBody>
        </p:sp>
        <p:grpSp>
          <p:nvGrpSpPr>
            <p:cNvPr id="55638" name="Group 12"/>
            <p:cNvGrpSpPr>
              <a:grpSpLocks/>
            </p:cNvGrpSpPr>
            <p:nvPr/>
          </p:nvGrpSpPr>
          <p:grpSpPr bwMode="auto">
            <a:xfrm>
              <a:off x="2014" y="1946"/>
              <a:ext cx="2568" cy="246"/>
              <a:chOff x="1049" y="3635"/>
              <a:chExt cx="2568" cy="246"/>
            </a:xfrm>
          </p:grpSpPr>
          <p:sp>
            <p:nvSpPr>
              <p:cNvPr id="55641" name="Text Box 13"/>
              <p:cNvSpPr txBox="1">
                <a:spLocks noChangeArrowheads="1"/>
              </p:cNvSpPr>
              <p:nvPr>
                <p:custDataLst>
                  <p:tags r:id="rId313"/>
                </p:custDataLst>
              </p:nvPr>
            </p:nvSpPr>
            <p:spPr bwMode="auto">
              <a:xfrm>
                <a:off x="1049" y="3635"/>
                <a:ext cx="2568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642" name="Line 14"/>
              <p:cNvSpPr>
                <a:spLocks noChangeShapeType="1"/>
              </p:cNvSpPr>
              <p:nvPr>
                <p:custDataLst>
                  <p:tags r:id="rId314"/>
                </p:custDataLst>
              </p:nvPr>
            </p:nvSpPr>
            <p:spPr bwMode="auto">
              <a:xfrm>
                <a:off x="2333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43" name="Line 15"/>
              <p:cNvSpPr>
                <a:spLocks noChangeShapeType="1"/>
              </p:cNvSpPr>
              <p:nvPr>
                <p:custDataLst>
                  <p:tags r:id="rId315"/>
                </p:custDataLst>
              </p:nvPr>
            </p:nvSpPr>
            <p:spPr bwMode="auto">
              <a:xfrm>
                <a:off x="2333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44" name="Line 16"/>
              <p:cNvSpPr>
                <a:spLocks noChangeShapeType="1"/>
              </p:cNvSpPr>
              <p:nvPr>
                <p:custDataLst>
                  <p:tags r:id="rId316"/>
                </p:custDataLst>
              </p:nvPr>
            </p:nvSpPr>
            <p:spPr bwMode="auto">
              <a:xfrm>
                <a:off x="2119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45" name="Line 17"/>
              <p:cNvSpPr>
                <a:spLocks noChangeShapeType="1"/>
              </p:cNvSpPr>
              <p:nvPr>
                <p:custDataLst>
                  <p:tags r:id="rId317"/>
                </p:custDataLst>
              </p:nvPr>
            </p:nvSpPr>
            <p:spPr bwMode="auto">
              <a:xfrm>
                <a:off x="2119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46" name="Line 18"/>
              <p:cNvSpPr>
                <a:spLocks noChangeShapeType="1"/>
              </p:cNvSpPr>
              <p:nvPr>
                <p:custDataLst>
                  <p:tags r:id="rId318"/>
                </p:custDataLst>
              </p:nvPr>
            </p:nvSpPr>
            <p:spPr bwMode="auto">
              <a:xfrm>
                <a:off x="1263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47" name="Line 19"/>
              <p:cNvSpPr>
                <a:spLocks noChangeShapeType="1"/>
              </p:cNvSpPr>
              <p:nvPr>
                <p:custDataLst>
                  <p:tags r:id="rId319"/>
                </p:custDataLst>
              </p:nvPr>
            </p:nvSpPr>
            <p:spPr bwMode="auto">
              <a:xfrm>
                <a:off x="1263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48" name="Line 20"/>
              <p:cNvSpPr>
                <a:spLocks noChangeShapeType="1"/>
              </p:cNvSpPr>
              <p:nvPr>
                <p:custDataLst>
                  <p:tags r:id="rId320"/>
                </p:custDataLst>
              </p:nvPr>
            </p:nvSpPr>
            <p:spPr bwMode="auto">
              <a:xfrm>
                <a:off x="1477" y="36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49" name="Line 21"/>
              <p:cNvSpPr>
                <a:spLocks noChangeShapeType="1"/>
              </p:cNvSpPr>
              <p:nvPr>
                <p:custDataLst>
                  <p:tags r:id="rId321"/>
                </p:custDataLst>
              </p:nvPr>
            </p:nvSpPr>
            <p:spPr bwMode="auto">
              <a:xfrm>
                <a:off x="1477" y="38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0" name="Line 22"/>
              <p:cNvSpPr>
                <a:spLocks noChangeShapeType="1"/>
              </p:cNvSpPr>
              <p:nvPr>
                <p:custDataLst>
                  <p:tags r:id="rId322"/>
                </p:custDataLst>
              </p:nvPr>
            </p:nvSpPr>
            <p:spPr bwMode="auto">
              <a:xfrm>
                <a:off x="1691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1" name="Line 23"/>
              <p:cNvSpPr>
                <a:spLocks noChangeShapeType="1"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1691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2" name="Line 24"/>
              <p:cNvSpPr>
                <a:spLocks noChangeShapeType="1"/>
              </p:cNvSpPr>
              <p:nvPr>
                <p:custDataLst>
                  <p:tags r:id="rId324"/>
                </p:custDataLst>
              </p:nvPr>
            </p:nvSpPr>
            <p:spPr bwMode="auto">
              <a:xfrm>
                <a:off x="1905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3" name="Line 25"/>
              <p:cNvSpPr>
                <a:spLocks noChangeShapeType="1"/>
              </p:cNvSpPr>
              <p:nvPr>
                <p:custDataLst>
                  <p:tags r:id="rId325"/>
                </p:custDataLst>
              </p:nvPr>
            </p:nvSpPr>
            <p:spPr bwMode="auto">
              <a:xfrm>
                <a:off x="1905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4" name="Line 26"/>
              <p:cNvSpPr>
                <a:spLocks noChangeShapeType="1"/>
              </p:cNvSpPr>
              <p:nvPr>
                <p:custDataLst>
                  <p:tags r:id="rId326"/>
                </p:custDataLst>
              </p:nvPr>
            </p:nvSpPr>
            <p:spPr bwMode="auto">
              <a:xfrm>
                <a:off x="2761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5" name="Line 27"/>
              <p:cNvSpPr>
                <a:spLocks noChangeShapeType="1"/>
              </p:cNvSpPr>
              <p:nvPr>
                <p:custDataLst>
                  <p:tags r:id="rId327"/>
                </p:custDataLst>
              </p:nvPr>
            </p:nvSpPr>
            <p:spPr bwMode="auto">
              <a:xfrm>
                <a:off x="2761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6" name="Line 28"/>
              <p:cNvSpPr>
                <a:spLocks noChangeShapeType="1"/>
              </p:cNvSpPr>
              <p:nvPr>
                <p:custDataLst>
                  <p:tags r:id="rId328"/>
                </p:custDataLst>
              </p:nvPr>
            </p:nvSpPr>
            <p:spPr bwMode="auto">
              <a:xfrm>
                <a:off x="2547" y="36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7" name="Line 29"/>
              <p:cNvSpPr>
                <a:spLocks noChangeShapeType="1"/>
              </p:cNvSpPr>
              <p:nvPr>
                <p:custDataLst>
                  <p:tags r:id="rId329"/>
                </p:custDataLst>
              </p:nvPr>
            </p:nvSpPr>
            <p:spPr bwMode="auto">
              <a:xfrm>
                <a:off x="2547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8" name="Line 30"/>
              <p:cNvSpPr>
                <a:spLocks noChangeShapeType="1"/>
              </p:cNvSpPr>
              <p:nvPr>
                <p:custDataLst>
                  <p:tags r:id="rId330"/>
                </p:custDataLst>
              </p:nvPr>
            </p:nvSpPr>
            <p:spPr bwMode="auto">
              <a:xfrm>
                <a:off x="2975" y="36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59" name="Line 31"/>
              <p:cNvSpPr>
                <a:spLocks noChangeShapeType="1"/>
              </p:cNvSpPr>
              <p:nvPr>
                <p:custDataLst>
                  <p:tags r:id="rId331"/>
                </p:custDataLst>
              </p:nvPr>
            </p:nvSpPr>
            <p:spPr bwMode="auto">
              <a:xfrm>
                <a:off x="2975" y="382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60" name="Line 32"/>
              <p:cNvSpPr>
                <a:spLocks noChangeShapeType="1"/>
              </p:cNvSpPr>
              <p:nvPr>
                <p:custDataLst>
                  <p:tags r:id="rId332"/>
                </p:custDataLst>
              </p:nvPr>
            </p:nvSpPr>
            <p:spPr bwMode="auto">
              <a:xfrm>
                <a:off x="3403" y="36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61" name="Line 33"/>
              <p:cNvSpPr>
                <a:spLocks noChangeShapeType="1"/>
              </p:cNvSpPr>
              <p:nvPr>
                <p:custDataLst>
                  <p:tags r:id="rId333"/>
                </p:custDataLst>
              </p:nvPr>
            </p:nvSpPr>
            <p:spPr bwMode="auto">
              <a:xfrm>
                <a:off x="3403" y="38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62" name="Line 34"/>
              <p:cNvSpPr>
                <a:spLocks noChangeShapeType="1"/>
              </p:cNvSpPr>
              <p:nvPr>
                <p:custDataLst>
                  <p:tags r:id="rId334"/>
                </p:custDataLst>
              </p:nvPr>
            </p:nvSpPr>
            <p:spPr bwMode="auto">
              <a:xfrm>
                <a:off x="3189" y="36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63" name="Line 35"/>
              <p:cNvSpPr>
                <a:spLocks noChangeShapeType="1"/>
              </p:cNvSpPr>
              <p:nvPr>
                <p:custDataLst>
                  <p:tags r:id="rId335"/>
                </p:custDataLst>
              </p:nvPr>
            </p:nvSpPr>
            <p:spPr bwMode="auto">
              <a:xfrm>
                <a:off x="3189" y="382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639" name="Text Box 36"/>
            <p:cNvSpPr txBox="1">
              <a:spLocks noChangeArrowheads="1"/>
            </p:cNvSpPr>
            <p:nvPr>
              <p:custDataLst>
                <p:tags r:id="rId311"/>
              </p:custDataLst>
            </p:nvPr>
          </p:nvSpPr>
          <p:spPr bwMode="auto">
            <a:xfrm>
              <a:off x="2821" y="1963"/>
              <a:ext cx="9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000000000000</a:t>
              </a:r>
            </a:p>
          </p:txBody>
        </p:sp>
        <p:sp>
          <p:nvSpPr>
            <p:cNvPr id="55640" name="Text Box 37"/>
            <p:cNvSpPr txBox="1">
              <a:spLocks noChangeArrowheads="1"/>
            </p:cNvSpPr>
            <p:nvPr>
              <p:custDataLst>
                <p:tags r:id="rId312"/>
              </p:custDataLst>
            </p:nvPr>
          </p:nvSpPr>
          <p:spPr bwMode="auto">
            <a:xfrm>
              <a:off x="405" y="1963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RTI</a:t>
              </a:r>
            </a:p>
          </p:txBody>
        </p:sp>
      </p:grpSp>
      <p:grpSp>
        <p:nvGrpSpPr>
          <p:cNvPr id="55298" name="Group 3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755775" y="5233988"/>
            <a:ext cx="6634163" cy="390525"/>
            <a:chOff x="405" y="3434"/>
            <a:chExt cx="4179" cy="246"/>
          </a:xfrm>
        </p:grpSpPr>
        <p:grpSp>
          <p:nvGrpSpPr>
            <p:cNvPr id="55598" name="Group 39"/>
            <p:cNvGrpSpPr>
              <a:grpSpLocks/>
            </p:cNvGrpSpPr>
            <p:nvPr/>
          </p:nvGrpSpPr>
          <p:grpSpPr bwMode="auto">
            <a:xfrm>
              <a:off x="1154" y="3434"/>
              <a:ext cx="856" cy="245"/>
              <a:chOff x="1049" y="2142"/>
              <a:chExt cx="856" cy="245"/>
            </a:xfrm>
          </p:grpSpPr>
          <p:sp>
            <p:nvSpPr>
              <p:cNvPr id="55629" name="Text Box 40"/>
              <p:cNvSpPr txBox="1">
                <a:spLocks noChangeArrowheads="1"/>
              </p:cNvSpPr>
              <p:nvPr>
                <p:custDataLst>
                  <p:tags r:id="rId30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630" name="Line 41"/>
              <p:cNvSpPr>
                <a:spLocks noChangeShapeType="1"/>
              </p:cNvSpPr>
              <p:nvPr>
                <p:custDataLst>
                  <p:tags r:id="rId30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31" name="Line 42"/>
              <p:cNvSpPr>
                <a:spLocks noChangeShapeType="1"/>
              </p:cNvSpPr>
              <p:nvPr>
                <p:custDataLst>
                  <p:tags r:id="rId30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32" name="Line 43"/>
              <p:cNvSpPr>
                <a:spLocks noChangeShapeType="1"/>
              </p:cNvSpPr>
              <p:nvPr>
                <p:custDataLst>
                  <p:tags r:id="rId30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33" name="Line 44"/>
              <p:cNvSpPr>
                <a:spLocks noChangeShapeType="1"/>
              </p:cNvSpPr>
              <p:nvPr>
                <p:custDataLst>
                  <p:tags r:id="rId30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34" name="Line 45"/>
              <p:cNvSpPr>
                <a:spLocks noChangeShapeType="1"/>
              </p:cNvSpPr>
              <p:nvPr>
                <p:custDataLst>
                  <p:tags r:id="rId30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35" name="Line 46"/>
              <p:cNvSpPr>
                <a:spLocks noChangeShapeType="1"/>
              </p:cNvSpPr>
              <p:nvPr>
                <p:custDataLst>
                  <p:tags r:id="rId30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99" name="Text Box 47"/>
            <p:cNvSpPr txBox="1">
              <a:spLocks noChangeArrowheads="1"/>
            </p:cNvSpPr>
            <p:nvPr>
              <p:custDataLst>
                <p:tags r:id="rId275"/>
              </p:custDataLst>
            </p:nvPr>
          </p:nvSpPr>
          <p:spPr bwMode="auto">
            <a:xfrm>
              <a:off x="1385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1111</a:t>
              </a:r>
            </a:p>
          </p:txBody>
        </p:sp>
        <p:grpSp>
          <p:nvGrpSpPr>
            <p:cNvPr id="55600" name="Group 48"/>
            <p:cNvGrpSpPr>
              <a:grpSpLocks/>
            </p:cNvGrpSpPr>
            <p:nvPr/>
          </p:nvGrpSpPr>
          <p:grpSpPr bwMode="auto">
            <a:xfrm>
              <a:off x="2011" y="3434"/>
              <a:ext cx="856" cy="245"/>
              <a:chOff x="1049" y="2142"/>
              <a:chExt cx="856" cy="245"/>
            </a:xfrm>
          </p:grpSpPr>
          <p:sp>
            <p:nvSpPr>
              <p:cNvPr id="55622" name="Text Box 49"/>
              <p:cNvSpPr txBox="1">
                <a:spLocks noChangeArrowheads="1"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623" name="Line 50"/>
              <p:cNvSpPr>
                <a:spLocks noChangeShapeType="1"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24" name="Line 51"/>
              <p:cNvSpPr>
                <a:spLocks noChangeShapeType="1"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25" name="Line 52"/>
              <p:cNvSpPr>
                <a:spLocks noChangeShapeType="1"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26" name="Line 53"/>
              <p:cNvSpPr>
                <a:spLocks noChangeShapeType="1"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27" name="Line 54"/>
              <p:cNvSpPr>
                <a:spLocks noChangeShapeType="1"/>
              </p:cNvSpPr>
              <p:nvPr>
                <p:custDataLst>
                  <p:tags r:id="rId30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28" name="Line 55"/>
              <p:cNvSpPr>
                <a:spLocks noChangeShapeType="1"/>
              </p:cNvSpPr>
              <p:nvPr>
                <p:custDataLst>
                  <p:tags r:id="rId30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601" name="Text Box 56"/>
            <p:cNvSpPr txBox="1">
              <a:spLocks noChangeArrowheads="1"/>
            </p:cNvSpPr>
            <p:nvPr>
              <p:custDataLst>
                <p:tags r:id="rId276"/>
              </p:custDataLst>
            </p:nvPr>
          </p:nvSpPr>
          <p:spPr bwMode="auto">
            <a:xfrm>
              <a:off x="2241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grpSp>
          <p:nvGrpSpPr>
            <p:cNvPr id="55602" name="Group 57"/>
            <p:cNvGrpSpPr>
              <a:grpSpLocks/>
            </p:cNvGrpSpPr>
            <p:nvPr/>
          </p:nvGrpSpPr>
          <p:grpSpPr bwMode="auto">
            <a:xfrm>
              <a:off x="2870" y="3434"/>
              <a:ext cx="1714" cy="246"/>
              <a:chOff x="2870" y="3436"/>
              <a:chExt cx="1714" cy="246"/>
            </a:xfrm>
          </p:grpSpPr>
          <p:sp>
            <p:nvSpPr>
              <p:cNvPr id="55605" name="Text Box 58"/>
              <p:cNvSpPr txBox="1">
                <a:spLocks noChangeArrowheads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2870" y="3436"/>
                <a:ext cx="171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606" name="Line 59"/>
              <p:cNvSpPr>
                <a:spLocks noChangeShapeType="1"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415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07" name="Line 60"/>
              <p:cNvSpPr>
                <a:spLocks noChangeShapeType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415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08" name="Line 61"/>
              <p:cNvSpPr>
                <a:spLocks noChangeShapeType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3940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09" name="Line 62"/>
              <p:cNvSpPr>
                <a:spLocks noChangeShapeType="1"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3940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0" name="Line 63"/>
              <p:cNvSpPr>
                <a:spLocks noChangeShapeType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308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1" name="Line 64"/>
              <p:cNvSpPr>
                <a:spLocks noChangeShapeType="1"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308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2" name="Line 65"/>
              <p:cNvSpPr>
                <a:spLocks noChangeShapeType="1"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3298" y="343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3" name="Line 66"/>
              <p:cNvSpPr>
                <a:spLocks noChangeShapeType="1"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3298" y="36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4" name="Line 67"/>
              <p:cNvSpPr>
                <a:spLocks noChangeShapeType="1"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351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5" name="Line 68"/>
              <p:cNvSpPr>
                <a:spLocks noChangeShapeType="1"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351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6" name="Line 69"/>
              <p:cNvSpPr>
                <a:spLocks noChangeShapeType="1"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3726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7" name="Line 70"/>
              <p:cNvSpPr>
                <a:spLocks noChangeShapeType="1"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3726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8" name="Line 71"/>
              <p:cNvSpPr>
                <a:spLocks noChangeShapeType="1"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458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19" name="Line 72"/>
              <p:cNvSpPr>
                <a:spLocks noChangeShapeType="1"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458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20" name="Line 73"/>
              <p:cNvSpPr>
                <a:spLocks noChangeShapeType="1"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4368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21" name="Line 74"/>
              <p:cNvSpPr>
                <a:spLocks noChangeShapeType="1"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4368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603" name="Text Box 75"/>
            <p:cNvSpPr txBox="1">
              <a:spLocks noChangeArrowheads="1"/>
            </p:cNvSpPr>
            <p:nvPr>
              <p:custDataLst>
                <p:tags r:id="rId277"/>
              </p:custDataLst>
            </p:nvPr>
          </p:nvSpPr>
          <p:spPr bwMode="auto">
            <a:xfrm>
              <a:off x="3408" y="3451"/>
              <a:ext cx="6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trapvect8</a:t>
              </a:r>
            </a:p>
          </p:txBody>
        </p:sp>
        <p:sp>
          <p:nvSpPr>
            <p:cNvPr id="55604" name="Text Box 76"/>
            <p:cNvSpPr txBox="1">
              <a:spLocks noChangeArrowheads="1"/>
            </p:cNvSpPr>
            <p:nvPr>
              <p:custDataLst>
                <p:tags r:id="rId278"/>
              </p:custDataLst>
            </p:nvPr>
          </p:nvSpPr>
          <p:spPr bwMode="auto">
            <a:xfrm>
              <a:off x="405" y="3451"/>
              <a:ext cx="4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TRAP</a:t>
              </a:r>
            </a:p>
          </p:txBody>
        </p:sp>
      </p:grpSp>
      <p:grpSp>
        <p:nvGrpSpPr>
          <p:cNvPr id="55299" name="Group 77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55775" y="422275"/>
            <a:ext cx="6624638" cy="390525"/>
            <a:chOff x="1122" y="416"/>
            <a:chExt cx="4173" cy="246"/>
          </a:xfrm>
        </p:grpSpPr>
        <p:grpSp>
          <p:nvGrpSpPr>
            <p:cNvPr id="55561" name="Group 78"/>
            <p:cNvGrpSpPr>
              <a:grpSpLocks/>
            </p:cNvGrpSpPr>
            <p:nvPr/>
          </p:nvGrpSpPr>
          <p:grpSpPr bwMode="auto">
            <a:xfrm>
              <a:off x="4011" y="416"/>
              <a:ext cx="1284" cy="246"/>
              <a:chOff x="2612" y="1341"/>
              <a:chExt cx="1284" cy="246"/>
            </a:xfrm>
          </p:grpSpPr>
          <p:sp>
            <p:nvSpPr>
              <p:cNvPr id="55587" name="Text Box 79"/>
              <p:cNvSpPr txBox="1">
                <a:spLocks noChangeArrowheads="1"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88" name="Line 80"/>
              <p:cNvSpPr>
                <a:spLocks noChangeShapeType="1"/>
              </p:cNvSpPr>
              <p:nvPr>
                <p:custDataLst>
                  <p:tags r:id="rId265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89" name="Line 81"/>
              <p:cNvSpPr>
                <a:spLocks noChangeShapeType="1"/>
              </p:cNvSpPr>
              <p:nvPr>
                <p:custDataLst>
                  <p:tags r:id="rId266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0" name="Line 82"/>
              <p:cNvSpPr>
                <a:spLocks noChangeShapeType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1" name="Line 83"/>
              <p:cNvSpPr>
                <a:spLocks noChangeShapeType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2" name="Line 84"/>
              <p:cNvSpPr>
                <a:spLocks noChangeShapeType="1"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3" name="Line 85"/>
              <p:cNvSpPr>
                <a:spLocks noChangeShapeType="1"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4" name="Line 86"/>
              <p:cNvSpPr>
                <a:spLocks noChangeShapeType="1"/>
              </p:cNvSpPr>
              <p:nvPr>
                <p:custDataLst>
                  <p:tags r:id="rId271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5" name="Line 87"/>
              <p:cNvSpPr>
                <a:spLocks noChangeShapeType="1"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6" name="Line 88"/>
              <p:cNvSpPr>
                <a:spLocks noChangeShapeType="1"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7" name="Line 89"/>
              <p:cNvSpPr>
                <a:spLocks noChangeShapeType="1"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62" name="Text Box 90"/>
            <p:cNvSpPr txBox="1"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4407" y="433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offset6</a:t>
              </a:r>
            </a:p>
          </p:txBody>
        </p:sp>
        <p:grpSp>
          <p:nvGrpSpPr>
            <p:cNvPr id="55563" name="Group 91"/>
            <p:cNvGrpSpPr>
              <a:grpSpLocks/>
            </p:cNvGrpSpPr>
            <p:nvPr/>
          </p:nvGrpSpPr>
          <p:grpSpPr bwMode="auto">
            <a:xfrm>
              <a:off x="1871" y="416"/>
              <a:ext cx="856" cy="245"/>
              <a:chOff x="1049" y="2142"/>
              <a:chExt cx="856" cy="245"/>
            </a:xfrm>
          </p:grpSpPr>
          <p:sp>
            <p:nvSpPr>
              <p:cNvPr id="55580" name="Text Box 92"/>
              <p:cNvSpPr txBox="1">
                <a:spLocks noChangeArrowheads="1"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81" name="Line 93"/>
              <p:cNvSpPr>
                <a:spLocks noChangeShapeType="1"/>
              </p:cNvSpPr>
              <p:nvPr>
                <p:custDataLst>
                  <p:tags r:id="rId258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82" name="Line 94"/>
              <p:cNvSpPr>
                <a:spLocks noChangeShapeType="1"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83" name="Line 95"/>
              <p:cNvSpPr>
                <a:spLocks noChangeShapeType="1"/>
              </p:cNvSpPr>
              <p:nvPr>
                <p:custDataLst>
                  <p:tags r:id="rId260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84" name="Line 96"/>
              <p:cNvSpPr>
                <a:spLocks noChangeShapeType="1"/>
              </p:cNvSpPr>
              <p:nvPr>
                <p:custDataLst>
                  <p:tags r:id="rId261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85" name="Line 97"/>
              <p:cNvSpPr>
                <a:spLocks noChangeShapeType="1"/>
              </p:cNvSpPr>
              <p:nvPr>
                <p:custDataLst>
                  <p:tags r:id="rId262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86" name="Line 98"/>
              <p:cNvSpPr>
                <a:spLocks noChangeShapeType="1"/>
              </p:cNvSpPr>
              <p:nvPr>
                <p:custDataLst>
                  <p:tags r:id="rId263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64" name="Text Box 99"/>
            <p:cNvSpPr txBox="1"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2102" y="433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0110</a:t>
              </a:r>
            </a:p>
          </p:txBody>
        </p:sp>
        <p:grpSp>
          <p:nvGrpSpPr>
            <p:cNvPr id="55565" name="Group 100"/>
            <p:cNvGrpSpPr>
              <a:grpSpLocks/>
            </p:cNvGrpSpPr>
            <p:nvPr/>
          </p:nvGrpSpPr>
          <p:grpSpPr bwMode="auto">
            <a:xfrm>
              <a:off x="2727" y="417"/>
              <a:ext cx="642" cy="244"/>
              <a:chOff x="1049" y="1688"/>
              <a:chExt cx="642" cy="244"/>
            </a:xfrm>
          </p:grpSpPr>
          <p:sp>
            <p:nvSpPr>
              <p:cNvPr id="55575" name="Text Box 101"/>
              <p:cNvSpPr txBox="1">
                <a:spLocks noChangeArrowheads="1"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76" name="Line 102"/>
              <p:cNvSpPr>
                <a:spLocks noChangeShapeType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77" name="Line 103"/>
              <p:cNvSpPr>
                <a:spLocks noChangeShapeType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78" name="Line 104"/>
              <p:cNvSpPr>
                <a:spLocks noChangeShapeType="1"/>
              </p:cNvSpPr>
              <p:nvPr>
                <p:custDataLst>
                  <p:tags r:id="rId255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79" name="Line 105"/>
              <p:cNvSpPr>
                <a:spLocks noChangeShapeType="1"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66" name="Text Box 106"/>
            <p:cNvSpPr txBox="1"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2897" y="433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sp>
          <p:nvSpPr>
            <p:cNvPr id="55567" name="Text Box 107"/>
            <p:cNvSpPr txBox="1"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1122" y="432"/>
              <a:ext cx="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LDR+</a:t>
              </a:r>
            </a:p>
          </p:txBody>
        </p:sp>
        <p:grpSp>
          <p:nvGrpSpPr>
            <p:cNvPr id="55568" name="Group 108"/>
            <p:cNvGrpSpPr>
              <a:grpSpLocks/>
            </p:cNvGrpSpPr>
            <p:nvPr/>
          </p:nvGrpSpPr>
          <p:grpSpPr bwMode="auto">
            <a:xfrm>
              <a:off x="3369" y="417"/>
              <a:ext cx="642" cy="244"/>
              <a:chOff x="1049" y="1688"/>
              <a:chExt cx="642" cy="244"/>
            </a:xfrm>
          </p:grpSpPr>
          <p:sp>
            <p:nvSpPr>
              <p:cNvPr id="55570" name="Text Box 109"/>
              <p:cNvSpPr txBox="1">
                <a:spLocks noChangeArrowheads="1"/>
              </p:cNvSpPr>
              <p:nvPr>
                <p:custDataLst>
                  <p:tags r:id="rId247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71" name="Line 110"/>
              <p:cNvSpPr>
                <a:spLocks noChangeShapeType="1"/>
              </p:cNvSpPr>
              <p:nvPr>
                <p:custDataLst>
                  <p:tags r:id="rId248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72" name="Line 111"/>
              <p:cNvSpPr>
                <a:spLocks noChangeShapeType="1"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73" name="Line 112"/>
              <p:cNvSpPr>
                <a:spLocks noChangeShapeType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74" name="Line 113"/>
              <p:cNvSpPr>
                <a:spLocks noChangeShapeType="1"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69" name="Text Box 114"/>
            <p:cNvSpPr txBox="1"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3442" y="433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</p:grpSp>
      <p:grpSp>
        <p:nvGrpSpPr>
          <p:cNvPr id="55300" name="Group 11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755775" y="1023938"/>
            <a:ext cx="6624638" cy="388937"/>
            <a:chOff x="405" y="848"/>
            <a:chExt cx="4173" cy="245"/>
          </a:xfrm>
        </p:grpSpPr>
        <p:grpSp>
          <p:nvGrpSpPr>
            <p:cNvPr id="55525" name="Group 116"/>
            <p:cNvGrpSpPr>
              <a:grpSpLocks/>
            </p:cNvGrpSpPr>
            <p:nvPr/>
          </p:nvGrpSpPr>
          <p:grpSpPr bwMode="auto">
            <a:xfrm>
              <a:off x="2652" y="848"/>
              <a:ext cx="1926" cy="245"/>
              <a:chOff x="1049" y="3336"/>
              <a:chExt cx="1926" cy="245"/>
            </a:xfrm>
          </p:grpSpPr>
          <p:sp>
            <p:nvSpPr>
              <p:cNvPr id="55544" name="Text Box 117"/>
              <p:cNvSpPr txBox="1">
                <a:spLocks noChangeArrowheads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45" name="Line 118"/>
              <p:cNvSpPr>
                <a:spLocks noChangeShapeType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6" name="Line 119"/>
              <p:cNvSpPr>
                <a:spLocks noChangeShapeType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7" name="Line 120"/>
              <p:cNvSpPr>
                <a:spLocks noChangeShapeType="1"/>
              </p:cNvSpPr>
              <p:nvPr>
                <p:custDataLst>
                  <p:tags r:id="rId228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8" name="Line 121"/>
              <p:cNvSpPr>
                <a:spLocks noChangeShapeType="1"/>
              </p:cNvSpPr>
              <p:nvPr>
                <p:custDataLst>
                  <p:tags r:id="rId229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9" name="Line 122"/>
              <p:cNvSpPr>
                <a:spLocks noChangeShapeType="1"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0" name="Line 123"/>
              <p:cNvSpPr>
                <a:spLocks noChangeShapeType="1"/>
              </p:cNvSpPr>
              <p:nvPr>
                <p:custDataLst>
                  <p:tags r:id="rId231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1" name="Line 124"/>
              <p:cNvSpPr>
                <a:spLocks noChangeShapeType="1"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2" name="Line 125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3" name="Line 126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4" name="Line 127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5" name="Line 128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6" name="Line 129"/>
              <p:cNvSpPr>
                <a:spLocks noChangeShapeType="1"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7" name="Line 130"/>
              <p:cNvSpPr>
                <a:spLocks noChangeShapeType="1"/>
              </p:cNvSpPr>
              <p:nvPr>
                <p:custDataLst>
                  <p:tags r:id="rId238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8" name="Line 131"/>
              <p:cNvSpPr>
                <a:spLocks noChangeShapeType="1"/>
              </p:cNvSpPr>
              <p:nvPr>
                <p:custDataLst>
                  <p:tags r:id="rId239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9" name="Line 132"/>
              <p:cNvSpPr>
                <a:spLocks noChangeShapeType="1"/>
              </p:cNvSpPr>
              <p:nvPr>
                <p:custDataLst>
                  <p:tags r:id="rId240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60" name="Line 133"/>
              <p:cNvSpPr>
                <a:spLocks noChangeShapeType="1"/>
              </p:cNvSpPr>
              <p:nvPr>
                <p:custDataLst>
                  <p:tags r:id="rId241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26" name="Text Box 134"/>
            <p:cNvSpPr txBox="1"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3278" y="864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grpSp>
          <p:nvGrpSpPr>
            <p:cNvPr id="55527" name="Group 135"/>
            <p:cNvGrpSpPr>
              <a:grpSpLocks/>
            </p:cNvGrpSpPr>
            <p:nvPr/>
          </p:nvGrpSpPr>
          <p:grpSpPr bwMode="auto">
            <a:xfrm>
              <a:off x="1154" y="848"/>
              <a:ext cx="856" cy="245"/>
              <a:chOff x="1049" y="2142"/>
              <a:chExt cx="856" cy="245"/>
            </a:xfrm>
          </p:grpSpPr>
          <p:sp>
            <p:nvSpPr>
              <p:cNvPr id="55537" name="Text Box 136"/>
              <p:cNvSpPr txBox="1">
                <a:spLocks noChangeArrowheads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38" name="Line 137"/>
              <p:cNvSpPr>
                <a:spLocks noChangeShapeType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39" name="Line 138"/>
              <p:cNvSpPr>
                <a:spLocks noChangeShapeType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0" name="Line 139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1" name="Line 140"/>
              <p:cNvSpPr>
                <a:spLocks noChangeShapeType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2" name="Line 141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3" name="Line 142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28" name="Text Box 143"/>
            <p:cNvSpPr txBox="1"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1385" y="86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1110</a:t>
              </a:r>
            </a:p>
          </p:txBody>
        </p:sp>
        <p:sp>
          <p:nvSpPr>
            <p:cNvPr id="55529" name="Text Box 144"/>
            <p:cNvSpPr txBox="1"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405" y="86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LEA+</a:t>
              </a:r>
            </a:p>
          </p:txBody>
        </p:sp>
        <p:grpSp>
          <p:nvGrpSpPr>
            <p:cNvPr id="55530" name="Group 145"/>
            <p:cNvGrpSpPr>
              <a:grpSpLocks/>
            </p:cNvGrpSpPr>
            <p:nvPr/>
          </p:nvGrpSpPr>
          <p:grpSpPr bwMode="auto">
            <a:xfrm>
              <a:off x="2010" y="848"/>
              <a:ext cx="642" cy="244"/>
              <a:chOff x="1049" y="1688"/>
              <a:chExt cx="642" cy="244"/>
            </a:xfrm>
          </p:grpSpPr>
          <p:sp>
            <p:nvSpPr>
              <p:cNvPr id="55532" name="Text Box 146"/>
              <p:cNvSpPr txBox="1">
                <a:spLocks noChangeArrowheads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33" name="Line 147"/>
              <p:cNvSpPr>
                <a:spLocks noChangeShapeType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34" name="Line 148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35" name="Line 149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36" name="Line 150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31" name="Text Box 151"/>
            <p:cNvSpPr txBox="1"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>
              <a:off x="2180" y="864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  <p:grpSp>
        <p:nvGrpSpPr>
          <p:cNvPr id="55301" name="Group 152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755775" y="1624013"/>
            <a:ext cx="6634163" cy="390525"/>
            <a:chOff x="405" y="1222"/>
            <a:chExt cx="4179" cy="246"/>
          </a:xfrm>
        </p:grpSpPr>
        <p:grpSp>
          <p:nvGrpSpPr>
            <p:cNvPr id="55488" name="Group 153"/>
            <p:cNvGrpSpPr>
              <a:grpSpLocks/>
            </p:cNvGrpSpPr>
            <p:nvPr/>
          </p:nvGrpSpPr>
          <p:grpSpPr bwMode="auto">
            <a:xfrm>
              <a:off x="1154" y="1222"/>
              <a:ext cx="856" cy="245"/>
              <a:chOff x="1049" y="2142"/>
              <a:chExt cx="856" cy="245"/>
            </a:xfrm>
          </p:grpSpPr>
          <p:sp>
            <p:nvSpPr>
              <p:cNvPr id="55518" name="Text Box 154"/>
              <p:cNvSpPr txBox="1">
                <a:spLocks noChangeArrowheads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19" name="Line 155"/>
              <p:cNvSpPr>
                <a:spLocks noChangeShapeType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20" name="Line 156"/>
              <p:cNvSpPr>
                <a:spLocks noChangeShapeType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21" name="Line 157"/>
              <p:cNvSpPr>
                <a:spLocks noChangeShapeType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22" name="Line 158"/>
              <p:cNvSpPr>
                <a:spLocks noChangeShapeType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23" name="Line 159"/>
              <p:cNvSpPr>
                <a:spLocks noChangeShapeType="1"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24" name="Line 160"/>
              <p:cNvSpPr>
                <a:spLocks noChangeShapeType="1"/>
              </p:cNvSpPr>
              <p:nvPr>
                <p:custDataLst>
                  <p:tags r:id="rId208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89" name="Text Box 161"/>
            <p:cNvSpPr txBox="1"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1385" y="123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1001</a:t>
              </a:r>
            </a:p>
          </p:txBody>
        </p:sp>
        <p:grpSp>
          <p:nvGrpSpPr>
            <p:cNvPr id="55490" name="Group 162"/>
            <p:cNvGrpSpPr>
              <a:grpSpLocks/>
            </p:cNvGrpSpPr>
            <p:nvPr/>
          </p:nvGrpSpPr>
          <p:grpSpPr bwMode="auto">
            <a:xfrm>
              <a:off x="3300" y="1222"/>
              <a:ext cx="1284" cy="246"/>
              <a:chOff x="2612" y="1341"/>
              <a:chExt cx="1284" cy="246"/>
            </a:xfrm>
          </p:grpSpPr>
          <p:sp>
            <p:nvSpPr>
              <p:cNvPr id="55507" name="Text Box 163"/>
              <p:cNvSpPr txBox="1">
                <a:spLocks noChangeArrowheads="1"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08" name="Line 164"/>
              <p:cNvSpPr>
                <a:spLocks noChangeShapeType="1"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09" name="Line 165"/>
              <p:cNvSpPr>
                <a:spLocks noChangeShapeType="1"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10" name="Line 166"/>
              <p:cNvSpPr>
                <a:spLocks noChangeShapeType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11" name="Line 167"/>
              <p:cNvSpPr>
                <a:spLocks noChangeShapeType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12" name="Line 168"/>
              <p:cNvSpPr>
                <a:spLocks noChangeShapeType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13" name="Line 169"/>
              <p:cNvSpPr>
                <a:spLocks noChangeShapeType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14" name="Line 170"/>
              <p:cNvSpPr>
                <a:spLocks noChangeShapeType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15" name="Line 171"/>
              <p:cNvSpPr>
                <a:spLocks noChangeShapeType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16" name="Line 172"/>
              <p:cNvSpPr>
                <a:spLocks noChangeShapeType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17" name="Line 173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91" name="Text Box 174"/>
            <p:cNvSpPr txBox="1"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3675" y="123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111111</a:t>
              </a:r>
            </a:p>
          </p:txBody>
        </p:sp>
        <p:sp>
          <p:nvSpPr>
            <p:cNvPr id="55492" name="Text Box 175"/>
            <p:cNvSpPr txBox="1"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405" y="1238"/>
              <a:ext cx="4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NOT+</a:t>
              </a:r>
            </a:p>
          </p:txBody>
        </p:sp>
        <p:grpSp>
          <p:nvGrpSpPr>
            <p:cNvPr id="55493" name="Group 176"/>
            <p:cNvGrpSpPr>
              <a:grpSpLocks/>
            </p:cNvGrpSpPr>
            <p:nvPr/>
          </p:nvGrpSpPr>
          <p:grpSpPr bwMode="auto">
            <a:xfrm>
              <a:off x="2010" y="1223"/>
              <a:ext cx="642" cy="244"/>
              <a:chOff x="1049" y="1688"/>
              <a:chExt cx="642" cy="244"/>
            </a:xfrm>
          </p:grpSpPr>
          <p:sp>
            <p:nvSpPr>
              <p:cNvPr id="55502" name="Text Box 177"/>
              <p:cNvSpPr txBox="1">
                <a:spLocks noChangeArrowheads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503" name="Line 178"/>
              <p:cNvSpPr>
                <a:spLocks noChangeShapeType="1"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04" name="Line 179"/>
              <p:cNvSpPr>
                <a:spLocks noChangeShapeType="1"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05" name="Line 180"/>
              <p:cNvSpPr>
                <a:spLocks noChangeShapeType="1"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06" name="Line 181"/>
              <p:cNvSpPr>
                <a:spLocks noChangeShapeType="1"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94" name="Text Box 182"/>
            <p:cNvSpPr txBox="1"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>
              <a:off x="2180" y="1239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  <p:grpSp>
          <p:nvGrpSpPr>
            <p:cNvPr id="55495" name="Group 183"/>
            <p:cNvGrpSpPr>
              <a:grpSpLocks/>
            </p:cNvGrpSpPr>
            <p:nvPr/>
          </p:nvGrpSpPr>
          <p:grpSpPr bwMode="auto">
            <a:xfrm>
              <a:off x="2658" y="1223"/>
              <a:ext cx="642" cy="244"/>
              <a:chOff x="1049" y="1688"/>
              <a:chExt cx="642" cy="244"/>
            </a:xfrm>
          </p:grpSpPr>
          <p:sp>
            <p:nvSpPr>
              <p:cNvPr id="55497" name="Text Box 184"/>
              <p:cNvSpPr txBox="1"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98" name="Line 185"/>
              <p:cNvSpPr>
                <a:spLocks noChangeShapeType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99" name="Line 186"/>
              <p:cNvSpPr>
                <a:spLocks noChangeShapeType="1"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00" name="Line 187"/>
              <p:cNvSpPr>
                <a:spLocks noChangeShapeType="1"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01" name="Line 188"/>
              <p:cNvSpPr>
                <a:spLocks noChangeShapeType="1"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96" name="Text Box 189"/>
            <p:cNvSpPr txBox="1"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2832" y="123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</p:grpSp>
      <p:grpSp>
        <p:nvGrpSpPr>
          <p:cNvPr id="55302" name="Group 19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755775" y="2225675"/>
            <a:ext cx="6648450" cy="390525"/>
            <a:chOff x="1106" y="1582"/>
            <a:chExt cx="4188" cy="246"/>
          </a:xfrm>
        </p:grpSpPr>
        <p:grpSp>
          <p:nvGrpSpPr>
            <p:cNvPr id="55451" name="Group 191"/>
            <p:cNvGrpSpPr>
              <a:grpSpLocks/>
            </p:cNvGrpSpPr>
            <p:nvPr/>
          </p:nvGrpSpPr>
          <p:grpSpPr bwMode="auto">
            <a:xfrm>
              <a:off x="1864" y="1583"/>
              <a:ext cx="856" cy="245"/>
              <a:chOff x="1049" y="2142"/>
              <a:chExt cx="856" cy="245"/>
            </a:xfrm>
          </p:grpSpPr>
          <p:sp>
            <p:nvSpPr>
              <p:cNvPr id="55481" name="Text Box 192"/>
              <p:cNvSpPr txBox="1">
                <a:spLocks noChangeArrowheads="1"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82" name="Line 193"/>
              <p:cNvSpPr>
                <a:spLocks noChangeShapeType="1"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83" name="Line 194"/>
              <p:cNvSpPr>
                <a:spLocks noChangeShapeType="1"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84" name="Line 195"/>
              <p:cNvSpPr>
                <a:spLocks noChangeShapeType="1"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85" name="Line 196"/>
              <p:cNvSpPr>
                <a:spLocks noChangeShapeType="1"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86" name="Line 197"/>
              <p:cNvSpPr>
                <a:spLocks noChangeShapeType="1"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87" name="Line 198"/>
              <p:cNvSpPr>
                <a:spLocks noChangeShapeType="1"/>
              </p:cNvSpPr>
              <p:nvPr>
                <p:custDataLst>
                  <p:tags r:id="rId175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52" name="Text Box 199"/>
            <p:cNvSpPr txBox="1"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2095" y="159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sp>
          <p:nvSpPr>
            <p:cNvPr id="55453" name="Text Box 200"/>
            <p:cNvSpPr txBox="1"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1106" y="159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RET</a:t>
              </a:r>
            </a:p>
          </p:txBody>
        </p:sp>
        <p:grpSp>
          <p:nvGrpSpPr>
            <p:cNvPr id="55454" name="Group 201"/>
            <p:cNvGrpSpPr>
              <a:grpSpLocks/>
            </p:cNvGrpSpPr>
            <p:nvPr/>
          </p:nvGrpSpPr>
          <p:grpSpPr bwMode="auto">
            <a:xfrm>
              <a:off x="2720" y="1583"/>
              <a:ext cx="642" cy="244"/>
              <a:chOff x="1049" y="1688"/>
              <a:chExt cx="642" cy="244"/>
            </a:xfrm>
          </p:grpSpPr>
          <p:sp>
            <p:nvSpPr>
              <p:cNvPr id="55476" name="Text Box 202"/>
              <p:cNvSpPr txBox="1">
                <a:spLocks noChangeArrowheads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77" name="Line 203"/>
              <p:cNvSpPr>
                <a:spLocks noChangeShapeType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78" name="Line 204"/>
              <p:cNvSpPr>
                <a:spLocks noChangeShapeType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79" name="Line 205"/>
              <p:cNvSpPr>
                <a:spLocks noChangeShapeType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80" name="Line 206"/>
              <p:cNvSpPr>
                <a:spLocks noChangeShapeType="1"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55" name="Text Box 207"/>
            <p:cNvSpPr txBox="1"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2877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55456" name="Group 208"/>
            <p:cNvGrpSpPr>
              <a:grpSpLocks/>
            </p:cNvGrpSpPr>
            <p:nvPr/>
          </p:nvGrpSpPr>
          <p:grpSpPr bwMode="auto">
            <a:xfrm>
              <a:off x="3368" y="1583"/>
              <a:ext cx="642" cy="244"/>
              <a:chOff x="1049" y="1688"/>
              <a:chExt cx="642" cy="244"/>
            </a:xfrm>
          </p:grpSpPr>
          <p:sp>
            <p:nvSpPr>
              <p:cNvPr id="55471" name="Text Box 209"/>
              <p:cNvSpPr txBox="1">
                <a:spLocks noChangeArrowheads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72" name="Line 210"/>
              <p:cNvSpPr>
                <a:spLocks noChangeShapeType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73" name="Line 211"/>
              <p:cNvSpPr>
                <a:spLocks noChangeShapeType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74" name="Line 212"/>
              <p:cNvSpPr>
                <a:spLocks noChangeShapeType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75" name="Line 213"/>
              <p:cNvSpPr>
                <a:spLocks noChangeShapeType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57" name="Text Box 214"/>
            <p:cNvSpPr txBox="1"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3526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</a:t>
              </a:r>
            </a:p>
          </p:txBody>
        </p:sp>
        <p:grpSp>
          <p:nvGrpSpPr>
            <p:cNvPr id="55458" name="Group 215"/>
            <p:cNvGrpSpPr>
              <a:grpSpLocks/>
            </p:cNvGrpSpPr>
            <p:nvPr/>
          </p:nvGrpSpPr>
          <p:grpSpPr bwMode="auto">
            <a:xfrm>
              <a:off x="4010" y="1582"/>
              <a:ext cx="1284" cy="246"/>
              <a:chOff x="2612" y="1341"/>
              <a:chExt cx="1284" cy="246"/>
            </a:xfrm>
          </p:grpSpPr>
          <p:sp>
            <p:nvSpPr>
              <p:cNvPr id="55460" name="Text Box 216"/>
              <p:cNvSpPr txBox="1">
                <a:spLocks noChangeArrowheads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61" name="Line 217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2" name="Line 218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3" name="Line 219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4" name="Line 220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5" name="Line 221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6" name="Line 222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7" name="Line 223"/>
              <p:cNvSpPr>
                <a:spLocks noChangeShapeType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8" name="Line 224"/>
              <p:cNvSpPr>
                <a:spLocks noChangeShapeType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9" name="Line 225"/>
              <p:cNvSpPr>
                <a:spLocks noChangeShapeType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70" name="Line 226"/>
              <p:cNvSpPr>
                <a:spLocks noChangeShapeType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59" name="Text Box 227"/>
            <p:cNvSpPr txBox="1"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>
              <a:off x="4383" y="159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  <p:grpSp>
        <p:nvGrpSpPr>
          <p:cNvPr id="55303" name="Group 228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755775" y="3430588"/>
            <a:ext cx="6624638" cy="390525"/>
            <a:chOff x="405" y="2306"/>
            <a:chExt cx="4173" cy="246"/>
          </a:xfrm>
        </p:grpSpPr>
        <p:grpSp>
          <p:nvGrpSpPr>
            <p:cNvPr id="55415" name="Group 229"/>
            <p:cNvGrpSpPr>
              <a:grpSpLocks/>
            </p:cNvGrpSpPr>
            <p:nvPr/>
          </p:nvGrpSpPr>
          <p:grpSpPr bwMode="auto">
            <a:xfrm>
              <a:off x="1154" y="2306"/>
              <a:ext cx="856" cy="245"/>
              <a:chOff x="1049" y="2142"/>
              <a:chExt cx="856" cy="245"/>
            </a:xfrm>
          </p:grpSpPr>
          <p:sp>
            <p:nvSpPr>
              <p:cNvPr id="55444" name="Text Box 230"/>
              <p:cNvSpPr txBox="1">
                <a:spLocks noChangeArrowheads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45" name="Line 231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46" name="Line 232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47" name="Line 233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48" name="Line 234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49" name="Line 235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50" name="Line 236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16" name="Text Box 237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1385" y="2323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0011</a:t>
              </a:r>
            </a:p>
          </p:txBody>
        </p:sp>
        <p:grpSp>
          <p:nvGrpSpPr>
            <p:cNvPr id="55417" name="Group 238"/>
            <p:cNvGrpSpPr>
              <a:grpSpLocks/>
            </p:cNvGrpSpPr>
            <p:nvPr/>
          </p:nvGrpSpPr>
          <p:grpSpPr bwMode="auto">
            <a:xfrm>
              <a:off x="2013" y="2307"/>
              <a:ext cx="642" cy="244"/>
              <a:chOff x="1049" y="1688"/>
              <a:chExt cx="642" cy="244"/>
            </a:xfrm>
          </p:grpSpPr>
          <p:sp>
            <p:nvSpPr>
              <p:cNvPr id="55439" name="Text Box 239"/>
              <p:cNvSpPr txBox="1">
                <a:spLocks noChangeArrowhead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40" name="Line 240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41" name="Line 241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42" name="Line 242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43" name="Line 243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18" name="Text Box 244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2187" y="2323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  <p:sp>
          <p:nvSpPr>
            <p:cNvPr id="55419" name="Text Box 245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405" y="2323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ST</a:t>
              </a:r>
            </a:p>
          </p:txBody>
        </p:sp>
        <p:grpSp>
          <p:nvGrpSpPr>
            <p:cNvPr id="55420" name="Group 246"/>
            <p:cNvGrpSpPr>
              <a:grpSpLocks/>
            </p:cNvGrpSpPr>
            <p:nvPr/>
          </p:nvGrpSpPr>
          <p:grpSpPr bwMode="auto">
            <a:xfrm>
              <a:off x="2652" y="2307"/>
              <a:ext cx="1926" cy="245"/>
              <a:chOff x="1049" y="3336"/>
              <a:chExt cx="1926" cy="245"/>
            </a:xfrm>
          </p:grpSpPr>
          <p:sp>
            <p:nvSpPr>
              <p:cNvPr id="55422" name="Text Box 247"/>
              <p:cNvSpPr txBox="1"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23" name="Line 248"/>
              <p:cNvSpPr>
                <a:spLocks noChangeShapeType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24" name="Line 249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25" name="Line 250"/>
              <p:cNvSpPr>
                <a:spLocks noChangeShapeType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26" name="Line 251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27" name="Line 252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28" name="Line 253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29" name="Line 254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30" name="Line 255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31" name="Line 256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32" name="Line 257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33" name="Line 258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34" name="Line 259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35" name="Line 260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36" name="Line 261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37" name="Line 262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38" name="Line 263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21" name="Text Box 264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3278" y="2323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</p:grpSp>
      <p:grpSp>
        <p:nvGrpSpPr>
          <p:cNvPr id="55304" name="Group 265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1755775" y="4032250"/>
            <a:ext cx="6634163" cy="388938"/>
            <a:chOff x="405" y="2675"/>
            <a:chExt cx="4179" cy="245"/>
          </a:xfrm>
        </p:grpSpPr>
        <p:grpSp>
          <p:nvGrpSpPr>
            <p:cNvPr id="55379" name="Group 266"/>
            <p:cNvGrpSpPr>
              <a:grpSpLocks/>
            </p:cNvGrpSpPr>
            <p:nvPr/>
          </p:nvGrpSpPr>
          <p:grpSpPr bwMode="auto">
            <a:xfrm>
              <a:off x="1154" y="2675"/>
              <a:ext cx="856" cy="245"/>
              <a:chOff x="1049" y="2142"/>
              <a:chExt cx="856" cy="245"/>
            </a:xfrm>
          </p:grpSpPr>
          <p:sp>
            <p:nvSpPr>
              <p:cNvPr id="55408" name="Text Box 267"/>
              <p:cNvSpPr txBox="1"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09" name="Line 268"/>
              <p:cNvSpPr>
                <a:spLocks noChangeShapeType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0" name="Line 269"/>
              <p:cNvSpPr>
                <a:spLocks noChangeShapeType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1" name="Line 270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2" name="Line 271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3" name="Line 272"/>
              <p:cNvSpPr>
                <a:spLocks noChangeShapeType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4" name="Line 273"/>
              <p:cNvSpPr>
                <a:spLocks noChangeShapeType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80" name="Text Box 274"/>
            <p:cNvSpPr txBox="1"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1385" y="269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1011</a:t>
              </a:r>
            </a:p>
          </p:txBody>
        </p:sp>
        <p:sp>
          <p:nvSpPr>
            <p:cNvPr id="55381" name="Text Box 275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405" y="2692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STI</a:t>
              </a:r>
            </a:p>
          </p:txBody>
        </p:sp>
        <p:grpSp>
          <p:nvGrpSpPr>
            <p:cNvPr id="55382" name="Group 276"/>
            <p:cNvGrpSpPr>
              <a:grpSpLocks/>
            </p:cNvGrpSpPr>
            <p:nvPr/>
          </p:nvGrpSpPr>
          <p:grpSpPr bwMode="auto">
            <a:xfrm>
              <a:off x="2013" y="2676"/>
              <a:ext cx="642" cy="244"/>
              <a:chOff x="1049" y="1688"/>
              <a:chExt cx="642" cy="244"/>
            </a:xfrm>
          </p:grpSpPr>
          <p:sp>
            <p:nvSpPr>
              <p:cNvPr id="55403" name="Text Box 277"/>
              <p:cNvSpPr txBox="1"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404" name="Line 278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05" name="Line 279"/>
              <p:cNvSpPr>
                <a:spLocks noChangeShapeType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06" name="Line 280"/>
              <p:cNvSpPr>
                <a:spLocks noChangeShapeType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07" name="Line 281"/>
              <p:cNvSpPr>
                <a:spLocks noChangeShapeType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83" name="Text Box 282"/>
            <p:cNvSpPr txBox="1"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2187" y="2692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  <p:grpSp>
          <p:nvGrpSpPr>
            <p:cNvPr id="55384" name="Group 283"/>
            <p:cNvGrpSpPr>
              <a:grpSpLocks/>
            </p:cNvGrpSpPr>
            <p:nvPr/>
          </p:nvGrpSpPr>
          <p:grpSpPr bwMode="auto">
            <a:xfrm>
              <a:off x="2658" y="2675"/>
              <a:ext cx="1926" cy="245"/>
              <a:chOff x="1049" y="3336"/>
              <a:chExt cx="1926" cy="245"/>
            </a:xfrm>
          </p:grpSpPr>
          <p:sp>
            <p:nvSpPr>
              <p:cNvPr id="55386" name="Text Box 284"/>
              <p:cNvSpPr txBox="1"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387" name="Line 285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88" name="Line 286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89" name="Line 287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0" name="Line 288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1" name="Line 289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2" name="Line 290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3" name="Line 291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4" name="Line 292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5" name="Line 293"/>
              <p:cNvSpPr>
                <a:spLocks noChangeShapeType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6" name="Line 294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7" name="Line 295"/>
              <p:cNvSpPr>
                <a:spLocks noChangeShapeType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8" name="Line 296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9" name="Line 297"/>
              <p:cNvSpPr>
                <a:spLocks noChangeShapeType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00" name="Line 298"/>
              <p:cNvSpPr>
                <a:spLocks noChangeShapeType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01" name="Line 299"/>
              <p:cNvSpPr>
                <a:spLocks noChangeShapeType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02" name="Line 300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85" name="Text Box 301"/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284" y="2692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</p:grpSp>
      <p:grpSp>
        <p:nvGrpSpPr>
          <p:cNvPr id="55305" name="Group 302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755775" y="4632325"/>
            <a:ext cx="6634163" cy="390525"/>
            <a:chOff x="405" y="3062"/>
            <a:chExt cx="4179" cy="246"/>
          </a:xfrm>
        </p:grpSpPr>
        <p:grpSp>
          <p:nvGrpSpPr>
            <p:cNvPr id="55342" name="Group 303"/>
            <p:cNvGrpSpPr>
              <a:grpSpLocks/>
            </p:cNvGrpSpPr>
            <p:nvPr/>
          </p:nvGrpSpPr>
          <p:grpSpPr bwMode="auto">
            <a:xfrm>
              <a:off x="1154" y="3063"/>
              <a:ext cx="856" cy="245"/>
              <a:chOff x="1049" y="2142"/>
              <a:chExt cx="856" cy="245"/>
            </a:xfrm>
          </p:grpSpPr>
          <p:sp>
            <p:nvSpPr>
              <p:cNvPr id="55372" name="Text Box 304"/>
              <p:cNvSpPr txBox="1"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373" name="Line 305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4" name="Line 306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5" name="Line 307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6" name="Line 308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7" name="Line 309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8" name="Line 310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43" name="Text Box 311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385" y="307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0111</a:t>
              </a:r>
            </a:p>
          </p:txBody>
        </p:sp>
        <p:grpSp>
          <p:nvGrpSpPr>
            <p:cNvPr id="55344" name="Group 312"/>
            <p:cNvGrpSpPr>
              <a:grpSpLocks/>
            </p:cNvGrpSpPr>
            <p:nvPr/>
          </p:nvGrpSpPr>
          <p:grpSpPr bwMode="auto">
            <a:xfrm>
              <a:off x="2658" y="3063"/>
              <a:ext cx="642" cy="244"/>
              <a:chOff x="1049" y="1688"/>
              <a:chExt cx="642" cy="244"/>
            </a:xfrm>
          </p:grpSpPr>
          <p:sp>
            <p:nvSpPr>
              <p:cNvPr id="55367" name="Text Box 313"/>
              <p:cNvSpPr txBox="1"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368" name="Line 314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9" name="Line 315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0" name="Line 316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1" name="Line 317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45" name="Text Box 318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731" y="3079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sp>
          <p:nvSpPr>
            <p:cNvPr id="55346" name="Text Box 319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405" y="307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STR</a:t>
              </a:r>
            </a:p>
          </p:txBody>
        </p:sp>
        <p:grpSp>
          <p:nvGrpSpPr>
            <p:cNvPr id="55347" name="Group 320"/>
            <p:cNvGrpSpPr>
              <a:grpSpLocks/>
            </p:cNvGrpSpPr>
            <p:nvPr/>
          </p:nvGrpSpPr>
          <p:grpSpPr bwMode="auto">
            <a:xfrm>
              <a:off x="2013" y="3063"/>
              <a:ext cx="642" cy="244"/>
              <a:chOff x="1049" y="1688"/>
              <a:chExt cx="642" cy="244"/>
            </a:xfrm>
          </p:grpSpPr>
          <p:sp>
            <p:nvSpPr>
              <p:cNvPr id="55362" name="Text Box 321"/>
              <p:cNvSpPr txBox="1"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363" name="Line 322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4" name="Line 323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5" name="Line 324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6" name="Line 325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48" name="Text Box 326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187" y="307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SR</a:t>
              </a:r>
            </a:p>
          </p:txBody>
        </p:sp>
        <p:grpSp>
          <p:nvGrpSpPr>
            <p:cNvPr id="55349" name="Group 327"/>
            <p:cNvGrpSpPr>
              <a:grpSpLocks/>
            </p:cNvGrpSpPr>
            <p:nvPr/>
          </p:nvGrpSpPr>
          <p:grpSpPr bwMode="auto">
            <a:xfrm>
              <a:off x="3300" y="3062"/>
              <a:ext cx="1284" cy="246"/>
              <a:chOff x="2612" y="1341"/>
              <a:chExt cx="1284" cy="246"/>
            </a:xfrm>
          </p:grpSpPr>
          <p:sp>
            <p:nvSpPr>
              <p:cNvPr id="55351" name="Text Box 328"/>
              <p:cNvSpPr txBox="1"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352" name="Line 329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53" name="Line 330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54" name="Line 331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55" name="Line 332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56" name="Line 333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57" name="Line 334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58" name="Line 335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59" name="Line 336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0" name="Line 337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1" name="Line 338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50" name="Text Box 339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696" y="3079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offset6</a:t>
              </a:r>
            </a:p>
          </p:txBody>
        </p:sp>
      </p:grpSp>
      <p:grpSp>
        <p:nvGrpSpPr>
          <p:cNvPr id="55306" name="Group 340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755775" y="5837238"/>
            <a:ext cx="6624638" cy="393700"/>
            <a:chOff x="405" y="3827"/>
            <a:chExt cx="4173" cy="248"/>
          </a:xfrm>
        </p:grpSpPr>
        <p:grpSp>
          <p:nvGrpSpPr>
            <p:cNvPr id="55308" name="Group 341"/>
            <p:cNvGrpSpPr>
              <a:grpSpLocks/>
            </p:cNvGrpSpPr>
            <p:nvPr/>
          </p:nvGrpSpPr>
          <p:grpSpPr bwMode="auto">
            <a:xfrm>
              <a:off x="1154" y="3829"/>
              <a:ext cx="856" cy="245"/>
              <a:chOff x="1049" y="2142"/>
              <a:chExt cx="856" cy="245"/>
            </a:xfrm>
          </p:grpSpPr>
          <p:sp>
            <p:nvSpPr>
              <p:cNvPr id="55335" name="Text Box 342"/>
              <p:cNvSpPr txBox="1"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336" name="Line 343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7" name="Line 344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8" name="Line 345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9" name="Line 346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0" name="Line 347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1" name="Line 348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09" name="Text Box 349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85" y="3845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1101</a:t>
              </a:r>
            </a:p>
          </p:txBody>
        </p:sp>
        <p:sp>
          <p:nvSpPr>
            <p:cNvPr id="55310" name="Text Box 350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05" y="3845"/>
              <a:ext cx="6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reserved</a:t>
              </a:r>
            </a:p>
          </p:txBody>
        </p:sp>
        <p:grpSp>
          <p:nvGrpSpPr>
            <p:cNvPr id="55311" name="Group 351"/>
            <p:cNvGrpSpPr>
              <a:grpSpLocks/>
            </p:cNvGrpSpPr>
            <p:nvPr/>
          </p:nvGrpSpPr>
          <p:grpSpPr bwMode="auto">
            <a:xfrm>
              <a:off x="2006" y="3827"/>
              <a:ext cx="2572" cy="248"/>
              <a:chOff x="2006" y="3827"/>
              <a:chExt cx="2572" cy="248"/>
            </a:xfrm>
          </p:grpSpPr>
          <p:sp>
            <p:nvSpPr>
              <p:cNvPr id="55312" name="Line 352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370" y="382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3" name="Line 353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370" y="401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4" name="Text Box 354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006" y="3829"/>
                <a:ext cx="257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5315" name="Line 355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290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6" name="Line 356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290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7" name="Line 357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076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8" name="Line 358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076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9" name="Line 359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220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0" name="Line 360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220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1" name="Line 361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434" y="38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2" name="Line 362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434" y="402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3" name="Line 363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648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4" name="Line 364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648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5" name="Line 365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862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6" name="Line 366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862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7" name="Line 367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718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8" name="Line 368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718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9" name="Line 369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504" y="383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0" name="Line 370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504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1" name="Line 371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932" y="38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2" name="Line 372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932" y="402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3" name="Line 373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146" y="38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4" name="Line 374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146" y="402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5307" name="Text Box 37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671888" y="6376988"/>
            <a:ext cx="5346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 Indicates instructions that modify condition codes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Branch</a:t>
            </a:r>
          </a:p>
        </p:txBody>
      </p:sp>
      <p:grpSp>
        <p:nvGrpSpPr>
          <p:cNvPr id="7170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089025" y="1830388"/>
            <a:ext cx="6661150" cy="388937"/>
            <a:chOff x="1105" y="1903"/>
            <a:chExt cx="4196" cy="245"/>
          </a:xfrm>
        </p:grpSpPr>
        <p:grpSp>
          <p:nvGrpSpPr>
            <p:cNvPr id="7171" name="Group 5"/>
            <p:cNvGrpSpPr>
              <a:grpSpLocks/>
            </p:cNvGrpSpPr>
            <p:nvPr/>
          </p:nvGrpSpPr>
          <p:grpSpPr bwMode="auto">
            <a:xfrm>
              <a:off x="1871" y="1903"/>
              <a:ext cx="856" cy="245"/>
              <a:chOff x="1049" y="2142"/>
              <a:chExt cx="856" cy="245"/>
            </a:xfrm>
          </p:grpSpPr>
          <p:sp>
            <p:nvSpPr>
              <p:cNvPr id="7196" name="Text Box 6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7197" name="Line 7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8" name="Line 8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9" name="Line 9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0" name="Line 10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1" name="Line 11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2" name="Line 12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2" name="Text Box 1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101" y="191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sp>
          <p:nvSpPr>
            <p:cNvPr id="7173" name="Text Box 14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730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n</a:t>
              </a:r>
            </a:p>
          </p:txBody>
        </p:sp>
        <p:sp>
          <p:nvSpPr>
            <p:cNvPr id="7174" name="Text Box 15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944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z</a:t>
              </a:r>
            </a:p>
          </p:txBody>
        </p:sp>
        <p:sp>
          <p:nvSpPr>
            <p:cNvPr id="7175" name="Text Box 1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158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</a:t>
              </a:r>
            </a:p>
          </p:txBody>
        </p:sp>
        <p:grpSp>
          <p:nvGrpSpPr>
            <p:cNvPr id="7176" name="Group 17"/>
            <p:cNvGrpSpPr>
              <a:grpSpLocks/>
            </p:cNvGrpSpPr>
            <p:nvPr/>
          </p:nvGrpSpPr>
          <p:grpSpPr bwMode="auto">
            <a:xfrm>
              <a:off x="3375" y="1903"/>
              <a:ext cx="1926" cy="245"/>
              <a:chOff x="1049" y="3336"/>
              <a:chExt cx="1926" cy="245"/>
            </a:xfrm>
          </p:grpSpPr>
          <p:sp>
            <p:nvSpPr>
              <p:cNvPr id="7179" name="Text Box 18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7180" name="Line 19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1" name="Line 20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2" name="Line 21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3" name="Line 22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4" name="Line 23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5" name="Line 24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6" name="Line 25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6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8" name="Line 27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9" name="Line 28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0" name="Line 29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1" name="Line 30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2" name="Line 31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3" name="Line 32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4" name="Line 33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5" name="Line 34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7" name="Text Box 3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00" y="1920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PCoffset9</a:t>
              </a:r>
            </a:p>
          </p:txBody>
        </p:sp>
        <p:sp>
          <p:nvSpPr>
            <p:cNvPr id="7178" name="Text Box 3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05" y="191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BR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Write a program to be located at address x3000 which will sum up 12 integers located in memory addresses x3100-x310B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86113" y="542925"/>
            <a:ext cx="2528887" cy="1331913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ourier New" charset="0"/>
              </a:rPr>
              <a:t>M = x3100</a:t>
            </a:r>
          </a:p>
          <a:p>
            <a:pPr algn="ctr"/>
            <a:r>
              <a:rPr lang="en-US" b="1">
                <a:latin typeface="Courier New" charset="0"/>
              </a:rPr>
              <a:t>S = 0</a:t>
            </a:r>
          </a:p>
          <a:p>
            <a:pPr algn="ctr"/>
            <a:r>
              <a:rPr lang="en-US" b="1">
                <a:latin typeface="Courier New" charset="0"/>
              </a:rPr>
              <a:t>C = 12 </a:t>
            </a:r>
          </a:p>
        </p:txBody>
      </p:sp>
      <p:sp>
        <p:nvSpPr>
          <p:cNvPr id="10242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98838" y="2408238"/>
            <a:ext cx="2103437" cy="1544637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ourier New" charset="0"/>
              </a:rPr>
              <a:t>C &gt; 0</a:t>
            </a:r>
          </a:p>
        </p:txBody>
      </p:sp>
      <p:sp>
        <p:nvSpPr>
          <p:cNvPr id="10243" name="AutoShap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89275" y="4486275"/>
            <a:ext cx="2722563" cy="13906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ourier New" charset="0"/>
              </a:rPr>
              <a:t>S = S + Mem[M]</a:t>
            </a:r>
          </a:p>
          <a:p>
            <a:pPr algn="ctr"/>
            <a:r>
              <a:rPr lang="en-US" b="1">
                <a:latin typeface="Courier New" charset="0"/>
              </a:rPr>
              <a:t>M = M + 1</a:t>
            </a:r>
          </a:p>
          <a:p>
            <a:pPr algn="ctr"/>
            <a:r>
              <a:rPr lang="en-US" b="1">
                <a:latin typeface="Courier New" charset="0"/>
              </a:rPr>
              <a:t>C = C - 1</a:t>
            </a:r>
          </a:p>
        </p:txBody>
      </p:sp>
      <p:cxnSp>
        <p:nvCxnSpPr>
          <p:cNvPr id="10244" name="AutoShape 7"/>
          <p:cNvCxnSpPr>
            <a:cxnSpLocks noChangeShapeType="1"/>
            <a:stCxn id="10241" idx="2"/>
            <a:endCxn id="10242" idx="0"/>
          </p:cNvCxnSpPr>
          <p:nvPr>
            <p:custDataLst>
              <p:tags r:id="rId4"/>
            </p:custDataLst>
          </p:nvPr>
        </p:nvCxnSpPr>
        <p:spPr bwMode="auto">
          <a:xfrm>
            <a:off x="4451350" y="187483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5" name="AutoShape 8"/>
          <p:cNvCxnSpPr>
            <a:cxnSpLocks noChangeShapeType="1"/>
            <a:stCxn id="10242" idx="2"/>
            <a:endCxn id="10243" idx="0"/>
          </p:cNvCxnSpPr>
          <p:nvPr>
            <p:custDataLst>
              <p:tags r:id="rId5"/>
            </p:custDataLst>
          </p:nvPr>
        </p:nvCxnSpPr>
        <p:spPr bwMode="auto">
          <a:xfrm>
            <a:off x="4451350" y="3952875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62488" y="3932238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YES</a:t>
            </a:r>
          </a:p>
        </p:txBody>
      </p:sp>
      <p:sp>
        <p:nvSpPr>
          <p:cNvPr id="10247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20963" y="2581275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NO</a:t>
            </a:r>
          </a:p>
        </p:txBody>
      </p:sp>
      <p:sp>
        <p:nvSpPr>
          <p:cNvPr id="10248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451350" y="258763"/>
            <a:ext cx="0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249" name="AutoShape 13"/>
          <p:cNvCxnSpPr>
            <a:cxnSpLocks noChangeShapeType="1"/>
            <a:stCxn id="10243" idx="3"/>
          </p:cNvCxnSpPr>
          <p:nvPr>
            <p:custDataLst>
              <p:tags r:id="rId9"/>
            </p:custDataLst>
          </p:nvPr>
        </p:nvCxnSpPr>
        <p:spPr bwMode="auto">
          <a:xfrm flipH="1" flipV="1">
            <a:off x="4495800" y="2120900"/>
            <a:ext cx="1316038" cy="3060700"/>
          </a:xfrm>
          <a:prstGeom prst="bentConnector3">
            <a:avLst>
              <a:gd name="adj1" fmla="val -8999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15"/>
          <p:cNvCxnSpPr>
            <a:cxnSpLocks noChangeShapeType="1"/>
            <a:stCxn id="10242" idx="1"/>
            <a:endCxn id="10251" idx="0"/>
          </p:cNvCxnSpPr>
          <p:nvPr>
            <p:custDataLst>
              <p:tags r:id="rId10"/>
            </p:custDataLst>
          </p:nvPr>
        </p:nvCxnSpPr>
        <p:spPr bwMode="auto">
          <a:xfrm rot="10800000" flipH="1" flipV="1">
            <a:off x="3398838" y="3181350"/>
            <a:ext cx="1008062" cy="3125788"/>
          </a:xfrm>
          <a:prstGeom prst="bentConnector4">
            <a:avLst>
              <a:gd name="adj1" fmla="val -108347"/>
              <a:gd name="adj2" fmla="val 1006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1" name="Line 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06900" y="6307138"/>
            <a:ext cx="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 Algorithm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95700" cy="5105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>
                <a:latin typeface="Arial" charset="0"/>
              </a:rPr>
              <a:t>short Mem[65536];</a:t>
            </a:r>
          </a:p>
          <a:p>
            <a:pPr marL="0" indent="0">
              <a:buFontTx/>
              <a:buNone/>
            </a:pPr>
            <a:r>
              <a:rPr lang="en-US">
                <a:latin typeface="Arial" charset="0"/>
              </a:rPr>
              <a:t>int S = 0;</a:t>
            </a:r>
          </a:p>
          <a:p>
            <a:pPr marL="0" indent="0">
              <a:buFontTx/>
              <a:buNone/>
            </a:pPr>
            <a:r>
              <a:rPr lang="en-US">
                <a:latin typeface="Arial" charset="0"/>
              </a:rPr>
              <a:t>int M = x3100;</a:t>
            </a:r>
          </a:p>
          <a:p>
            <a:pPr marL="0" indent="0">
              <a:buFontTx/>
              <a:buNone/>
            </a:pPr>
            <a:r>
              <a:rPr lang="en-US">
                <a:latin typeface="Arial" charset="0"/>
              </a:rPr>
              <a:t>int C = 12;</a:t>
            </a:r>
          </a:p>
          <a:p>
            <a:pPr marL="0" indent="0">
              <a:buFontTx/>
              <a:buNone/>
            </a:pPr>
            <a:r>
              <a:rPr lang="en-US">
                <a:latin typeface="Arial" charset="0"/>
              </a:rPr>
              <a:t>while (C &gt; 0) {</a:t>
            </a:r>
          </a:p>
          <a:p>
            <a:pPr marL="457200" lvl="1" indent="0">
              <a:buFontTx/>
              <a:buNone/>
            </a:pPr>
            <a:r>
              <a:rPr lang="en-US">
                <a:latin typeface="Arial" charset="0"/>
              </a:rPr>
              <a:t>S = S + Mem[M];</a:t>
            </a:r>
          </a:p>
          <a:p>
            <a:pPr marL="457200" lvl="1" indent="0">
              <a:buFontTx/>
              <a:buNone/>
            </a:pPr>
            <a:r>
              <a:rPr lang="en-US">
                <a:latin typeface="Arial" charset="0"/>
              </a:rPr>
              <a:t>C = C - 1;</a:t>
            </a:r>
          </a:p>
          <a:p>
            <a:pPr marL="457200" lvl="1" indent="0">
              <a:buFontTx/>
              <a:buNone/>
            </a:pPr>
            <a:r>
              <a:rPr lang="en-US">
                <a:latin typeface="Arial" charset="0"/>
              </a:rPr>
              <a:t>M = M + 1;</a:t>
            </a:r>
          </a:p>
          <a:p>
            <a:pPr marL="457200" lvl="1" indent="0">
              <a:buFontTx/>
              <a:buNone/>
            </a:pPr>
            <a:r>
              <a:rPr lang="en-US">
                <a:latin typeface="Arial" charset="0"/>
              </a:rPr>
              <a:t>}</a:t>
            </a:r>
          </a:p>
          <a:p>
            <a:pPr marL="457200" lvl="1" indent="0"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Turn Your Pseudo-Code Into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numCol="2"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S = 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M = x3100;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</a:t>
            </a:r>
            <a:r>
              <a:rPr lang="en-US" sz="2400" dirty="0" err="1" smtClean="0"/>
              <a:t>int</a:t>
            </a:r>
            <a:r>
              <a:rPr lang="en-US" sz="2400" dirty="0" smtClean="0"/>
              <a:t> C = 12;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; while (C &gt; 0) {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S = S + </a:t>
            </a:r>
            <a:r>
              <a:rPr lang="en-US" sz="2400" dirty="0" err="1" smtClean="0"/>
              <a:t>Mem</a:t>
            </a:r>
            <a:r>
              <a:rPr lang="en-US" sz="2400" dirty="0" smtClean="0"/>
              <a:t>[M];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C = C - 1;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M = M + 1;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; }</a:t>
            </a:r>
          </a:p>
          <a:p>
            <a:pPr marL="457200" lvl="1" indent="0"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24497</TotalTime>
  <Words>1344</Words>
  <Application>Microsoft Macintosh PowerPoint</Application>
  <PresentationFormat>On-screen Show (4:3)</PresentationFormat>
  <Paragraphs>605</Paragraphs>
  <Slides>47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Default Design</vt:lpstr>
      <vt:lpstr>The LC-3 Part II</vt:lpstr>
      <vt:lpstr>PowerPoint Presentation</vt:lpstr>
      <vt:lpstr>Outline</vt:lpstr>
      <vt:lpstr>Control Instructions</vt:lpstr>
      <vt:lpstr>Conditional Branch</vt:lpstr>
      <vt:lpstr>Example</vt:lpstr>
      <vt:lpstr>PowerPoint Presentation</vt:lpstr>
      <vt:lpstr>An Algorithm</vt:lpstr>
      <vt:lpstr>Turn Your Pseudo-Code Into Comments</vt:lpstr>
      <vt:lpstr>Decide Where Variables Will Be Stored</vt:lpstr>
      <vt:lpstr>int S = 0</vt:lpstr>
      <vt:lpstr>int M = x3100</vt:lpstr>
      <vt:lpstr>int C = 12</vt:lpstr>
      <vt:lpstr>while (C &gt; 0) {</vt:lpstr>
      <vt:lpstr>} (end of the while)</vt:lpstr>
      <vt:lpstr>S = S + Mem[M]</vt:lpstr>
      <vt:lpstr>C = C - 1</vt:lpstr>
      <vt:lpstr>M = M + 1</vt:lpstr>
      <vt:lpstr>Add a Little Window Dressing</vt:lpstr>
      <vt:lpstr>And Some Data</vt:lpstr>
      <vt:lpstr>Assembly Algorithm</vt:lpstr>
      <vt:lpstr>What Do We Get?</vt:lpstr>
      <vt:lpstr>What Do We Get? Page 2</vt:lpstr>
      <vt:lpstr>PowerPoint Presentation</vt:lpstr>
      <vt:lpstr>PowerPoint Presentation</vt:lpstr>
      <vt:lpstr>Program</vt:lpstr>
      <vt:lpstr>Program</vt:lpstr>
      <vt:lpstr>Loop Control</vt:lpstr>
      <vt:lpstr>What can we do with a BR?</vt:lpstr>
      <vt:lpstr>What can we do with a BR?</vt:lpstr>
      <vt:lpstr>Code Templates</vt:lpstr>
      <vt:lpstr>if (R1&gt;0) then .. else ..</vt:lpstr>
      <vt:lpstr>for (init; R1&gt;0; reinit)</vt:lpstr>
      <vt:lpstr>While (R1&gt;0)</vt:lpstr>
      <vt:lpstr>do … while (R1&gt;0);</vt:lpstr>
      <vt:lpstr>Example</vt:lpstr>
      <vt:lpstr>Example: If – then – else</vt:lpstr>
      <vt:lpstr>Example: For</vt:lpstr>
      <vt:lpstr>Example: For</vt:lpstr>
      <vt:lpstr>Example: For (saving registers)</vt:lpstr>
      <vt:lpstr>JMP Instruction</vt:lpstr>
      <vt:lpstr>What can we do with a JMP?</vt:lpstr>
      <vt:lpstr>What can we do with a JMP?</vt:lpstr>
      <vt:lpstr>Differences Between BR &amp; JMP</vt:lpstr>
      <vt:lpstr>Questions?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 &amp; Objectives</dc:title>
  <dc:creator>Bill Leahy</dc:creator>
  <cp:lastModifiedBy>Dan Forsyth</cp:lastModifiedBy>
  <cp:revision>115</cp:revision>
  <dcterms:created xsi:type="dcterms:W3CDTF">2004-07-11T12:37:23Z</dcterms:created>
  <dcterms:modified xsi:type="dcterms:W3CDTF">2018-09-24T19:54:03Z</dcterms:modified>
</cp:coreProperties>
</file>