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5143500" type="screen16x9"/>
  <p:notesSz cx="6858000" cy="9144000"/>
  <p:embeddedFontLst>
    <p:embeddedFont>
      <p:font typeface="Open Sans" panose="020B03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8f5191c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8f5191c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8f5191c1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8f5191c1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8f5191c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8f5191c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HCI Black jack User cases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74450" y="2840725"/>
            <a:ext cx="8005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Ruijie Shi, Jingyuan Zhang,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Zhou Shang, Ashley Zhao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case 1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New player:</a:t>
            </a:r>
            <a:endParaRPr lang="en-US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Goal: To learn about the game and finish one round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WorkFlow</a:t>
            </a:r>
            <a:r>
              <a:rPr lang="en" dirty="0"/>
              <a:t>: Continue as guest -&gt; Watch instruction -&gt; Start game -&gt; Leverage information on the question mark of each button to play -&gt; Quit Game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case 2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Old player: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Goal: To get to the game as quick as possible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Workflow: Sign in -&gt; Directly start game -&gt; play game -&gt; Quit game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case 3</a:t>
            </a:r>
            <a:endParaRPr dirty="0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3. An old player has not been played for a while: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Goal: Forget his account and remember a little rules about game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Workflow: Sign up -&gt; Sign in -&gt; Directly start game -&gt; play game -&gt; Go to instruction -&gt; Back to game -&gt; Quit game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PT Sans Narrow</vt:lpstr>
      <vt:lpstr>Tropic</vt:lpstr>
      <vt:lpstr>HCI Black jack User cases</vt:lpstr>
      <vt:lpstr>User case 1</vt:lpstr>
      <vt:lpstr>User case 2</vt:lpstr>
      <vt:lpstr>User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Black jack User cases</dc:title>
  <cp:lastModifiedBy>石 睿杰</cp:lastModifiedBy>
  <cp:revision>1</cp:revision>
  <dcterms:modified xsi:type="dcterms:W3CDTF">2019-12-05T23:24:51Z</dcterms:modified>
</cp:coreProperties>
</file>