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749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6374606" y="2030751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版本确认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Freeform 27"/>
          <p:cNvSpPr/>
          <p:nvPr/>
        </p:nvSpPr>
        <p:spPr bwMode="auto">
          <a:xfrm>
            <a:off x="6374606" y="3237251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安装准备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6374606" y="4540589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业务接入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Freeform 30"/>
          <p:cNvSpPr/>
          <p:nvPr/>
        </p:nvSpPr>
        <p:spPr bwMode="auto">
          <a:xfrm>
            <a:off x="3991769" y="2621301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8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8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版本获取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Freeform 31"/>
          <p:cNvSpPr/>
          <p:nvPr/>
        </p:nvSpPr>
        <p:spPr bwMode="auto">
          <a:xfrm>
            <a:off x="3991769" y="3827801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7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7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安装部署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Freeform 32"/>
          <p:cNvSpPr/>
          <p:nvPr/>
        </p:nvSpPr>
        <p:spPr bwMode="auto">
          <a:xfrm>
            <a:off x="4060349" y="5176859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7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7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紧急流程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987256" y="2138701"/>
            <a:ext cx="157163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987256" y="4610756"/>
            <a:ext cx="157163" cy="15398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987256" y="5239089"/>
            <a:ext cx="157163" cy="15557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Inhaltsplatzhalter 4"/>
          <p:cNvSpPr txBox="1"/>
          <p:nvPr/>
        </p:nvSpPr>
        <p:spPr>
          <a:xfrm>
            <a:off x="8480425" y="1888808"/>
            <a:ext cx="2337435" cy="645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项目启动，确认项目使用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Log4x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版本，咨询售前，方案组（基于技术建议书）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6" name="Inhaltsplatzhalter 4"/>
          <p:cNvSpPr txBox="1"/>
          <p:nvPr/>
        </p:nvSpPr>
        <p:spPr>
          <a:xfrm>
            <a:off x="8480425" y="2992755"/>
            <a:ext cx="2601595" cy="1292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1.指定交付负责人，2.初次确认接入范围-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项目经理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3.梳理设备清单和部署规划文档（清单模板）4.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特殊场景（升级、迁移等）或业务接入大时，需要请研发协助，研发负责人：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张建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7" name="Inhaltsplatzhalter 4"/>
          <p:cNvSpPr txBox="1"/>
          <p:nvPr/>
        </p:nvSpPr>
        <p:spPr>
          <a:xfrm>
            <a:off x="8578850" y="4540748"/>
            <a:ext cx="1942868" cy="861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1.再次确认业务范围  --项目经理2.检查埋点包是否缺失，缺失咨询研发负责人：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陈绍峰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0" name="Inhaltsplatzhalter 4"/>
          <p:cNvSpPr txBox="1"/>
          <p:nvPr/>
        </p:nvSpPr>
        <p:spPr>
          <a:xfrm>
            <a:off x="1726281" y="3581534"/>
            <a:ext cx="1942868" cy="861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产品规划，产品安装（指导培训），DEMO调测，交付负责人全程搞定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Inhaltsplatzhalter 4"/>
          <p:cNvSpPr txBox="1"/>
          <p:nvPr/>
        </p:nvSpPr>
        <p:spPr>
          <a:xfrm>
            <a:off x="1726281" y="2488718"/>
            <a:ext cx="1942868" cy="645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版本确认后，需要从研发处获取版本，指定研发人员：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陈绍峰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255201" y="3873880"/>
            <a:ext cx="447556" cy="212712"/>
            <a:chOff x="10028238" y="2828925"/>
            <a:chExt cx="577850" cy="274638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Freeform 91"/>
            <p:cNvSpPr>
              <a:spLocks noEditPoints="1"/>
            </p:cNvSpPr>
            <p:nvPr/>
          </p:nvSpPr>
          <p:spPr bwMode="auto">
            <a:xfrm>
              <a:off x="10028238" y="2828925"/>
              <a:ext cx="577850" cy="274638"/>
            </a:xfrm>
            <a:custGeom>
              <a:avLst/>
              <a:gdLst>
                <a:gd name="T0" fmla="*/ 227 w 3643"/>
                <a:gd name="T1" fmla="*/ 1180 h 1728"/>
                <a:gd name="T2" fmla="*/ 163 w 3643"/>
                <a:gd name="T3" fmla="*/ 1377 h 1728"/>
                <a:gd name="T4" fmla="*/ 282 w 3643"/>
                <a:gd name="T5" fmla="*/ 1542 h 1728"/>
                <a:gd name="T6" fmla="*/ 491 w 3643"/>
                <a:gd name="T7" fmla="*/ 1542 h 1728"/>
                <a:gd name="T8" fmla="*/ 611 w 3643"/>
                <a:gd name="T9" fmla="*/ 1377 h 1728"/>
                <a:gd name="T10" fmla="*/ 548 w 3643"/>
                <a:gd name="T11" fmla="*/ 1180 h 1728"/>
                <a:gd name="T12" fmla="*/ 2303 w 3643"/>
                <a:gd name="T13" fmla="*/ 1114 h 1728"/>
                <a:gd name="T14" fmla="*/ 2120 w 3643"/>
                <a:gd name="T15" fmla="*/ 1207 h 1728"/>
                <a:gd name="T16" fmla="*/ 2088 w 3643"/>
                <a:gd name="T17" fmla="*/ 1413 h 1728"/>
                <a:gd name="T18" fmla="*/ 2232 w 3643"/>
                <a:gd name="T19" fmla="*/ 1556 h 1728"/>
                <a:gd name="T20" fmla="*/ 2438 w 3643"/>
                <a:gd name="T21" fmla="*/ 1523 h 1728"/>
                <a:gd name="T22" fmla="*/ 2531 w 3643"/>
                <a:gd name="T23" fmla="*/ 1341 h 1728"/>
                <a:gd name="T24" fmla="*/ 2438 w 3643"/>
                <a:gd name="T25" fmla="*/ 1157 h 1728"/>
                <a:gd name="T26" fmla="*/ 3220 w 3643"/>
                <a:gd name="T27" fmla="*/ 163 h 1728"/>
                <a:gd name="T28" fmla="*/ 3055 w 3643"/>
                <a:gd name="T29" fmla="*/ 282 h 1728"/>
                <a:gd name="T30" fmla="*/ 3055 w 3643"/>
                <a:gd name="T31" fmla="*/ 492 h 1728"/>
                <a:gd name="T32" fmla="*/ 3220 w 3643"/>
                <a:gd name="T33" fmla="*/ 611 h 1728"/>
                <a:gd name="T34" fmla="*/ 3417 w 3643"/>
                <a:gd name="T35" fmla="*/ 547 h 1728"/>
                <a:gd name="T36" fmla="*/ 3480 w 3643"/>
                <a:gd name="T37" fmla="*/ 350 h 1728"/>
                <a:gd name="T38" fmla="*/ 3360 w 3643"/>
                <a:gd name="T39" fmla="*/ 185 h 1728"/>
                <a:gd name="T40" fmla="*/ 1268 w 3643"/>
                <a:gd name="T41" fmla="*/ 172 h 1728"/>
                <a:gd name="T42" fmla="*/ 1124 w 3643"/>
                <a:gd name="T43" fmla="*/ 316 h 1728"/>
                <a:gd name="T44" fmla="*/ 1157 w 3643"/>
                <a:gd name="T45" fmla="*/ 522 h 1728"/>
                <a:gd name="T46" fmla="*/ 1339 w 3643"/>
                <a:gd name="T47" fmla="*/ 615 h 1728"/>
                <a:gd name="T48" fmla="*/ 1523 w 3643"/>
                <a:gd name="T49" fmla="*/ 522 h 1728"/>
                <a:gd name="T50" fmla="*/ 1555 w 3643"/>
                <a:gd name="T51" fmla="*/ 316 h 1728"/>
                <a:gd name="T52" fmla="*/ 1411 w 3643"/>
                <a:gd name="T53" fmla="*/ 172 h 1728"/>
                <a:gd name="T54" fmla="*/ 3396 w 3643"/>
                <a:gd name="T55" fmla="*/ 26 h 1728"/>
                <a:gd name="T56" fmla="*/ 3598 w 3643"/>
                <a:gd name="T57" fmla="*/ 205 h 1728"/>
                <a:gd name="T58" fmla="*/ 3631 w 3643"/>
                <a:gd name="T59" fmla="*/ 482 h 1728"/>
                <a:gd name="T60" fmla="*/ 3477 w 3643"/>
                <a:gd name="T61" fmla="*/ 704 h 1728"/>
                <a:gd name="T62" fmla="*/ 3210 w 3643"/>
                <a:gd name="T63" fmla="*/ 772 h 1728"/>
                <a:gd name="T64" fmla="*/ 2649 w 3643"/>
                <a:gd name="T65" fmla="*/ 1167 h 1728"/>
                <a:gd name="T66" fmla="*/ 2678 w 3643"/>
                <a:gd name="T67" fmla="*/ 1436 h 1728"/>
                <a:gd name="T68" fmla="*/ 2524 w 3643"/>
                <a:gd name="T69" fmla="*/ 1658 h 1728"/>
                <a:gd name="T70" fmla="*/ 2255 w 3643"/>
                <a:gd name="T71" fmla="*/ 1725 h 1728"/>
                <a:gd name="T72" fmla="*/ 2014 w 3643"/>
                <a:gd name="T73" fmla="*/ 1597 h 1728"/>
                <a:gd name="T74" fmla="*/ 1917 w 3643"/>
                <a:gd name="T75" fmla="*/ 1341 h 1728"/>
                <a:gd name="T76" fmla="*/ 1551 w 3643"/>
                <a:gd name="T77" fmla="*/ 711 h 1728"/>
                <a:gd name="T78" fmla="*/ 1294 w 3643"/>
                <a:gd name="T79" fmla="*/ 772 h 1728"/>
                <a:gd name="T80" fmla="*/ 732 w 3643"/>
                <a:gd name="T81" fmla="*/ 1167 h 1728"/>
                <a:gd name="T82" fmla="*/ 762 w 3643"/>
                <a:gd name="T83" fmla="*/ 1436 h 1728"/>
                <a:gd name="T84" fmla="*/ 607 w 3643"/>
                <a:gd name="T85" fmla="*/ 1658 h 1728"/>
                <a:gd name="T86" fmla="*/ 338 w 3643"/>
                <a:gd name="T87" fmla="*/ 1725 h 1728"/>
                <a:gd name="T88" fmla="*/ 97 w 3643"/>
                <a:gd name="T89" fmla="*/ 1597 h 1728"/>
                <a:gd name="T90" fmla="*/ 0 w 3643"/>
                <a:gd name="T91" fmla="*/ 1341 h 1728"/>
                <a:gd name="T92" fmla="*/ 97 w 3643"/>
                <a:gd name="T93" fmla="*/ 1084 h 1728"/>
                <a:gd name="T94" fmla="*/ 338 w 3643"/>
                <a:gd name="T95" fmla="*/ 957 h 1728"/>
                <a:gd name="T96" fmla="*/ 597 w 3643"/>
                <a:gd name="T97" fmla="*/ 1016 h 1728"/>
                <a:gd name="T98" fmla="*/ 952 w 3643"/>
                <a:gd name="T99" fmla="*/ 387 h 1728"/>
                <a:gd name="T100" fmla="*/ 1051 w 3643"/>
                <a:gd name="T101" fmla="*/ 130 h 1728"/>
                <a:gd name="T102" fmla="*/ 1291 w 3643"/>
                <a:gd name="T103" fmla="*/ 2 h 1728"/>
                <a:gd name="T104" fmla="*/ 1561 w 3643"/>
                <a:gd name="T105" fmla="*/ 69 h 1728"/>
                <a:gd name="T106" fmla="*/ 1714 w 3643"/>
                <a:gd name="T107" fmla="*/ 291 h 1728"/>
                <a:gd name="T108" fmla="*/ 1686 w 3643"/>
                <a:gd name="T109" fmla="*/ 560 h 1728"/>
                <a:gd name="T110" fmla="*/ 2255 w 3643"/>
                <a:gd name="T111" fmla="*/ 957 h 1728"/>
                <a:gd name="T112" fmla="*/ 2514 w 3643"/>
                <a:gd name="T113" fmla="*/ 1016 h 1728"/>
                <a:gd name="T114" fmla="*/ 2869 w 3643"/>
                <a:gd name="T115" fmla="*/ 387 h 1728"/>
                <a:gd name="T116" fmla="*/ 2968 w 3643"/>
                <a:gd name="T117" fmla="*/ 130 h 1728"/>
                <a:gd name="T118" fmla="*/ 3208 w 3643"/>
                <a:gd name="T119" fmla="*/ 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43" h="1728">
                  <a:moveTo>
                    <a:pt x="387" y="1114"/>
                  </a:moveTo>
                  <a:lnTo>
                    <a:pt x="350" y="1116"/>
                  </a:lnTo>
                  <a:lnTo>
                    <a:pt x="315" y="1125"/>
                  </a:lnTo>
                  <a:lnTo>
                    <a:pt x="282" y="1139"/>
                  </a:lnTo>
                  <a:lnTo>
                    <a:pt x="253" y="1157"/>
                  </a:lnTo>
                  <a:lnTo>
                    <a:pt x="227" y="1180"/>
                  </a:lnTo>
                  <a:lnTo>
                    <a:pt x="204" y="1207"/>
                  </a:lnTo>
                  <a:lnTo>
                    <a:pt x="185" y="1237"/>
                  </a:lnTo>
                  <a:lnTo>
                    <a:pt x="171" y="1269"/>
                  </a:lnTo>
                  <a:lnTo>
                    <a:pt x="163" y="1304"/>
                  </a:lnTo>
                  <a:lnTo>
                    <a:pt x="160" y="1341"/>
                  </a:lnTo>
                  <a:lnTo>
                    <a:pt x="163" y="1377"/>
                  </a:lnTo>
                  <a:lnTo>
                    <a:pt x="171" y="1413"/>
                  </a:lnTo>
                  <a:lnTo>
                    <a:pt x="185" y="1445"/>
                  </a:lnTo>
                  <a:lnTo>
                    <a:pt x="204" y="1475"/>
                  </a:lnTo>
                  <a:lnTo>
                    <a:pt x="227" y="1501"/>
                  </a:lnTo>
                  <a:lnTo>
                    <a:pt x="253" y="1523"/>
                  </a:lnTo>
                  <a:lnTo>
                    <a:pt x="282" y="1542"/>
                  </a:lnTo>
                  <a:lnTo>
                    <a:pt x="315" y="1556"/>
                  </a:lnTo>
                  <a:lnTo>
                    <a:pt x="350" y="1564"/>
                  </a:lnTo>
                  <a:lnTo>
                    <a:pt x="387" y="1568"/>
                  </a:lnTo>
                  <a:lnTo>
                    <a:pt x="424" y="1564"/>
                  </a:lnTo>
                  <a:lnTo>
                    <a:pt x="458" y="1556"/>
                  </a:lnTo>
                  <a:lnTo>
                    <a:pt x="491" y="1542"/>
                  </a:lnTo>
                  <a:lnTo>
                    <a:pt x="521" y="1523"/>
                  </a:lnTo>
                  <a:lnTo>
                    <a:pt x="548" y="1501"/>
                  </a:lnTo>
                  <a:lnTo>
                    <a:pt x="570" y="1475"/>
                  </a:lnTo>
                  <a:lnTo>
                    <a:pt x="588" y="1445"/>
                  </a:lnTo>
                  <a:lnTo>
                    <a:pt x="602" y="1413"/>
                  </a:lnTo>
                  <a:lnTo>
                    <a:pt x="611" y="1377"/>
                  </a:lnTo>
                  <a:lnTo>
                    <a:pt x="614" y="1341"/>
                  </a:lnTo>
                  <a:lnTo>
                    <a:pt x="611" y="1304"/>
                  </a:lnTo>
                  <a:lnTo>
                    <a:pt x="602" y="1269"/>
                  </a:lnTo>
                  <a:lnTo>
                    <a:pt x="588" y="1237"/>
                  </a:lnTo>
                  <a:lnTo>
                    <a:pt x="570" y="1207"/>
                  </a:lnTo>
                  <a:lnTo>
                    <a:pt x="548" y="1180"/>
                  </a:lnTo>
                  <a:lnTo>
                    <a:pt x="521" y="1157"/>
                  </a:lnTo>
                  <a:lnTo>
                    <a:pt x="491" y="1139"/>
                  </a:lnTo>
                  <a:lnTo>
                    <a:pt x="458" y="1125"/>
                  </a:lnTo>
                  <a:lnTo>
                    <a:pt x="424" y="1116"/>
                  </a:lnTo>
                  <a:lnTo>
                    <a:pt x="387" y="1114"/>
                  </a:lnTo>
                  <a:close/>
                  <a:moveTo>
                    <a:pt x="2303" y="1114"/>
                  </a:moveTo>
                  <a:lnTo>
                    <a:pt x="2266" y="1116"/>
                  </a:lnTo>
                  <a:lnTo>
                    <a:pt x="2232" y="1125"/>
                  </a:lnTo>
                  <a:lnTo>
                    <a:pt x="2199" y="1139"/>
                  </a:lnTo>
                  <a:lnTo>
                    <a:pt x="2169" y="1157"/>
                  </a:lnTo>
                  <a:lnTo>
                    <a:pt x="2142" y="1180"/>
                  </a:lnTo>
                  <a:lnTo>
                    <a:pt x="2120" y="1207"/>
                  </a:lnTo>
                  <a:lnTo>
                    <a:pt x="2102" y="1237"/>
                  </a:lnTo>
                  <a:lnTo>
                    <a:pt x="2088" y="1269"/>
                  </a:lnTo>
                  <a:lnTo>
                    <a:pt x="2079" y="1304"/>
                  </a:lnTo>
                  <a:lnTo>
                    <a:pt x="2076" y="1341"/>
                  </a:lnTo>
                  <a:lnTo>
                    <a:pt x="2079" y="1377"/>
                  </a:lnTo>
                  <a:lnTo>
                    <a:pt x="2088" y="1413"/>
                  </a:lnTo>
                  <a:lnTo>
                    <a:pt x="2102" y="1445"/>
                  </a:lnTo>
                  <a:lnTo>
                    <a:pt x="2120" y="1475"/>
                  </a:lnTo>
                  <a:lnTo>
                    <a:pt x="2142" y="1501"/>
                  </a:lnTo>
                  <a:lnTo>
                    <a:pt x="2169" y="1523"/>
                  </a:lnTo>
                  <a:lnTo>
                    <a:pt x="2199" y="1542"/>
                  </a:lnTo>
                  <a:lnTo>
                    <a:pt x="2232" y="1556"/>
                  </a:lnTo>
                  <a:lnTo>
                    <a:pt x="2266" y="1564"/>
                  </a:lnTo>
                  <a:lnTo>
                    <a:pt x="2303" y="1568"/>
                  </a:lnTo>
                  <a:lnTo>
                    <a:pt x="2340" y="1564"/>
                  </a:lnTo>
                  <a:lnTo>
                    <a:pt x="2375" y="1556"/>
                  </a:lnTo>
                  <a:lnTo>
                    <a:pt x="2408" y="1542"/>
                  </a:lnTo>
                  <a:lnTo>
                    <a:pt x="2438" y="1523"/>
                  </a:lnTo>
                  <a:lnTo>
                    <a:pt x="2463" y="1501"/>
                  </a:lnTo>
                  <a:lnTo>
                    <a:pt x="2486" y="1475"/>
                  </a:lnTo>
                  <a:lnTo>
                    <a:pt x="2505" y="1445"/>
                  </a:lnTo>
                  <a:lnTo>
                    <a:pt x="2519" y="1413"/>
                  </a:lnTo>
                  <a:lnTo>
                    <a:pt x="2527" y="1377"/>
                  </a:lnTo>
                  <a:lnTo>
                    <a:pt x="2531" y="1341"/>
                  </a:lnTo>
                  <a:lnTo>
                    <a:pt x="2527" y="1304"/>
                  </a:lnTo>
                  <a:lnTo>
                    <a:pt x="2519" y="1269"/>
                  </a:lnTo>
                  <a:lnTo>
                    <a:pt x="2505" y="1237"/>
                  </a:lnTo>
                  <a:lnTo>
                    <a:pt x="2486" y="1207"/>
                  </a:lnTo>
                  <a:lnTo>
                    <a:pt x="2463" y="1180"/>
                  </a:lnTo>
                  <a:lnTo>
                    <a:pt x="2438" y="1157"/>
                  </a:lnTo>
                  <a:lnTo>
                    <a:pt x="2408" y="1139"/>
                  </a:lnTo>
                  <a:lnTo>
                    <a:pt x="2375" y="1125"/>
                  </a:lnTo>
                  <a:lnTo>
                    <a:pt x="2340" y="1116"/>
                  </a:lnTo>
                  <a:lnTo>
                    <a:pt x="2303" y="1114"/>
                  </a:lnTo>
                  <a:close/>
                  <a:moveTo>
                    <a:pt x="3256" y="160"/>
                  </a:moveTo>
                  <a:lnTo>
                    <a:pt x="3220" y="163"/>
                  </a:lnTo>
                  <a:lnTo>
                    <a:pt x="3184" y="172"/>
                  </a:lnTo>
                  <a:lnTo>
                    <a:pt x="3152" y="185"/>
                  </a:lnTo>
                  <a:lnTo>
                    <a:pt x="3122" y="204"/>
                  </a:lnTo>
                  <a:lnTo>
                    <a:pt x="3096" y="226"/>
                  </a:lnTo>
                  <a:lnTo>
                    <a:pt x="3073" y="253"/>
                  </a:lnTo>
                  <a:lnTo>
                    <a:pt x="3055" y="282"/>
                  </a:lnTo>
                  <a:lnTo>
                    <a:pt x="3041" y="316"/>
                  </a:lnTo>
                  <a:lnTo>
                    <a:pt x="3032" y="350"/>
                  </a:lnTo>
                  <a:lnTo>
                    <a:pt x="3030" y="387"/>
                  </a:lnTo>
                  <a:lnTo>
                    <a:pt x="3032" y="424"/>
                  </a:lnTo>
                  <a:lnTo>
                    <a:pt x="3041" y="458"/>
                  </a:lnTo>
                  <a:lnTo>
                    <a:pt x="3055" y="492"/>
                  </a:lnTo>
                  <a:lnTo>
                    <a:pt x="3073" y="522"/>
                  </a:lnTo>
                  <a:lnTo>
                    <a:pt x="3096" y="547"/>
                  </a:lnTo>
                  <a:lnTo>
                    <a:pt x="3122" y="570"/>
                  </a:lnTo>
                  <a:lnTo>
                    <a:pt x="3152" y="589"/>
                  </a:lnTo>
                  <a:lnTo>
                    <a:pt x="3184" y="602"/>
                  </a:lnTo>
                  <a:lnTo>
                    <a:pt x="3220" y="611"/>
                  </a:lnTo>
                  <a:lnTo>
                    <a:pt x="3256" y="615"/>
                  </a:lnTo>
                  <a:lnTo>
                    <a:pt x="3293" y="611"/>
                  </a:lnTo>
                  <a:lnTo>
                    <a:pt x="3328" y="602"/>
                  </a:lnTo>
                  <a:lnTo>
                    <a:pt x="3360" y="589"/>
                  </a:lnTo>
                  <a:lnTo>
                    <a:pt x="3390" y="570"/>
                  </a:lnTo>
                  <a:lnTo>
                    <a:pt x="3417" y="547"/>
                  </a:lnTo>
                  <a:lnTo>
                    <a:pt x="3439" y="522"/>
                  </a:lnTo>
                  <a:lnTo>
                    <a:pt x="3458" y="492"/>
                  </a:lnTo>
                  <a:lnTo>
                    <a:pt x="3472" y="458"/>
                  </a:lnTo>
                  <a:lnTo>
                    <a:pt x="3480" y="424"/>
                  </a:lnTo>
                  <a:lnTo>
                    <a:pt x="3483" y="387"/>
                  </a:lnTo>
                  <a:lnTo>
                    <a:pt x="3480" y="350"/>
                  </a:lnTo>
                  <a:lnTo>
                    <a:pt x="3472" y="316"/>
                  </a:lnTo>
                  <a:lnTo>
                    <a:pt x="3458" y="282"/>
                  </a:lnTo>
                  <a:lnTo>
                    <a:pt x="3439" y="253"/>
                  </a:lnTo>
                  <a:lnTo>
                    <a:pt x="3417" y="226"/>
                  </a:lnTo>
                  <a:lnTo>
                    <a:pt x="3390" y="204"/>
                  </a:lnTo>
                  <a:lnTo>
                    <a:pt x="3360" y="185"/>
                  </a:lnTo>
                  <a:lnTo>
                    <a:pt x="3328" y="172"/>
                  </a:lnTo>
                  <a:lnTo>
                    <a:pt x="3293" y="163"/>
                  </a:lnTo>
                  <a:lnTo>
                    <a:pt x="3256" y="160"/>
                  </a:lnTo>
                  <a:close/>
                  <a:moveTo>
                    <a:pt x="1339" y="160"/>
                  </a:moveTo>
                  <a:lnTo>
                    <a:pt x="1303" y="163"/>
                  </a:lnTo>
                  <a:lnTo>
                    <a:pt x="1268" y="172"/>
                  </a:lnTo>
                  <a:lnTo>
                    <a:pt x="1235" y="185"/>
                  </a:lnTo>
                  <a:lnTo>
                    <a:pt x="1206" y="204"/>
                  </a:lnTo>
                  <a:lnTo>
                    <a:pt x="1179" y="226"/>
                  </a:lnTo>
                  <a:lnTo>
                    <a:pt x="1157" y="253"/>
                  </a:lnTo>
                  <a:lnTo>
                    <a:pt x="1138" y="282"/>
                  </a:lnTo>
                  <a:lnTo>
                    <a:pt x="1124" y="316"/>
                  </a:lnTo>
                  <a:lnTo>
                    <a:pt x="1116" y="350"/>
                  </a:lnTo>
                  <a:lnTo>
                    <a:pt x="1113" y="387"/>
                  </a:lnTo>
                  <a:lnTo>
                    <a:pt x="1116" y="424"/>
                  </a:lnTo>
                  <a:lnTo>
                    <a:pt x="1124" y="458"/>
                  </a:lnTo>
                  <a:lnTo>
                    <a:pt x="1138" y="492"/>
                  </a:lnTo>
                  <a:lnTo>
                    <a:pt x="1157" y="522"/>
                  </a:lnTo>
                  <a:lnTo>
                    <a:pt x="1179" y="547"/>
                  </a:lnTo>
                  <a:lnTo>
                    <a:pt x="1206" y="570"/>
                  </a:lnTo>
                  <a:lnTo>
                    <a:pt x="1235" y="589"/>
                  </a:lnTo>
                  <a:lnTo>
                    <a:pt x="1268" y="602"/>
                  </a:lnTo>
                  <a:lnTo>
                    <a:pt x="1303" y="611"/>
                  </a:lnTo>
                  <a:lnTo>
                    <a:pt x="1339" y="615"/>
                  </a:lnTo>
                  <a:lnTo>
                    <a:pt x="1376" y="611"/>
                  </a:lnTo>
                  <a:lnTo>
                    <a:pt x="1411" y="602"/>
                  </a:lnTo>
                  <a:lnTo>
                    <a:pt x="1443" y="589"/>
                  </a:lnTo>
                  <a:lnTo>
                    <a:pt x="1473" y="570"/>
                  </a:lnTo>
                  <a:lnTo>
                    <a:pt x="1500" y="547"/>
                  </a:lnTo>
                  <a:lnTo>
                    <a:pt x="1523" y="522"/>
                  </a:lnTo>
                  <a:lnTo>
                    <a:pt x="1541" y="492"/>
                  </a:lnTo>
                  <a:lnTo>
                    <a:pt x="1555" y="458"/>
                  </a:lnTo>
                  <a:lnTo>
                    <a:pt x="1564" y="424"/>
                  </a:lnTo>
                  <a:lnTo>
                    <a:pt x="1566" y="387"/>
                  </a:lnTo>
                  <a:lnTo>
                    <a:pt x="1564" y="350"/>
                  </a:lnTo>
                  <a:lnTo>
                    <a:pt x="1555" y="316"/>
                  </a:lnTo>
                  <a:lnTo>
                    <a:pt x="1541" y="282"/>
                  </a:lnTo>
                  <a:lnTo>
                    <a:pt x="1523" y="253"/>
                  </a:lnTo>
                  <a:lnTo>
                    <a:pt x="1500" y="226"/>
                  </a:lnTo>
                  <a:lnTo>
                    <a:pt x="1473" y="204"/>
                  </a:lnTo>
                  <a:lnTo>
                    <a:pt x="1443" y="185"/>
                  </a:lnTo>
                  <a:lnTo>
                    <a:pt x="1411" y="172"/>
                  </a:lnTo>
                  <a:lnTo>
                    <a:pt x="1376" y="163"/>
                  </a:lnTo>
                  <a:lnTo>
                    <a:pt x="1339" y="160"/>
                  </a:lnTo>
                  <a:close/>
                  <a:moveTo>
                    <a:pt x="3256" y="0"/>
                  </a:moveTo>
                  <a:lnTo>
                    <a:pt x="3305" y="2"/>
                  </a:lnTo>
                  <a:lnTo>
                    <a:pt x="3351" y="11"/>
                  </a:lnTo>
                  <a:lnTo>
                    <a:pt x="3396" y="26"/>
                  </a:lnTo>
                  <a:lnTo>
                    <a:pt x="3438" y="46"/>
                  </a:lnTo>
                  <a:lnTo>
                    <a:pt x="3477" y="69"/>
                  </a:lnTo>
                  <a:lnTo>
                    <a:pt x="3513" y="98"/>
                  </a:lnTo>
                  <a:lnTo>
                    <a:pt x="3545" y="130"/>
                  </a:lnTo>
                  <a:lnTo>
                    <a:pt x="3574" y="166"/>
                  </a:lnTo>
                  <a:lnTo>
                    <a:pt x="3598" y="205"/>
                  </a:lnTo>
                  <a:lnTo>
                    <a:pt x="3617" y="247"/>
                  </a:lnTo>
                  <a:lnTo>
                    <a:pt x="3631" y="291"/>
                  </a:lnTo>
                  <a:lnTo>
                    <a:pt x="3640" y="339"/>
                  </a:lnTo>
                  <a:lnTo>
                    <a:pt x="3643" y="387"/>
                  </a:lnTo>
                  <a:lnTo>
                    <a:pt x="3640" y="435"/>
                  </a:lnTo>
                  <a:lnTo>
                    <a:pt x="3631" y="482"/>
                  </a:lnTo>
                  <a:lnTo>
                    <a:pt x="3617" y="527"/>
                  </a:lnTo>
                  <a:lnTo>
                    <a:pt x="3598" y="569"/>
                  </a:lnTo>
                  <a:lnTo>
                    <a:pt x="3574" y="608"/>
                  </a:lnTo>
                  <a:lnTo>
                    <a:pt x="3545" y="644"/>
                  </a:lnTo>
                  <a:lnTo>
                    <a:pt x="3513" y="676"/>
                  </a:lnTo>
                  <a:lnTo>
                    <a:pt x="3477" y="704"/>
                  </a:lnTo>
                  <a:lnTo>
                    <a:pt x="3438" y="729"/>
                  </a:lnTo>
                  <a:lnTo>
                    <a:pt x="3396" y="748"/>
                  </a:lnTo>
                  <a:lnTo>
                    <a:pt x="3351" y="762"/>
                  </a:lnTo>
                  <a:lnTo>
                    <a:pt x="3305" y="771"/>
                  </a:lnTo>
                  <a:lnTo>
                    <a:pt x="3256" y="774"/>
                  </a:lnTo>
                  <a:lnTo>
                    <a:pt x="3210" y="772"/>
                  </a:lnTo>
                  <a:lnTo>
                    <a:pt x="3166" y="763"/>
                  </a:lnTo>
                  <a:lnTo>
                    <a:pt x="3124" y="751"/>
                  </a:lnTo>
                  <a:lnTo>
                    <a:pt x="3083" y="733"/>
                  </a:lnTo>
                  <a:lnTo>
                    <a:pt x="3045" y="711"/>
                  </a:lnTo>
                  <a:lnTo>
                    <a:pt x="2627" y="1129"/>
                  </a:lnTo>
                  <a:lnTo>
                    <a:pt x="2649" y="1167"/>
                  </a:lnTo>
                  <a:lnTo>
                    <a:pt x="2667" y="1208"/>
                  </a:lnTo>
                  <a:lnTo>
                    <a:pt x="2679" y="1250"/>
                  </a:lnTo>
                  <a:lnTo>
                    <a:pt x="2688" y="1294"/>
                  </a:lnTo>
                  <a:lnTo>
                    <a:pt x="2690" y="1341"/>
                  </a:lnTo>
                  <a:lnTo>
                    <a:pt x="2687" y="1389"/>
                  </a:lnTo>
                  <a:lnTo>
                    <a:pt x="2678" y="1436"/>
                  </a:lnTo>
                  <a:lnTo>
                    <a:pt x="2665" y="1480"/>
                  </a:lnTo>
                  <a:lnTo>
                    <a:pt x="2645" y="1522"/>
                  </a:lnTo>
                  <a:lnTo>
                    <a:pt x="2620" y="1562"/>
                  </a:lnTo>
                  <a:lnTo>
                    <a:pt x="2593" y="1597"/>
                  </a:lnTo>
                  <a:lnTo>
                    <a:pt x="2561" y="1629"/>
                  </a:lnTo>
                  <a:lnTo>
                    <a:pt x="2524" y="1658"/>
                  </a:lnTo>
                  <a:lnTo>
                    <a:pt x="2485" y="1683"/>
                  </a:lnTo>
                  <a:lnTo>
                    <a:pt x="2443" y="1701"/>
                  </a:lnTo>
                  <a:lnTo>
                    <a:pt x="2398" y="1716"/>
                  </a:lnTo>
                  <a:lnTo>
                    <a:pt x="2351" y="1725"/>
                  </a:lnTo>
                  <a:lnTo>
                    <a:pt x="2303" y="1728"/>
                  </a:lnTo>
                  <a:lnTo>
                    <a:pt x="2255" y="1725"/>
                  </a:lnTo>
                  <a:lnTo>
                    <a:pt x="2208" y="1716"/>
                  </a:lnTo>
                  <a:lnTo>
                    <a:pt x="2163" y="1701"/>
                  </a:lnTo>
                  <a:lnTo>
                    <a:pt x="2121" y="1683"/>
                  </a:lnTo>
                  <a:lnTo>
                    <a:pt x="2083" y="1658"/>
                  </a:lnTo>
                  <a:lnTo>
                    <a:pt x="2046" y="1629"/>
                  </a:lnTo>
                  <a:lnTo>
                    <a:pt x="2014" y="1597"/>
                  </a:lnTo>
                  <a:lnTo>
                    <a:pt x="1985" y="1562"/>
                  </a:lnTo>
                  <a:lnTo>
                    <a:pt x="1962" y="1522"/>
                  </a:lnTo>
                  <a:lnTo>
                    <a:pt x="1942" y="1480"/>
                  </a:lnTo>
                  <a:lnTo>
                    <a:pt x="1928" y="1436"/>
                  </a:lnTo>
                  <a:lnTo>
                    <a:pt x="1919" y="1389"/>
                  </a:lnTo>
                  <a:lnTo>
                    <a:pt x="1917" y="1341"/>
                  </a:lnTo>
                  <a:lnTo>
                    <a:pt x="1919" y="1296"/>
                  </a:lnTo>
                  <a:lnTo>
                    <a:pt x="1927" y="1253"/>
                  </a:lnTo>
                  <a:lnTo>
                    <a:pt x="1939" y="1212"/>
                  </a:lnTo>
                  <a:lnTo>
                    <a:pt x="1954" y="1172"/>
                  </a:lnTo>
                  <a:lnTo>
                    <a:pt x="1975" y="1136"/>
                  </a:lnTo>
                  <a:lnTo>
                    <a:pt x="1551" y="711"/>
                  </a:lnTo>
                  <a:lnTo>
                    <a:pt x="1513" y="733"/>
                  </a:lnTo>
                  <a:lnTo>
                    <a:pt x="1472" y="751"/>
                  </a:lnTo>
                  <a:lnTo>
                    <a:pt x="1430" y="763"/>
                  </a:lnTo>
                  <a:lnTo>
                    <a:pt x="1386" y="772"/>
                  </a:lnTo>
                  <a:lnTo>
                    <a:pt x="1339" y="774"/>
                  </a:lnTo>
                  <a:lnTo>
                    <a:pt x="1294" y="772"/>
                  </a:lnTo>
                  <a:lnTo>
                    <a:pt x="1249" y="763"/>
                  </a:lnTo>
                  <a:lnTo>
                    <a:pt x="1207" y="751"/>
                  </a:lnTo>
                  <a:lnTo>
                    <a:pt x="1167" y="733"/>
                  </a:lnTo>
                  <a:lnTo>
                    <a:pt x="1128" y="711"/>
                  </a:lnTo>
                  <a:lnTo>
                    <a:pt x="711" y="1129"/>
                  </a:lnTo>
                  <a:lnTo>
                    <a:pt x="732" y="1167"/>
                  </a:lnTo>
                  <a:lnTo>
                    <a:pt x="750" y="1208"/>
                  </a:lnTo>
                  <a:lnTo>
                    <a:pt x="763" y="1250"/>
                  </a:lnTo>
                  <a:lnTo>
                    <a:pt x="771" y="1294"/>
                  </a:lnTo>
                  <a:lnTo>
                    <a:pt x="773" y="1341"/>
                  </a:lnTo>
                  <a:lnTo>
                    <a:pt x="771" y="1389"/>
                  </a:lnTo>
                  <a:lnTo>
                    <a:pt x="762" y="1436"/>
                  </a:lnTo>
                  <a:lnTo>
                    <a:pt x="748" y="1480"/>
                  </a:lnTo>
                  <a:lnTo>
                    <a:pt x="728" y="1522"/>
                  </a:lnTo>
                  <a:lnTo>
                    <a:pt x="705" y="1562"/>
                  </a:lnTo>
                  <a:lnTo>
                    <a:pt x="676" y="1597"/>
                  </a:lnTo>
                  <a:lnTo>
                    <a:pt x="644" y="1629"/>
                  </a:lnTo>
                  <a:lnTo>
                    <a:pt x="607" y="1658"/>
                  </a:lnTo>
                  <a:lnTo>
                    <a:pt x="569" y="1683"/>
                  </a:lnTo>
                  <a:lnTo>
                    <a:pt x="526" y="1701"/>
                  </a:lnTo>
                  <a:lnTo>
                    <a:pt x="482" y="1716"/>
                  </a:lnTo>
                  <a:lnTo>
                    <a:pt x="436" y="1725"/>
                  </a:lnTo>
                  <a:lnTo>
                    <a:pt x="387" y="1728"/>
                  </a:lnTo>
                  <a:lnTo>
                    <a:pt x="338" y="1725"/>
                  </a:lnTo>
                  <a:lnTo>
                    <a:pt x="292" y="1716"/>
                  </a:lnTo>
                  <a:lnTo>
                    <a:pt x="247" y="1701"/>
                  </a:lnTo>
                  <a:lnTo>
                    <a:pt x="205" y="1683"/>
                  </a:lnTo>
                  <a:lnTo>
                    <a:pt x="166" y="1658"/>
                  </a:lnTo>
                  <a:lnTo>
                    <a:pt x="131" y="1629"/>
                  </a:lnTo>
                  <a:lnTo>
                    <a:pt x="97" y="1597"/>
                  </a:lnTo>
                  <a:lnTo>
                    <a:pt x="70" y="1562"/>
                  </a:lnTo>
                  <a:lnTo>
                    <a:pt x="45" y="1522"/>
                  </a:lnTo>
                  <a:lnTo>
                    <a:pt x="27" y="1480"/>
                  </a:lnTo>
                  <a:lnTo>
                    <a:pt x="12" y="1436"/>
                  </a:lnTo>
                  <a:lnTo>
                    <a:pt x="3" y="1389"/>
                  </a:lnTo>
                  <a:lnTo>
                    <a:pt x="0" y="1341"/>
                  </a:lnTo>
                  <a:lnTo>
                    <a:pt x="3" y="1292"/>
                  </a:lnTo>
                  <a:lnTo>
                    <a:pt x="12" y="1245"/>
                  </a:lnTo>
                  <a:lnTo>
                    <a:pt x="27" y="1201"/>
                  </a:lnTo>
                  <a:lnTo>
                    <a:pt x="45" y="1159"/>
                  </a:lnTo>
                  <a:lnTo>
                    <a:pt x="70" y="1119"/>
                  </a:lnTo>
                  <a:lnTo>
                    <a:pt x="97" y="1084"/>
                  </a:lnTo>
                  <a:lnTo>
                    <a:pt x="131" y="1052"/>
                  </a:lnTo>
                  <a:lnTo>
                    <a:pt x="166" y="1023"/>
                  </a:lnTo>
                  <a:lnTo>
                    <a:pt x="205" y="999"/>
                  </a:lnTo>
                  <a:lnTo>
                    <a:pt x="247" y="980"/>
                  </a:lnTo>
                  <a:lnTo>
                    <a:pt x="292" y="965"/>
                  </a:lnTo>
                  <a:lnTo>
                    <a:pt x="338" y="957"/>
                  </a:lnTo>
                  <a:lnTo>
                    <a:pt x="387" y="953"/>
                  </a:lnTo>
                  <a:lnTo>
                    <a:pt x="432" y="957"/>
                  </a:lnTo>
                  <a:lnTo>
                    <a:pt x="477" y="964"/>
                  </a:lnTo>
                  <a:lnTo>
                    <a:pt x="520" y="976"/>
                  </a:lnTo>
                  <a:lnTo>
                    <a:pt x="560" y="994"/>
                  </a:lnTo>
                  <a:lnTo>
                    <a:pt x="597" y="1016"/>
                  </a:lnTo>
                  <a:lnTo>
                    <a:pt x="1015" y="598"/>
                  </a:lnTo>
                  <a:lnTo>
                    <a:pt x="994" y="560"/>
                  </a:lnTo>
                  <a:lnTo>
                    <a:pt x="977" y="520"/>
                  </a:lnTo>
                  <a:lnTo>
                    <a:pt x="963" y="477"/>
                  </a:lnTo>
                  <a:lnTo>
                    <a:pt x="956" y="433"/>
                  </a:lnTo>
                  <a:lnTo>
                    <a:pt x="952" y="387"/>
                  </a:lnTo>
                  <a:lnTo>
                    <a:pt x="956" y="339"/>
                  </a:lnTo>
                  <a:lnTo>
                    <a:pt x="964" y="291"/>
                  </a:lnTo>
                  <a:lnTo>
                    <a:pt x="979" y="247"/>
                  </a:lnTo>
                  <a:lnTo>
                    <a:pt x="998" y="205"/>
                  </a:lnTo>
                  <a:lnTo>
                    <a:pt x="1022" y="166"/>
                  </a:lnTo>
                  <a:lnTo>
                    <a:pt x="1051" y="130"/>
                  </a:lnTo>
                  <a:lnTo>
                    <a:pt x="1083" y="98"/>
                  </a:lnTo>
                  <a:lnTo>
                    <a:pt x="1118" y="69"/>
                  </a:lnTo>
                  <a:lnTo>
                    <a:pt x="1158" y="46"/>
                  </a:lnTo>
                  <a:lnTo>
                    <a:pt x="1200" y="26"/>
                  </a:lnTo>
                  <a:lnTo>
                    <a:pt x="1244" y="11"/>
                  </a:lnTo>
                  <a:lnTo>
                    <a:pt x="1291" y="2"/>
                  </a:lnTo>
                  <a:lnTo>
                    <a:pt x="1339" y="0"/>
                  </a:lnTo>
                  <a:lnTo>
                    <a:pt x="1388" y="2"/>
                  </a:lnTo>
                  <a:lnTo>
                    <a:pt x="1435" y="11"/>
                  </a:lnTo>
                  <a:lnTo>
                    <a:pt x="1479" y="26"/>
                  </a:lnTo>
                  <a:lnTo>
                    <a:pt x="1521" y="46"/>
                  </a:lnTo>
                  <a:lnTo>
                    <a:pt x="1561" y="69"/>
                  </a:lnTo>
                  <a:lnTo>
                    <a:pt x="1596" y="98"/>
                  </a:lnTo>
                  <a:lnTo>
                    <a:pt x="1628" y="130"/>
                  </a:lnTo>
                  <a:lnTo>
                    <a:pt x="1657" y="166"/>
                  </a:lnTo>
                  <a:lnTo>
                    <a:pt x="1681" y="205"/>
                  </a:lnTo>
                  <a:lnTo>
                    <a:pt x="1700" y="247"/>
                  </a:lnTo>
                  <a:lnTo>
                    <a:pt x="1714" y="291"/>
                  </a:lnTo>
                  <a:lnTo>
                    <a:pt x="1723" y="339"/>
                  </a:lnTo>
                  <a:lnTo>
                    <a:pt x="1727" y="387"/>
                  </a:lnTo>
                  <a:lnTo>
                    <a:pt x="1723" y="433"/>
                  </a:lnTo>
                  <a:lnTo>
                    <a:pt x="1716" y="477"/>
                  </a:lnTo>
                  <a:lnTo>
                    <a:pt x="1703" y="520"/>
                  </a:lnTo>
                  <a:lnTo>
                    <a:pt x="1686" y="560"/>
                  </a:lnTo>
                  <a:lnTo>
                    <a:pt x="1664" y="598"/>
                  </a:lnTo>
                  <a:lnTo>
                    <a:pt x="2086" y="1021"/>
                  </a:lnTo>
                  <a:lnTo>
                    <a:pt x="2125" y="997"/>
                  </a:lnTo>
                  <a:lnTo>
                    <a:pt x="2166" y="979"/>
                  </a:lnTo>
                  <a:lnTo>
                    <a:pt x="2210" y="965"/>
                  </a:lnTo>
                  <a:lnTo>
                    <a:pt x="2255" y="957"/>
                  </a:lnTo>
                  <a:lnTo>
                    <a:pt x="2303" y="953"/>
                  </a:lnTo>
                  <a:lnTo>
                    <a:pt x="2349" y="957"/>
                  </a:lnTo>
                  <a:lnTo>
                    <a:pt x="2394" y="964"/>
                  </a:lnTo>
                  <a:lnTo>
                    <a:pt x="2437" y="976"/>
                  </a:lnTo>
                  <a:lnTo>
                    <a:pt x="2476" y="994"/>
                  </a:lnTo>
                  <a:lnTo>
                    <a:pt x="2514" y="1016"/>
                  </a:lnTo>
                  <a:lnTo>
                    <a:pt x="2932" y="598"/>
                  </a:lnTo>
                  <a:lnTo>
                    <a:pt x="2910" y="560"/>
                  </a:lnTo>
                  <a:lnTo>
                    <a:pt x="2892" y="520"/>
                  </a:lnTo>
                  <a:lnTo>
                    <a:pt x="2880" y="477"/>
                  </a:lnTo>
                  <a:lnTo>
                    <a:pt x="2872" y="433"/>
                  </a:lnTo>
                  <a:lnTo>
                    <a:pt x="2869" y="387"/>
                  </a:lnTo>
                  <a:lnTo>
                    <a:pt x="2872" y="339"/>
                  </a:lnTo>
                  <a:lnTo>
                    <a:pt x="2881" y="291"/>
                  </a:lnTo>
                  <a:lnTo>
                    <a:pt x="2896" y="247"/>
                  </a:lnTo>
                  <a:lnTo>
                    <a:pt x="2914" y="205"/>
                  </a:lnTo>
                  <a:lnTo>
                    <a:pt x="2939" y="166"/>
                  </a:lnTo>
                  <a:lnTo>
                    <a:pt x="2968" y="130"/>
                  </a:lnTo>
                  <a:lnTo>
                    <a:pt x="3000" y="98"/>
                  </a:lnTo>
                  <a:lnTo>
                    <a:pt x="3035" y="69"/>
                  </a:lnTo>
                  <a:lnTo>
                    <a:pt x="3075" y="46"/>
                  </a:lnTo>
                  <a:lnTo>
                    <a:pt x="3117" y="26"/>
                  </a:lnTo>
                  <a:lnTo>
                    <a:pt x="3161" y="11"/>
                  </a:lnTo>
                  <a:lnTo>
                    <a:pt x="3208" y="2"/>
                  </a:lnTo>
                  <a:lnTo>
                    <a:pt x="3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92"/>
            <p:cNvSpPr/>
            <p:nvPr/>
          </p:nvSpPr>
          <p:spPr bwMode="auto">
            <a:xfrm>
              <a:off x="10180638" y="2981325"/>
              <a:ext cx="50800" cy="50800"/>
            </a:xfrm>
            <a:custGeom>
              <a:avLst/>
              <a:gdLst>
                <a:gd name="T0" fmla="*/ 242 w 322"/>
                <a:gd name="T1" fmla="*/ 0 h 322"/>
                <a:gd name="T2" fmla="*/ 262 w 322"/>
                <a:gd name="T3" fmla="*/ 2 h 322"/>
                <a:gd name="T4" fmla="*/ 282 w 322"/>
                <a:gd name="T5" fmla="*/ 10 h 322"/>
                <a:gd name="T6" fmla="*/ 299 w 322"/>
                <a:gd name="T7" fmla="*/ 23 h 322"/>
                <a:gd name="T8" fmla="*/ 312 w 322"/>
                <a:gd name="T9" fmla="*/ 40 h 322"/>
                <a:gd name="T10" fmla="*/ 320 w 322"/>
                <a:gd name="T11" fmla="*/ 59 h 322"/>
                <a:gd name="T12" fmla="*/ 322 w 322"/>
                <a:gd name="T13" fmla="*/ 80 h 322"/>
                <a:gd name="T14" fmla="*/ 320 w 322"/>
                <a:gd name="T15" fmla="*/ 99 h 322"/>
                <a:gd name="T16" fmla="*/ 312 w 322"/>
                <a:gd name="T17" fmla="*/ 118 h 322"/>
                <a:gd name="T18" fmla="*/ 299 w 322"/>
                <a:gd name="T19" fmla="*/ 136 h 322"/>
                <a:gd name="T20" fmla="*/ 136 w 322"/>
                <a:gd name="T21" fmla="*/ 299 h 322"/>
                <a:gd name="T22" fmla="*/ 119 w 322"/>
                <a:gd name="T23" fmla="*/ 312 h 322"/>
                <a:gd name="T24" fmla="*/ 100 w 322"/>
                <a:gd name="T25" fmla="*/ 320 h 322"/>
                <a:gd name="T26" fmla="*/ 80 w 322"/>
                <a:gd name="T27" fmla="*/ 322 h 322"/>
                <a:gd name="T28" fmla="*/ 60 w 322"/>
                <a:gd name="T29" fmla="*/ 320 h 322"/>
                <a:gd name="T30" fmla="*/ 40 w 322"/>
                <a:gd name="T31" fmla="*/ 312 h 322"/>
                <a:gd name="T32" fmla="*/ 23 w 322"/>
                <a:gd name="T33" fmla="*/ 299 h 322"/>
                <a:gd name="T34" fmla="*/ 10 w 322"/>
                <a:gd name="T35" fmla="*/ 282 h 322"/>
                <a:gd name="T36" fmla="*/ 2 w 322"/>
                <a:gd name="T37" fmla="*/ 262 h 322"/>
                <a:gd name="T38" fmla="*/ 0 w 322"/>
                <a:gd name="T39" fmla="*/ 242 h 322"/>
                <a:gd name="T40" fmla="*/ 2 w 322"/>
                <a:gd name="T41" fmla="*/ 221 h 322"/>
                <a:gd name="T42" fmla="*/ 10 w 322"/>
                <a:gd name="T43" fmla="*/ 202 h 322"/>
                <a:gd name="T44" fmla="*/ 23 w 322"/>
                <a:gd name="T45" fmla="*/ 186 h 322"/>
                <a:gd name="T46" fmla="*/ 186 w 322"/>
                <a:gd name="T47" fmla="*/ 23 h 322"/>
                <a:gd name="T48" fmla="*/ 202 w 322"/>
                <a:gd name="T49" fmla="*/ 10 h 322"/>
                <a:gd name="T50" fmla="*/ 222 w 322"/>
                <a:gd name="T51" fmla="*/ 2 h 322"/>
                <a:gd name="T52" fmla="*/ 242 w 322"/>
                <a:gd name="T5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2" h="322">
                  <a:moveTo>
                    <a:pt x="242" y="0"/>
                  </a:moveTo>
                  <a:lnTo>
                    <a:pt x="262" y="2"/>
                  </a:lnTo>
                  <a:lnTo>
                    <a:pt x="282" y="10"/>
                  </a:lnTo>
                  <a:lnTo>
                    <a:pt x="299" y="23"/>
                  </a:lnTo>
                  <a:lnTo>
                    <a:pt x="312" y="40"/>
                  </a:lnTo>
                  <a:lnTo>
                    <a:pt x="320" y="59"/>
                  </a:lnTo>
                  <a:lnTo>
                    <a:pt x="322" y="80"/>
                  </a:lnTo>
                  <a:lnTo>
                    <a:pt x="320" y="99"/>
                  </a:lnTo>
                  <a:lnTo>
                    <a:pt x="312" y="118"/>
                  </a:lnTo>
                  <a:lnTo>
                    <a:pt x="299" y="136"/>
                  </a:lnTo>
                  <a:lnTo>
                    <a:pt x="136" y="299"/>
                  </a:lnTo>
                  <a:lnTo>
                    <a:pt x="119" y="312"/>
                  </a:lnTo>
                  <a:lnTo>
                    <a:pt x="100" y="320"/>
                  </a:lnTo>
                  <a:lnTo>
                    <a:pt x="80" y="322"/>
                  </a:lnTo>
                  <a:lnTo>
                    <a:pt x="60" y="320"/>
                  </a:lnTo>
                  <a:lnTo>
                    <a:pt x="40" y="312"/>
                  </a:lnTo>
                  <a:lnTo>
                    <a:pt x="23" y="299"/>
                  </a:lnTo>
                  <a:lnTo>
                    <a:pt x="10" y="282"/>
                  </a:lnTo>
                  <a:lnTo>
                    <a:pt x="2" y="262"/>
                  </a:lnTo>
                  <a:lnTo>
                    <a:pt x="0" y="242"/>
                  </a:lnTo>
                  <a:lnTo>
                    <a:pt x="2" y="221"/>
                  </a:lnTo>
                  <a:lnTo>
                    <a:pt x="10" y="202"/>
                  </a:lnTo>
                  <a:lnTo>
                    <a:pt x="23" y="186"/>
                  </a:lnTo>
                  <a:lnTo>
                    <a:pt x="186" y="23"/>
                  </a:lnTo>
                  <a:lnTo>
                    <a:pt x="202" y="10"/>
                  </a:lnTo>
                  <a:lnTo>
                    <a:pt x="222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93"/>
            <p:cNvSpPr/>
            <p:nvPr/>
          </p:nvSpPr>
          <p:spPr bwMode="auto">
            <a:xfrm>
              <a:off x="10402888" y="2900363"/>
              <a:ext cx="50800" cy="50800"/>
            </a:xfrm>
            <a:custGeom>
              <a:avLst/>
              <a:gdLst>
                <a:gd name="T0" fmla="*/ 243 w 323"/>
                <a:gd name="T1" fmla="*/ 0 h 323"/>
                <a:gd name="T2" fmla="*/ 264 w 323"/>
                <a:gd name="T3" fmla="*/ 3 h 323"/>
                <a:gd name="T4" fmla="*/ 282 w 323"/>
                <a:gd name="T5" fmla="*/ 10 h 323"/>
                <a:gd name="T6" fmla="*/ 300 w 323"/>
                <a:gd name="T7" fmla="*/ 24 h 323"/>
                <a:gd name="T8" fmla="*/ 312 w 323"/>
                <a:gd name="T9" fmla="*/ 40 h 323"/>
                <a:gd name="T10" fmla="*/ 320 w 323"/>
                <a:gd name="T11" fmla="*/ 60 h 323"/>
                <a:gd name="T12" fmla="*/ 323 w 323"/>
                <a:gd name="T13" fmla="*/ 80 h 323"/>
                <a:gd name="T14" fmla="*/ 320 w 323"/>
                <a:gd name="T15" fmla="*/ 100 h 323"/>
                <a:gd name="T16" fmla="*/ 312 w 323"/>
                <a:gd name="T17" fmla="*/ 120 h 323"/>
                <a:gd name="T18" fmla="*/ 300 w 323"/>
                <a:gd name="T19" fmla="*/ 137 h 323"/>
                <a:gd name="T20" fmla="*/ 138 w 323"/>
                <a:gd name="T21" fmla="*/ 299 h 323"/>
                <a:gd name="T22" fmla="*/ 120 w 323"/>
                <a:gd name="T23" fmla="*/ 313 h 323"/>
                <a:gd name="T24" fmla="*/ 101 w 323"/>
                <a:gd name="T25" fmla="*/ 320 h 323"/>
                <a:gd name="T26" fmla="*/ 80 w 323"/>
                <a:gd name="T27" fmla="*/ 323 h 323"/>
                <a:gd name="T28" fmla="*/ 60 w 323"/>
                <a:gd name="T29" fmla="*/ 320 h 323"/>
                <a:gd name="T30" fmla="*/ 41 w 323"/>
                <a:gd name="T31" fmla="*/ 313 h 323"/>
                <a:gd name="T32" fmla="*/ 24 w 323"/>
                <a:gd name="T33" fmla="*/ 299 h 323"/>
                <a:gd name="T34" fmla="*/ 12 w 323"/>
                <a:gd name="T35" fmla="*/ 283 h 323"/>
                <a:gd name="T36" fmla="*/ 4 w 323"/>
                <a:gd name="T37" fmla="*/ 263 h 323"/>
                <a:gd name="T38" fmla="*/ 0 w 323"/>
                <a:gd name="T39" fmla="*/ 243 h 323"/>
                <a:gd name="T40" fmla="*/ 4 w 323"/>
                <a:gd name="T41" fmla="*/ 223 h 323"/>
                <a:gd name="T42" fmla="*/ 12 w 323"/>
                <a:gd name="T43" fmla="*/ 203 h 323"/>
                <a:gd name="T44" fmla="*/ 24 w 323"/>
                <a:gd name="T45" fmla="*/ 186 h 323"/>
                <a:gd name="T46" fmla="*/ 186 w 323"/>
                <a:gd name="T47" fmla="*/ 24 h 323"/>
                <a:gd name="T48" fmla="*/ 204 w 323"/>
                <a:gd name="T49" fmla="*/ 10 h 323"/>
                <a:gd name="T50" fmla="*/ 223 w 323"/>
                <a:gd name="T51" fmla="*/ 3 h 323"/>
                <a:gd name="T52" fmla="*/ 243 w 323"/>
                <a:gd name="T5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323">
                  <a:moveTo>
                    <a:pt x="243" y="0"/>
                  </a:moveTo>
                  <a:lnTo>
                    <a:pt x="264" y="3"/>
                  </a:lnTo>
                  <a:lnTo>
                    <a:pt x="282" y="10"/>
                  </a:lnTo>
                  <a:lnTo>
                    <a:pt x="300" y="24"/>
                  </a:lnTo>
                  <a:lnTo>
                    <a:pt x="312" y="40"/>
                  </a:lnTo>
                  <a:lnTo>
                    <a:pt x="320" y="60"/>
                  </a:lnTo>
                  <a:lnTo>
                    <a:pt x="323" y="80"/>
                  </a:lnTo>
                  <a:lnTo>
                    <a:pt x="320" y="100"/>
                  </a:lnTo>
                  <a:lnTo>
                    <a:pt x="312" y="120"/>
                  </a:lnTo>
                  <a:lnTo>
                    <a:pt x="300" y="137"/>
                  </a:lnTo>
                  <a:lnTo>
                    <a:pt x="138" y="299"/>
                  </a:lnTo>
                  <a:lnTo>
                    <a:pt x="120" y="313"/>
                  </a:lnTo>
                  <a:lnTo>
                    <a:pt x="101" y="320"/>
                  </a:lnTo>
                  <a:lnTo>
                    <a:pt x="80" y="323"/>
                  </a:lnTo>
                  <a:lnTo>
                    <a:pt x="60" y="320"/>
                  </a:lnTo>
                  <a:lnTo>
                    <a:pt x="41" y="313"/>
                  </a:lnTo>
                  <a:lnTo>
                    <a:pt x="24" y="299"/>
                  </a:lnTo>
                  <a:lnTo>
                    <a:pt x="12" y="283"/>
                  </a:lnTo>
                  <a:lnTo>
                    <a:pt x="4" y="263"/>
                  </a:lnTo>
                  <a:lnTo>
                    <a:pt x="0" y="243"/>
                  </a:lnTo>
                  <a:lnTo>
                    <a:pt x="4" y="223"/>
                  </a:lnTo>
                  <a:lnTo>
                    <a:pt x="12" y="203"/>
                  </a:lnTo>
                  <a:lnTo>
                    <a:pt x="24" y="186"/>
                  </a:lnTo>
                  <a:lnTo>
                    <a:pt x="186" y="24"/>
                  </a:lnTo>
                  <a:lnTo>
                    <a:pt x="204" y="10"/>
                  </a:lnTo>
                  <a:lnTo>
                    <a:pt x="223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6" name="Freeform 124"/>
          <p:cNvSpPr>
            <a:spLocks noEditPoints="1"/>
          </p:cNvSpPr>
          <p:nvPr/>
        </p:nvSpPr>
        <p:spPr bwMode="auto">
          <a:xfrm>
            <a:off x="6254586" y="2641541"/>
            <a:ext cx="448786" cy="395914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7" name="Freeform 164"/>
          <p:cNvSpPr>
            <a:spLocks noEditPoints="1"/>
          </p:cNvSpPr>
          <p:nvPr/>
        </p:nvSpPr>
        <p:spPr bwMode="auto">
          <a:xfrm>
            <a:off x="5438722" y="3208927"/>
            <a:ext cx="448786" cy="399604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439337" y="1983494"/>
            <a:ext cx="447556" cy="450014"/>
            <a:chOff x="5402263" y="3448050"/>
            <a:chExt cx="577849" cy="581025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Freeform 217"/>
            <p:cNvSpPr/>
            <p:nvPr/>
          </p:nvSpPr>
          <p:spPr bwMode="auto">
            <a:xfrm>
              <a:off x="5402263" y="3636963"/>
              <a:ext cx="77787" cy="28575"/>
            </a:xfrm>
            <a:custGeom>
              <a:avLst/>
              <a:gdLst>
                <a:gd name="T0" fmla="*/ 88 w 494"/>
                <a:gd name="T1" fmla="*/ 0 h 177"/>
                <a:gd name="T2" fmla="*/ 406 w 494"/>
                <a:gd name="T3" fmla="*/ 0 h 177"/>
                <a:gd name="T4" fmla="*/ 429 w 494"/>
                <a:gd name="T5" fmla="*/ 3 h 177"/>
                <a:gd name="T6" fmla="*/ 450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0 w 494"/>
                <a:gd name="T23" fmla="*/ 165 h 177"/>
                <a:gd name="T24" fmla="*/ 429 w 494"/>
                <a:gd name="T25" fmla="*/ 174 h 177"/>
                <a:gd name="T26" fmla="*/ 406 w 494"/>
                <a:gd name="T27" fmla="*/ 177 h 177"/>
                <a:gd name="T28" fmla="*/ 88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5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5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8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8" y="0"/>
                  </a:moveTo>
                  <a:lnTo>
                    <a:pt x="406" y="0"/>
                  </a:lnTo>
                  <a:lnTo>
                    <a:pt x="429" y="3"/>
                  </a:lnTo>
                  <a:lnTo>
                    <a:pt x="450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0" y="165"/>
                  </a:lnTo>
                  <a:lnTo>
                    <a:pt x="429" y="174"/>
                  </a:lnTo>
                  <a:lnTo>
                    <a:pt x="406" y="177"/>
                  </a:lnTo>
                  <a:lnTo>
                    <a:pt x="88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5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218"/>
            <p:cNvSpPr/>
            <p:nvPr/>
          </p:nvSpPr>
          <p:spPr bwMode="auto">
            <a:xfrm>
              <a:off x="5902325" y="3636963"/>
              <a:ext cx="77787" cy="28575"/>
            </a:xfrm>
            <a:custGeom>
              <a:avLst/>
              <a:gdLst>
                <a:gd name="T0" fmla="*/ 89 w 494"/>
                <a:gd name="T1" fmla="*/ 0 h 177"/>
                <a:gd name="T2" fmla="*/ 407 w 494"/>
                <a:gd name="T3" fmla="*/ 0 h 177"/>
                <a:gd name="T4" fmla="*/ 430 w 494"/>
                <a:gd name="T5" fmla="*/ 3 h 177"/>
                <a:gd name="T6" fmla="*/ 451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1 w 494"/>
                <a:gd name="T23" fmla="*/ 165 h 177"/>
                <a:gd name="T24" fmla="*/ 430 w 494"/>
                <a:gd name="T25" fmla="*/ 174 h 177"/>
                <a:gd name="T26" fmla="*/ 407 w 494"/>
                <a:gd name="T27" fmla="*/ 177 h 177"/>
                <a:gd name="T28" fmla="*/ 89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7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7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9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9" y="0"/>
                  </a:moveTo>
                  <a:lnTo>
                    <a:pt x="407" y="0"/>
                  </a:lnTo>
                  <a:lnTo>
                    <a:pt x="430" y="3"/>
                  </a:lnTo>
                  <a:lnTo>
                    <a:pt x="451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1" y="165"/>
                  </a:lnTo>
                  <a:lnTo>
                    <a:pt x="430" y="174"/>
                  </a:lnTo>
                  <a:lnTo>
                    <a:pt x="407" y="177"/>
                  </a:lnTo>
                  <a:lnTo>
                    <a:pt x="89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7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7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219"/>
            <p:cNvSpPr/>
            <p:nvPr/>
          </p:nvSpPr>
          <p:spPr bwMode="auto">
            <a:xfrm>
              <a:off x="5464175" y="3814763"/>
              <a:ext cx="65087" cy="65088"/>
            </a:xfrm>
            <a:custGeom>
              <a:avLst/>
              <a:gdLst>
                <a:gd name="T0" fmla="*/ 310 w 407"/>
                <a:gd name="T1" fmla="*/ 0 h 408"/>
                <a:gd name="T2" fmla="*/ 329 w 407"/>
                <a:gd name="T3" fmla="*/ 0 h 408"/>
                <a:gd name="T4" fmla="*/ 348 w 407"/>
                <a:gd name="T5" fmla="*/ 3 h 408"/>
                <a:gd name="T6" fmla="*/ 366 w 407"/>
                <a:gd name="T7" fmla="*/ 12 h 408"/>
                <a:gd name="T8" fmla="*/ 382 w 407"/>
                <a:gd name="T9" fmla="*/ 24 h 408"/>
                <a:gd name="T10" fmla="*/ 394 w 407"/>
                <a:gd name="T11" fmla="*/ 41 h 408"/>
                <a:gd name="T12" fmla="*/ 403 w 407"/>
                <a:gd name="T13" fmla="*/ 59 h 408"/>
                <a:gd name="T14" fmla="*/ 407 w 407"/>
                <a:gd name="T15" fmla="*/ 78 h 408"/>
                <a:gd name="T16" fmla="*/ 407 w 407"/>
                <a:gd name="T17" fmla="*/ 98 h 408"/>
                <a:gd name="T18" fmla="*/ 403 w 407"/>
                <a:gd name="T19" fmla="*/ 116 h 408"/>
                <a:gd name="T20" fmla="*/ 394 w 407"/>
                <a:gd name="T21" fmla="*/ 134 h 408"/>
                <a:gd name="T22" fmla="*/ 382 w 407"/>
                <a:gd name="T23" fmla="*/ 150 h 408"/>
                <a:gd name="T24" fmla="*/ 151 w 407"/>
                <a:gd name="T25" fmla="*/ 381 h 408"/>
                <a:gd name="T26" fmla="*/ 137 w 407"/>
                <a:gd name="T27" fmla="*/ 394 h 408"/>
                <a:gd name="T28" fmla="*/ 122 w 407"/>
                <a:gd name="T29" fmla="*/ 401 h 408"/>
                <a:gd name="T30" fmla="*/ 105 w 407"/>
                <a:gd name="T31" fmla="*/ 406 h 408"/>
                <a:gd name="T32" fmla="*/ 89 w 407"/>
                <a:gd name="T33" fmla="*/ 408 h 408"/>
                <a:gd name="T34" fmla="*/ 71 w 407"/>
                <a:gd name="T35" fmla="*/ 406 h 408"/>
                <a:gd name="T36" fmla="*/ 56 w 407"/>
                <a:gd name="T37" fmla="*/ 401 h 408"/>
                <a:gd name="T38" fmla="*/ 40 w 407"/>
                <a:gd name="T39" fmla="*/ 394 h 408"/>
                <a:gd name="T40" fmla="*/ 26 w 407"/>
                <a:gd name="T41" fmla="*/ 381 h 408"/>
                <a:gd name="T42" fmla="*/ 14 w 407"/>
                <a:gd name="T43" fmla="*/ 366 h 408"/>
                <a:gd name="T44" fmla="*/ 5 w 407"/>
                <a:gd name="T45" fmla="*/ 348 h 408"/>
                <a:gd name="T46" fmla="*/ 0 w 407"/>
                <a:gd name="T47" fmla="*/ 329 h 408"/>
                <a:gd name="T48" fmla="*/ 0 w 407"/>
                <a:gd name="T49" fmla="*/ 309 h 408"/>
                <a:gd name="T50" fmla="*/ 5 w 407"/>
                <a:gd name="T51" fmla="*/ 290 h 408"/>
                <a:gd name="T52" fmla="*/ 14 w 407"/>
                <a:gd name="T53" fmla="*/ 273 h 408"/>
                <a:gd name="T54" fmla="*/ 26 w 407"/>
                <a:gd name="T55" fmla="*/ 256 h 408"/>
                <a:gd name="T56" fmla="*/ 257 w 407"/>
                <a:gd name="T57" fmla="*/ 24 h 408"/>
                <a:gd name="T58" fmla="*/ 273 w 407"/>
                <a:gd name="T59" fmla="*/ 12 h 408"/>
                <a:gd name="T60" fmla="*/ 291 w 407"/>
                <a:gd name="T61" fmla="*/ 3 h 408"/>
                <a:gd name="T62" fmla="*/ 310 w 407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" h="408">
                  <a:moveTo>
                    <a:pt x="310" y="0"/>
                  </a:moveTo>
                  <a:lnTo>
                    <a:pt x="329" y="0"/>
                  </a:lnTo>
                  <a:lnTo>
                    <a:pt x="348" y="3"/>
                  </a:lnTo>
                  <a:lnTo>
                    <a:pt x="366" y="12"/>
                  </a:lnTo>
                  <a:lnTo>
                    <a:pt x="382" y="24"/>
                  </a:lnTo>
                  <a:lnTo>
                    <a:pt x="394" y="41"/>
                  </a:lnTo>
                  <a:lnTo>
                    <a:pt x="403" y="59"/>
                  </a:lnTo>
                  <a:lnTo>
                    <a:pt x="407" y="78"/>
                  </a:lnTo>
                  <a:lnTo>
                    <a:pt x="407" y="98"/>
                  </a:lnTo>
                  <a:lnTo>
                    <a:pt x="403" y="116"/>
                  </a:lnTo>
                  <a:lnTo>
                    <a:pt x="394" y="134"/>
                  </a:lnTo>
                  <a:lnTo>
                    <a:pt x="382" y="150"/>
                  </a:lnTo>
                  <a:lnTo>
                    <a:pt x="151" y="381"/>
                  </a:lnTo>
                  <a:lnTo>
                    <a:pt x="137" y="394"/>
                  </a:lnTo>
                  <a:lnTo>
                    <a:pt x="122" y="401"/>
                  </a:lnTo>
                  <a:lnTo>
                    <a:pt x="105" y="406"/>
                  </a:lnTo>
                  <a:lnTo>
                    <a:pt x="89" y="408"/>
                  </a:lnTo>
                  <a:lnTo>
                    <a:pt x="71" y="406"/>
                  </a:lnTo>
                  <a:lnTo>
                    <a:pt x="56" y="401"/>
                  </a:lnTo>
                  <a:lnTo>
                    <a:pt x="40" y="394"/>
                  </a:lnTo>
                  <a:lnTo>
                    <a:pt x="26" y="381"/>
                  </a:lnTo>
                  <a:lnTo>
                    <a:pt x="14" y="366"/>
                  </a:lnTo>
                  <a:lnTo>
                    <a:pt x="5" y="348"/>
                  </a:lnTo>
                  <a:lnTo>
                    <a:pt x="0" y="329"/>
                  </a:lnTo>
                  <a:lnTo>
                    <a:pt x="0" y="309"/>
                  </a:lnTo>
                  <a:lnTo>
                    <a:pt x="5" y="290"/>
                  </a:lnTo>
                  <a:lnTo>
                    <a:pt x="14" y="273"/>
                  </a:lnTo>
                  <a:lnTo>
                    <a:pt x="26" y="256"/>
                  </a:lnTo>
                  <a:lnTo>
                    <a:pt x="257" y="24"/>
                  </a:lnTo>
                  <a:lnTo>
                    <a:pt x="273" y="12"/>
                  </a:lnTo>
                  <a:lnTo>
                    <a:pt x="291" y="3"/>
                  </a:lnTo>
                  <a:lnTo>
                    <a:pt x="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220"/>
            <p:cNvSpPr/>
            <p:nvPr/>
          </p:nvSpPr>
          <p:spPr bwMode="auto">
            <a:xfrm>
              <a:off x="5829300" y="3448050"/>
              <a:ext cx="63500" cy="63500"/>
            </a:xfrm>
            <a:custGeom>
              <a:avLst/>
              <a:gdLst>
                <a:gd name="T0" fmla="*/ 303 w 401"/>
                <a:gd name="T1" fmla="*/ 0 h 403"/>
                <a:gd name="T2" fmla="*/ 322 w 401"/>
                <a:gd name="T3" fmla="*/ 0 h 403"/>
                <a:gd name="T4" fmla="*/ 341 w 401"/>
                <a:gd name="T5" fmla="*/ 4 h 403"/>
                <a:gd name="T6" fmla="*/ 360 w 401"/>
                <a:gd name="T7" fmla="*/ 13 h 403"/>
                <a:gd name="T8" fmla="*/ 375 w 401"/>
                <a:gd name="T9" fmla="*/ 26 h 403"/>
                <a:gd name="T10" fmla="*/ 387 w 401"/>
                <a:gd name="T11" fmla="*/ 42 h 403"/>
                <a:gd name="T12" fmla="*/ 396 w 401"/>
                <a:gd name="T13" fmla="*/ 60 h 403"/>
                <a:gd name="T14" fmla="*/ 401 w 401"/>
                <a:gd name="T15" fmla="*/ 79 h 403"/>
                <a:gd name="T16" fmla="*/ 401 w 401"/>
                <a:gd name="T17" fmla="*/ 99 h 403"/>
                <a:gd name="T18" fmla="*/ 396 w 401"/>
                <a:gd name="T19" fmla="*/ 118 h 403"/>
                <a:gd name="T20" fmla="*/ 387 w 401"/>
                <a:gd name="T21" fmla="*/ 135 h 403"/>
                <a:gd name="T22" fmla="*/ 375 w 401"/>
                <a:gd name="T23" fmla="*/ 151 h 403"/>
                <a:gd name="T24" fmla="*/ 151 w 401"/>
                <a:gd name="T25" fmla="*/ 377 h 403"/>
                <a:gd name="T26" fmla="*/ 136 w 401"/>
                <a:gd name="T27" fmla="*/ 388 h 403"/>
                <a:gd name="T28" fmla="*/ 121 w 401"/>
                <a:gd name="T29" fmla="*/ 396 h 403"/>
                <a:gd name="T30" fmla="*/ 105 w 401"/>
                <a:gd name="T31" fmla="*/ 400 h 403"/>
                <a:gd name="T32" fmla="*/ 88 w 401"/>
                <a:gd name="T33" fmla="*/ 403 h 403"/>
                <a:gd name="T34" fmla="*/ 71 w 401"/>
                <a:gd name="T35" fmla="*/ 400 h 403"/>
                <a:gd name="T36" fmla="*/ 55 w 401"/>
                <a:gd name="T37" fmla="*/ 396 h 403"/>
                <a:gd name="T38" fmla="*/ 39 w 401"/>
                <a:gd name="T39" fmla="*/ 388 h 403"/>
                <a:gd name="T40" fmla="*/ 26 w 401"/>
                <a:gd name="T41" fmla="*/ 377 h 403"/>
                <a:gd name="T42" fmla="*/ 13 w 401"/>
                <a:gd name="T43" fmla="*/ 360 h 403"/>
                <a:gd name="T44" fmla="*/ 5 w 401"/>
                <a:gd name="T45" fmla="*/ 343 h 403"/>
                <a:gd name="T46" fmla="*/ 0 w 401"/>
                <a:gd name="T47" fmla="*/ 324 h 403"/>
                <a:gd name="T48" fmla="*/ 0 w 401"/>
                <a:gd name="T49" fmla="*/ 304 h 403"/>
                <a:gd name="T50" fmla="*/ 5 w 401"/>
                <a:gd name="T51" fmla="*/ 285 h 403"/>
                <a:gd name="T52" fmla="*/ 13 w 401"/>
                <a:gd name="T53" fmla="*/ 267 h 403"/>
                <a:gd name="T54" fmla="*/ 26 w 401"/>
                <a:gd name="T55" fmla="*/ 252 h 403"/>
                <a:gd name="T56" fmla="*/ 250 w 401"/>
                <a:gd name="T57" fmla="*/ 26 h 403"/>
                <a:gd name="T58" fmla="*/ 267 w 401"/>
                <a:gd name="T59" fmla="*/ 13 h 403"/>
                <a:gd name="T60" fmla="*/ 285 w 401"/>
                <a:gd name="T61" fmla="*/ 4 h 403"/>
                <a:gd name="T62" fmla="*/ 303 w 401"/>
                <a:gd name="T6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" h="403">
                  <a:moveTo>
                    <a:pt x="303" y="0"/>
                  </a:moveTo>
                  <a:lnTo>
                    <a:pt x="322" y="0"/>
                  </a:lnTo>
                  <a:lnTo>
                    <a:pt x="341" y="4"/>
                  </a:lnTo>
                  <a:lnTo>
                    <a:pt x="360" y="13"/>
                  </a:lnTo>
                  <a:lnTo>
                    <a:pt x="375" y="26"/>
                  </a:lnTo>
                  <a:lnTo>
                    <a:pt x="387" y="42"/>
                  </a:lnTo>
                  <a:lnTo>
                    <a:pt x="396" y="60"/>
                  </a:lnTo>
                  <a:lnTo>
                    <a:pt x="401" y="79"/>
                  </a:lnTo>
                  <a:lnTo>
                    <a:pt x="401" y="99"/>
                  </a:lnTo>
                  <a:lnTo>
                    <a:pt x="396" y="118"/>
                  </a:lnTo>
                  <a:lnTo>
                    <a:pt x="387" y="135"/>
                  </a:lnTo>
                  <a:lnTo>
                    <a:pt x="375" y="151"/>
                  </a:lnTo>
                  <a:lnTo>
                    <a:pt x="151" y="377"/>
                  </a:lnTo>
                  <a:lnTo>
                    <a:pt x="136" y="388"/>
                  </a:lnTo>
                  <a:lnTo>
                    <a:pt x="121" y="396"/>
                  </a:lnTo>
                  <a:lnTo>
                    <a:pt x="105" y="400"/>
                  </a:lnTo>
                  <a:lnTo>
                    <a:pt x="88" y="403"/>
                  </a:lnTo>
                  <a:lnTo>
                    <a:pt x="71" y="400"/>
                  </a:lnTo>
                  <a:lnTo>
                    <a:pt x="55" y="396"/>
                  </a:lnTo>
                  <a:lnTo>
                    <a:pt x="39" y="388"/>
                  </a:lnTo>
                  <a:lnTo>
                    <a:pt x="26" y="377"/>
                  </a:lnTo>
                  <a:lnTo>
                    <a:pt x="13" y="360"/>
                  </a:lnTo>
                  <a:lnTo>
                    <a:pt x="5" y="343"/>
                  </a:lnTo>
                  <a:lnTo>
                    <a:pt x="0" y="324"/>
                  </a:lnTo>
                  <a:lnTo>
                    <a:pt x="0" y="304"/>
                  </a:lnTo>
                  <a:lnTo>
                    <a:pt x="5" y="285"/>
                  </a:lnTo>
                  <a:lnTo>
                    <a:pt x="13" y="267"/>
                  </a:lnTo>
                  <a:lnTo>
                    <a:pt x="26" y="252"/>
                  </a:lnTo>
                  <a:lnTo>
                    <a:pt x="250" y="26"/>
                  </a:lnTo>
                  <a:lnTo>
                    <a:pt x="267" y="13"/>
                  </a:lnTo>
                  <a:lnTo>
                    <a:pt x="285" y="4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221"/>
            <p:cNvSpPr/>
            <p:nvPr/>
          </p:nvSpPr>
          <p:spPr bwMode="auto">
            <a:xfrm>
              <a:off x="5489575" y="3448050"/>
              <a:ext cx="63500" cy="63500"/>
            </a:xfrm>
            <a:custGeom>
              <a:avLst/>
              <a:gdLst>
                <a:gd name="T0" fmla="*/ 97 w 400"/>
                <a:gd name="T1" fmla="*/ 0 h 402"/>
                <a:gd name="T2" fmla="*/ 117 w 400"/>
                <a:gd name="T3" fmla="*/ 3 h 402"/>
                <a:gd name="T4" fmla="*/ 135 w 400"/>
                <a:gd name="T5" fmla="*/ 12 h 402"/>
                <a:gd name="T6" fmla="*/ 150 w 400"/>
                <a:gd name="T7" fmla="*/ 25 h 402"/>
                <a:gd name="T8" fmla="*/ 375 w 400"/>
                <a:gd name="T9" fmla="*/ 251 h 402"/>
                <a:gd name="T10" fmla="*/ 388 w 400"/>
                <a:gd name="T11" fmla="*/ 266 h 402"/>
                <a:gd name="T12" fmla="*/ 396 w 400"/>
                <a:gd name="T13" fmla="*/ 284 h 402"/>
                <a:gd name="T14" fmla="*/ 400 w 400"/>
                <a:gd name="T15" fmla="*/ 303 h 402"/>
                <a:gd name="T16" fmla="*/ 400 w 400"/>
                <a:gd name="T17" fmla="*/ 323 h 402"/>
                <a:gd name="T18" fmla="*/ 396 w 400"/>
                <a:gd name="T19" fmla="*/ 342 h 402"/>
                <a:gd name="T20" fmla="*/ 388 w 400"/>
                <a:gd name="T21" fmla="*/ 359 h 402"/>
                <a:gd name="T22" fmla="*/ 375 w 400"/>
                <a:gd name="T23" fmla="*/ 375 h 402"/>
                <a:gd name="T24" fmla="*/ 361 w 400"/>
                <a:gd name="T25" fmla="*/ 387 h 402"/>
                <a:gd name="T26" fmla="*/ 346 w 400"/>
                <a:gd name="T27" fmla="*/ 395 h 402"/>
                <a:gd name="T28" fmla="*/ 329 w 400"/>
                <a:gd name="T29" fmla="*/ 399 h 402"/>
                <a:gd name="T30" fmla="*/ 313 w 400"/>
                <a:gd name="T31" fmla="*/ 402 h 402"/>
                <a:gd name="T32" fmla="*/ 296 w 400"/>
                <a:gd name="T33" fmla="*/ 399 h 402"/>
                <a:gd name="T34" fmla="*/ 280 w 400"/>
                <a:gd name="T35" fmla="*/ 395 h 402"/>
                <a:gd name="T36" fmla="*/ 264 w 400"/>
                <a:gd name="T37" fmla="*/ 387 h 402"/>
                <a:gd name="T38" fmla="*/ 250 w 400"/>
                <a:gd name="T39" fmla="*/ 375 h 402"/>
                <a:gd name="T40" fmla="*/ 25 w 400"/>
                <a:gd name="T41" fmla="*/ 150 h 402"/>
                <a:gd name="T42" fmla="*/ 13 w 400"/>
                <a:gd name="T43" fmla="*/ 134 h 402"/>
                <a:gd name="T44" fmla="*/ 4 w 400"/>
                <a:gd name="T45" fmla="*/ 117 h 402"/>
                <a:gd name="T46" fmla="*/ 0 w 400"/>
                <a:gd name="T47" fmla="*/ 98 h 402"/>
                <a:gd name="T48" fmla="*/ 0 w 400"/>
                <a:gd name="T49" fmla="*/ 78 h 402"/>
                <a:gd name="T50" fmla="*/ 4 w 400"/>
                <a:gd name="T51" fmla="*/ 59 h 402"/>
                <a:gd name="T52" fmla="*/ 13 w 400"/>
                <a:gd name="T53" fmla="*/ 41 h 402"/>
                <a:gd name="T54" fmla="*/ 25 w 400"/>
                <a:gd name="T55" fmla="*/ 25 h 402"/>
                <a:gd name="T56" fmla="*/ 42 w 400"/>
                <a:gd name="T57" fmla="*/ 12 h 402"/>
                <a:gd name="T58" fmla="*/ 59 w 400"/>
                <a:gd name="T59" fmla="*/ 3 h 402"/>
                <a:gd name="T60" fmla="*/ 78 w 400"/>
                <a:gd name="T61" fmla="*/ 0 h 402"/>
                <a:gd name="T62" fmla="*/ 97 w 400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2">
                  <a:moveTo>
                    <a:pt x="97" y="0"/>
                  </a:moveTo>
                  <a:lnTo>
                    <a:pt x="117" y="3"/>
                  </a:lnTo>
                  <a:lnTo>
                    <a:pt x="135" y="12"/>
                  </a:lnTo>
                  <a:lnTo>
                    <a:pt x="150" y="25"/>
                  </a:lnTo>
                  <a:lnTo>
                    <a:pt x="375" y="251"/>
                  </a:lnTo>
                  <a:lnTo>
                    <a:pt x="388" y="266"/>
                  </a:lnTo>
                  <a:lnTo>
                    <a:pt x="396" y="284"/>
                  </a:lnTo>
                  <a:lnTo>
                    <a:pt x="400" y="303"/>
                  </a:lnTo>
                  <a:lnTo>
                    <a:pt x="400" y="323"/>
                  </a:lnTo>
                  <a:lnTo>
                    <a:pt x="396" y="342"/>
                  </a:lnTo>
                  <a:lnTo>
                    <a:pt x="388" y="359"/>
                  </a:lnTo>
                  <a:lnTo>
                    <a:pt x="375" y="375"/>
                  </a:lnTo>
                  <a:lnTo>
                    <a:pt x="361" y="387"/>
                  </a:lnTo>
                  <a:lnTo>
                    <a:pt x="346" y="395"/>
                  </a:lnTo>
                  <a:lnTo>
                    <a:pt x="329" y="399"/>
                  </a:lnTo>
                  <a:lnTo>
                    <a:pt x="313" y="402"/>
                  </a:lnTo>
                  <a:lnTo>
                    <a:pt x="296" y="399"/>
                  </a:lnTo>
                  <a:lnTo>
                    <a:pt x="280" y="395"/>
                  </a:lnTo>
                  <a:lnTo>
                    <a:pt x="264" y="387"/>
                  </a:lnTo>
                  <a:lnTo>
                    <a:pt x="250" y="375"/>
                  </a:lnTo>
                  <a:lnTo>
                    <a:pt x="25" y="150"/>
                  </a:lnTo>
                  <a:lnTo>
                    <a:pt x="13" y="134"/>
                  </a:lnTo>
                  <a:lnTo>
                    <a:pt x="4" y="117"/>
                  </a:lnTo>
                  <a:lnTo>
                    <a:pt x="0" y="98"/>
                  </a:lnTo>
                  <a:lnTo>
                    <a:pt x="0" y="78"/>
                  </a:lnTo>
                  <a:lnTo>
                    <a:pt x="4" y="59"/>
                  </a:lnTo>
                  <a:lnTo>
                    <a:pt x="13" y="41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222"/>
            <p:cNvSpPr/>
            <p:nvPr/>
          </p:nvSpPr>
          <p:spPr bwMode="auto">
            <a:xfrm>
              <a:off x="5854700" y="3814763"/>
              <a:ext cx="65087" cy="65088"/>
            </a:xfrm>
            <a:custGeom>
              <a:avLst/>
              <a:gdLst>
                <a:gd name="T0" fmla="*/ 98 w 406"/>
                <a:gd name="T1" fmla="*/ 0 h 408"/>
                <a:gd name="T2" fmla="*/ 116 w 406"/>
                <a:gd name="T3" fmla="*/ 4 h 408"/>
                <a:gd name="T4" fmla="*/ 135 w 406"/>
                <a:gd name="T5" fmla="*/ 13 h 408"/>
                <a:gd name="T6" fmla="*/ 151 w 406"/>
                <a:gd name="T7" fmla="*/ 25 h 408"/>
                <a:gd name="T8" fmla="*/ 381 w 406"/>
                <a:gd name="T9" fmla="*/ 256 h 408"/>
                <a:gd name="T10" fmla="*/ 394 w 406"/>
                <a:gd name="T11" fmla="*/ 273 h 408"/>
                <a:gd name="T12" fmla="*/ 402 w 406"/>
                <a:gd name="T13" fmla="*/ 290 h 408"/>
                <a:gd name="T14" fmla="*/ 406 w 406"/>
                <a:gd name="T15" fmla="*/ 309 h 408"/>
                <a:gd name="T16" fmla="*/ 406 w 406"/>
                <a:gd name="T17" fmla="*/ 329 h 408"/>
                <a:gd name="T18" fmla="*/ 402 w 406"/>
                <a:gd name="T19" fmla="*/ 348 h 408"/>
                <a:gd name="T20" fmla="*/ 394 w 406"/>
                <a:gd name="T21" fmla="*/ 366 h 408"/>
                <a:gd name="T22" fmla="*/ 381 w 406"/>
                <a:gd name="T23" fmla="*/ 381 h 408"/>
                <a:gd name="T24" fmla="*/ 368 w 406"/>
                <a:gd name="T25" fmla="*/ 394 h 408"/>
                <a:gd name="T26" fmla="*/ 352 w 406"/>
                <a:gd name="T27" fmla="*/ 401 h 408"/>
                <a:gd name="T28" fmla="*/ 335 w 406"/>
                <a:gd name="T29" fmla="*/ 406 h 408"/>
                <a:gd name="T30" fmla="*/ 319 w 406"/>
                <a:gd name="T31" fmla="*/ 408 h 408"/>
                <a:gd name="T32" fmla="*/ 301 w 406"/>
                <a:gd name="T33" fmla="*/ 406 h 408"/>
                <a:gd name="T34" fmla="*/ 286 w 406"/>
                <a:gd name="T35" fmla="*/ 401 h 408"/>
                <a:gd name="T36" fmla="*/ 270 w 406"/>
                <a:gd name="T37" fmla="*/ 394 h 408"/>
                <a:gd name="T38" fmla="*/ 256 w 406"/>
                <a:gd name="T39" fmla="*/ 381 h 408"/>
                <a:gd name="T40" fmla="*/ 26 w 406"/>
                <a:gd name="T41" fmla="*/ 151 h 408"/>
                <a:gd name="T42" fmla="*/ 14 w 406"/>
                <a:gd name="T43" fmla="*/ 135 h 408"/>
                <a:gd name="T44" fmla="*/ 5 w 406"/>
                <a:gd name="T45" fmla="*/ 117 h 408"/>
                <a:gd name="T46" fmla="*/ 0 w 406"/>
                <a:gd name="T47" fmla="*/ 98 h 408"/>
                <a:gd name="T48" fmla="*/ 0 w 406"/>
                <a:gd name="T49" fmla="*/ 79 h 408"/>
                <a:gd name="T50" fmla="*/ 5 w 406"/>
                <a:gd name="T51" fmla="*/ 60 h 408"/>
                <a:gd name="T52" fmla="*/ 14 w 406"/>
                <a:gd name="T53" fmla="*/ 42 h 408"/>
                <a:gd name="T54" fmla="*/ 26 w 406"/>
                <a:gd name="T55" fmla="*/ 25 h 408"/>
                <a:gd name="T56" fmla="*/ 42 w 406"/>
                <a:gd name="T57" fmla="*/ 13 h 408"/>
                <a:gd name="T58" fmla="*/ 60 w 406"/>
                <a:gd name="T59" fmla="*/ 4 h 408"/>
                <a:gd name="T60" fmla="*/ 79 w 406"/>
                <a:gd name="T61" fmla="*/ 0 h 408"/>
                <a:gd name="T62" fmla="*/ 98 w 406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6" h="408">
                  <a:moveTo>
                    <a:pt x="98" y="0"/>
                  </a:moveTo>
                  <a:lnTo>
                    <a:pt x="116" y="4"/>
                  </a:lnTo>
                  <a:lnTo>
                    <a:pt x="135" y="13"/>
                  </a:lnTo>
                  <a:lnTo>
                    <a:pt x="151" y="25"/>
                  </a:lnTo>
                  <a:lnTo>
                    <a:pt x="381" y="256"/>
                  </a:lnTo>
                  <a:lnTo>
                    <a:pt x="394" y="273"/>
                  </a:lnTo>
                  <a:lnTo>
                    <a:pt x="402" y="290"/>
                  </a:lnTo>
                  <a:lnTo>
                    <a:pt x="406" y="309"/>
                  </a:lnTo>
                  <a:lnTo>
                    <a:pt x="406" y="329"/>
                  </a:lnTo>
                  <a:lnTo>
                    <a:pt x="402" y="348"/>
                  </a:lnTo>
                  <a:lnTo>
                    <a:pt x="394" y="366"/>
                  </a:lnTo>
                  <a:lnTo>
                    <a:pt x="381" y="381"/>
                  </a:lnTo>
                  <a:lnTo>
                    <a:pt x="368" y="394"/>
                  </a:lnTo>
                  <a:lnTo>
                    <a:pt x="352" y="401"/>
                  </a:lnTo>
                  <a:lnTo>
                    <a:pt x="335" y="406"/>
                  </a:lnTo>
                  <a:lnTo>
                    <a:pt x="319" y="408"/>
                  </a:lnTo>
                  <a:lnTo>
                    <a:pt x="301" y="406"/>
                  </a:lnTo>
                  <a:lnTo>
                    <a:pt x="286" y="401"/>
                  </a:lnTo>
                  <a:lnTo>
                    <a:pt x="270" y="394"/>
                  </a:lnTo>
                  <a:lnTo>
                    <a:pt x="256" y="381"/>
                  </a:lnTo>
                  <a:lnTo>
                    <a:pt x="26" y="151"/>
                  </a:lnTo>
                  <a:lnTo>
                    <a:pt x="14" y="135"/>
                  </a:lnTo>
                  <a:lnTo>
                    <a:pt x="5" y="117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60"/>
                  </a:lnTo>
                  <a:lnTo>
                    <a:pt x="14" y="42"/>
                  </a:lnTo>
                  <a:lnTo>
                    <a:pt x="26" y="25"/>
                  </a:lnTo>
                  <a:lnTo>
                    <a:pt x="42" y="13"/>
                  </a:lnTo>
                  <a:lnTo>
                    <a:pt x="60" y="4"/>
                  </a:lnTo>
                  <a:lnTo>
                    <a:pt x="79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23"/>
            <p:cNvSpPr>
              <a:spLocks noEditPoints="1"/>
            </p:cNvSpPr>
            <p:nvPr/>
          </p:nvSpPr>
          <p:spPr bwMode="auto">
            <a:xfrm>
              <a:off x="5516563" y="3486150"/>
              <a:ext cx="350837" cy="542925"/>
            </a:xfrm>
            <a:custGeom>
              <a:avLst/>
              <a:gdLst>
                <a:gd name="T0" fmla="*/ 1130 w 2214"/>
                <a:gd name="T1" fmla="*/ 2952 h 3419"/>
                <a:gd name="T2" fmla="*/ 1192 w 2214"/>
                <a:gd name="T3" fmla="*/ 3014 h 3419"/>
                <a:gd name="T4" fmla="*/ 1169 w 2214"/>
                <a:gd name="T5" fmla="*/ 3101 h 3419"/>
                <a:gd name="T6" fmla="*/ 685 w 2214"/>
                <a:gd name="T7" fmla="*/ 3126 h 3419"/>
                <a:gd name="T8" fmla="*/ 1527 w 2214"/>
                <a:gd name="T9" fmla="*/ 2833 h 3419"/>
                <a:gd name="T10" fmla="*/ 988 w 2214"/>
                <a:gd name="T11" fmla="*/ 1606 h 3419"/>
                <a:gd name="T12" fmla="*/ 1222 w 2214"/>
                <a:gd name="T13" fmla="*/ 1621 h 3419"/>
                <a:gd name="T14" fmla="*/ 865 w 2214"/>
                <a:gd name="T15" fmla="*/ 1337 h 3419"/>
                <a:gd name="T16" fmla="*/ 883 w 2214"/>
                <a:gd name="T17" fmla="*/ 205 h 3419"/>
                <a:gd name="T18" fmla="*/ 617 w 2214"/>
                <a:gd name="T19" fmla="*/ 325 h 3419"/>
                <a:gd name="T20" fmla="*/ 400 w 2214"/>
                <a:gd name="T21" fmla="*/ 521 h 3419"/>
                <a:gd name="T22" fmla="*/ 248 w 2214"/>
                <a:gd name="T23" fmla="*/ 778 h 3419"/>
                <a:gd name="T24" fmla="*/ 179 w 2214"/>
                <a:gd name="T25" fmla="*/ 1080 h 3419"/>
                <a:gd name="T26" fmla="*/ 201 w 2214"/>
                <a:gd name="T27" fmla="*/ 1399 h 3419"/>
                <a:gd name="T28" fmla="*/ 307 w 2214"/>
                <a:gd name="T29" fmla="*/ 1718 h 3419"/>
                <a:gd name="T30" fmla="*/ 485 w 2214"/>
                <a:gd name="T31" fmla="*/ 2013 h 3419"/>
                <a:gd name="T32" fmla="*/ 630 w 2214"/>
                <a:gd name="T33" fmla="*/ 2328 h 3419"/>
                <a:gd name="T34" fmla="*/ 685 w 2214"/>
                <a:gd name="T35" fmla="*/ 2656 h 3419"/>
                <a:gd name="T36" fmla="*/ 639 w 2214"/>
                <a:gd name="T37" fmla="*/ 1265 h 3419"/>
                <a:gd name="T38" fmla="*/ 665 w 2214"/>
                <a:gd name="T39" fmla="*/ 1184 h 3419"/>
                <a:gd name="T40" fmla="*/ 1487 w 2214"/>
                <a:gd name="T41" fmla="*/ 1160 h 3419"/>
                <a:gd name="T42" fmla="*/ 1561 w 2214"/>
                <a:gd name="T43" fmla="*/ 1201 h 3419"/>
                <a:gd name="T44" fmla="*/ 1567 w 2214"/>
                <a:gd name="T45" fmla="*/ 1286 h 3419"/>
                <a:gd name="T46" fmla="*/ 1533 w 2214"/>
                <a:gd name="T47" fmla="*/ 2573 h 3419"/>
                <a:gd name="T48" fmla="*/ 1611 w 2214"/>
                <a:gd name="T49" fmla="*/ 2247 h 3419"/>
                <a:gd name="T50" fmla="*/ 1778 w 2214"/>
                <a:gd name="T51" fmla="*/ 1937 h 3419"/>
                <a:gd name="T52" fmla="*/ 1940 w 2214"/>
                <a:gd name="T53" fmla="*/ 1640 h 3419"/>
                <a:gd name="T54" fmla="*/ 2026 w 2214"/>
                <a:gd name="T55" fmla="*/ 1318 h 3419"/>
                <a:gd name="T56" fmla="*/ 2025 w 2214"/>
                <a:gd name="T57" fmla="*/ 1001 h 3419"/>
                <a:gd name="T58" fmla="*/ 1933 w 2214"/>
                <a:gd name="T59" fmla="*/ 708 h 3419"/>
                <a:gd name="T60" fmla="*/ 1764 w 2214"/>
                <a:gd name="T61" fmla="*/ 465 h 3419"/>
                <a:gd name="T62" fmla="*/ 1534 w 2214"/>
                <a:gd name="T63" fmla="*/ 287 h 3419"/>
                <a:gd name="T64" fmla="*/ 1257 w 2214"/>
                <a:gd name="T65" fmla="*/ 189 h 3419"/>
                <a:gd name="T66" fmla="*/ 1193 w 2214"/>
                <a:gd name="T67" fmla="*/ 3 h 3419"/>
                <a:gd name="T68" fmla="*/ 1518 w 2214"/>
                <a:gd name="T69" fmla="*/ 83 h 3419"/>
                <a:gd name="T70" fmla="*/ 1798 w 2214"/>
                <a:gd name="T71" fmla="*/ 255 h 3419"/>
                <a:gd name="T72" fmla="*/ 2018 w 2214"/>
                <a:gd name="T73" fmla="*/ 503 h 3419"/>
                <a:gd name="T74" fmla="*/ 2162 w 2214"/>
                <a:gd name="T75" fmla="*/ 810 h 3419"/>
                <a:gd name="T76" fmla="*/ 2214 w 2214"/>
                <a:gd name="T77" fmla="*/ 1161 h 3419"/>
                <a:gd name="T78" fmla="*/ 2164 w 2214"/>
                <a:gd name="T79" fmla="*/ 1524 h 3419"/>
                <a:gd name="T80" fmla="*/ 2024 w 2214"/>
                <a:gd name="T81" fmla="*/ 1877 h 3419"/>
                <a:gd name="T82" fmla="*/ 1828 w 2214"/>
                <a:gd name="T83" fmla="*/ 2195 h 3419"/>
                <a:gd name="T84" fmla="*/ 1718 w 2214"/>
                <a:gd name="T85" fmla="*/ 2520 h 3419"/>
                <a:gd name="T86" fmla="*/ 1702 w 2214"/>
                <a:gd name="T87" fmla="*/ 3274 h 3419"/>
                <a:gd name="T88" fmla="*/ 1641 w 2214"/>
                <a:gd name="T89" fmla="*/ 3377 h 3419"/>
                <a:gd name="T90" fmla="*/ 1527 w 2214"/>
                <a:gd name="T91" fmla="*/ 3419 h 3419"/>
                <a:gd name="T92" fmla="*/ 596 w 2214"/>
                <a:gd name="T93" fmla="*/ 3395 h 3419"/>
                <a:gd name="T94" fmla="*/ 519 w 2214"/>
                <a:gd name="T95" fmla="*/ 3304 h 3419"/>
                <a:gd name="T96" fmla="*/ 505 w 2214"/>
                <a:gd name="T97" fmla="*/ 2602 h 3419"/>
                <a:gd name="T98" fmla="*/ 422 w 2214"/>
                <a:gd name="T99" fmla="*/ 2274 h 3419"/>
                <a:gd name="T100" fmla="*/ 237 w 2214"/>
                <a:gd name="T101" fmla="*/ 1961 h 3419"/>
                <a:gd name="T102" fmla="*/ 76 w 2214"/>
                <a:gd name="T103" fmla="*/ 1615 h 3419"/>
                <a:gd name="T104" fmla="*/ 2 w 2214"/>
                <a:gd name="T105" fmla="*/ 1251 h 3419"/>
                <a:gd name="T106" fmla="*/ 28 w 2214"/>
                <a:gd name="T107" fmla="*/ 895 h 3419"/>
                <a:gd name="T108" fmla="*/ 150 w 2214"/>
                <a:gd name="T109" fmla="*/ 575 h 3419"/>
                <a:gd name="T110" fmla="*/ 352 w 2214"/>
                <a:gd name="T111" fmla="*/ 310 h 3419"/>
                <a:gd name="T112" fmla="*/ 620 w 2214"/>
                <a:gd name="T113" fmla="*/ 117 h 3419"/>
                <a:gd name="T114" fmla="*/ 935 w 2214"/>
                <a:gd name="T115" fmla="*/ 13 h 3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3419">
                  <a:moveTo>
                    <a:pt x="685" y="2833"/>
                  </a:moveTo>
                  <a:lnTo>
                    <a:pt x="685" y="2949"/>
                  </a:lnTo>
                  <a:lnTo>
                    <a:pt x="1107" y="2949"/>
                  </a:lnTo>
                  <a:lnTo>
                    <a:pt x="1130" y="2952"/>
                  </a:lnTo>
                  <a:lnTo>
                    <a:pt x="1151" y="2961"/>
                  </a:lnTo>
                  <a:lnTo>
                    <a:pt x="1169" y="2975"/>
                  </a:lnTo>
                  <a:lnTo>
                    <a:pt x="1183" y="2993"/>
                  </a:lnTo>
                  <a:lnTo>
                    <a:pt x="1192" y="3014"/>
                  </a:lnTo>
                  <a:lnTo>
                    <a:pt x="1194" y="3037"/>
                  </a:lnTo>
                  <a:lnTo>
                    <a:pt x="1192" y="3061"/>
                  </a:lnTo>
                  <a:lnTo>
                    <a:pt x="1183" y="3082"/>
                  </a:lnTo>
                  <a:lnTo>
                    <a:pt x="1169" y="3101"/>
                  </a:lnTo>
                  <a:lnTo>
                    <a:pt x="1151" y="3114"/>
                  </a:lnTo>
                  <a:lnTo>
                    <a:pt x="1130" y="3123"/>
                  </a:lnTo>
                  <a:lnTo>
                    <a:pt x="1107" y="3126"/>
                  </a:lnTo>
                  <a:lnTo>
                    <a:pt x="685" y="3126"/>
                  </a:lnTo>
                  <a:lnTo>
                    <a:pt x="685" y="3242"/>
                  </a:lnTo>
                  <a:lnTo>
                    <a:pt x="1527" y="3242"/>
                  </a:lnTo>
                  <a:lnTo>
                    <a:pt x="1528" y="3242"/>
                  </a:lnTo>
                  <a:lnTo>
                    <a:pt x="1527" y="2833"/>
                  </a:lnTo>
                  <a:lnTo>
                    <a:pt x="685" y="2833"/>
                  </a:lnTo>
                  <a:close/>
                  <a:moveTo>
                    <a:pt x="865" y="1337"/>
                  </a:moveTo>
                  <a:lnTo>
                    <a:pt x="983" y="1590"/>
                  </a:lnTo>
                  <a:lnTo>
                    <a:pt x="988" y="1606"/>
                  </a:lnTo>
                  <a:lnTo>
                    <a:pt x="991" y="1621"/>
                  </a:lnTo>
                  <a:lnTo>
                    <a:pt x="1059" y="2656"/>
                  </a:lnTo>
                  <a:lnTo>
                    <a:pt x="1153" y="2656"/>
                  </a:lnTo>
                  <a:lnTo>
                    <a:pt x="1222" y="1621"/>
                  </a:lnTo>
                  <a:lnTo>
                    <a:pt x="1225" y="1606"/>
                  </a:lnTo>
                  <a:lnTo>
                    <a:pt x="1231" y="1590"/>
                  </a:lnTo>
                  <a:lnTo>
                    <a:pt x="1348" y="1337"/>
                  </a:lnTo>
                  <a:lnTo>
                    <a:pt x="865" y="1337"/>
                  </a:lnTo>
                  <a:close/>
                  <a:moveTo>
                    <a:pt x="1107" y="176"/>
                  </a:moveTo>
                  <a:lnTo>
                    <a:pt x="1030" y="179"/>
                  </a:lnTo>
                  <a:lnTo>
                    <a:pt x="955" y="189"/>
                  </a:lnTo>
                  <a:lnTo>
                    <a:pt x="883" y="205"/>
                  </a:lnTo>
                  <a:lnTo>
                    <a:pt x="813" y="227"/>
                  </a:lnTo>
                  <a:lnTo>
                    <a:pt x="744" y="254"/>
                  </a:lnTo>
                  <a:lnTo>
                    <a:pt x="679" y="287"/>
                  </a:lnTo>
                  <a:lnTo>
                    <a:pt x="617" y="325"/>
                  </a:lnTo>
                  <a:lnTo>
                    <a:pt x="557" y="367"/>
                  </a:lnTo>
                  <a:lnTo>
                    <a:pt x="501" y="413"/>
                  </a:lnTo>
                  <a:lnTo>
                    <a:pt x="449" y="465"/>
                  </a:lnTo>
                  <a:lnTo>
                    <a:pt x="400" y="521"/>
                  </a:lnTo>
                  <a:lnTo>
                    <a:pt x="356" y="580"/>
                  </a:lnTo>
                  <a:lnTo>
                    <a:pt x="315" y="643"/>
                  </a:lnTo>
                  <a:lnTo>
                    <a:pt x="279" y="708"/>
                  </a:lnTo>
                  <a:lnTo>
                    <a:pt x="248" y="778"/>
                  </a:lnTo>
                  <a:lnTo>
                    <a:pt x="223" y="850"/>
                  </a:lnTo>
                  <a:lnTo>
                    <a:pt x="203" y="925"/>
                  </a:lnTo>
                  <a:lnTo>
                    <a:pt x="188" y="1001"/>
                  </a:lnTo>
                  <a:lnTo>
                    <a:pt x="179" y="1080"/>
                  </a:lnTo>
                  <a:lnTo>
                    <a:pt x="175" y="1161"/>
                  </a:lnTo>
                  <a:lnTo>
                    <a:pt x="179" y="1240"/>
                  </a:lnTo>
                  <a:lnTo>
                    <a:pt x="187" y="1318"/>
                  </a:lnTo>
                  <a:lnTo>
                    <a:pt x="201" y="1399"/>
                  </a:lnTo>
                  <a:lnTo>
                    <a:pt x="220" y="1480"/>
                  </a:lnTo>
                  <a:lnTo>
                    <a:pt x="244" y="1560"/>
                  </a:lnTo>
                  <a:lnTo>
                    <a:pt x="274" y="1640"/>
                  </a:lnTo>
                  <a:lnTo>
                    <a:pt x="307" y="1718"/>
                  </a:lnTo>
                  <a:lnTo>
                    <a:pt x="346" y="1794"/>
                  </a:lnTo>
                  <a:lnTo>
                    <a:pt x="388" y="1867"/>
                  </a:lnTo>
                  <a:lnTo>
                    <a:pt x="434" y="1937"/>
                  </a:lnTo>
                  <a:lnTo>
                    <a:pt x="485" y="2013"/>
                  </a:lnTo>
                  <a:lnTo>
                    <a:pt x="529" y="2089"/>
                  </a:lnTo>
                  <a:lnTo>
                    <a:pt x="568" y="2167"/>
                  </a:lnTo>
                  <a:lnTo>
                    <a:pt x="602" y="2247"/>
                  </a:lnTo>
                  <a:lnTo>
                    <a:pt x="630" y="2328"/>
                  </a:lnTo>
                  <a:lnTo>
                    <a:pt x="652" y="2409"/>
                  </a:lnTo>
                  <a:lnTo>
                    <a:pt x="669" y="2491"/>
                  </a:lnTo>
                  <a:lnTo>
                    <a:pt x="680" y="2573"/>
                  </a:lnTo>
                  <a:lnTo>
                    <a:pt x="685" y="2656"/>
                  </a:lnTo>
                  <a:lnTo>
                    <a:pt x="882" y="2656"/>
                  </a:lnTo>
                  <a:lnTo>
                    <a:pt x="816" y="1650"/>
                  </a:lnTo>
                  <a:lnTo>
                    <a:pt x="646" y="1286"/>
                  </a:lnTo>
                  <a:lnTo>
                    <a:pt x="639" y="1265"/>
                  </a:lnTo>
                  <a:lnTo>
                    <a:pt x="638" y="1243"/>
                  </a:lnTo>
                  <a:lnTo>
                    <a:pt x="642" y="1221"/>
                  </a:lnTo>
                  <a:lnTo>
                    <a:pt x="651" y="1201"/>
                  </a:lnTo>
                  <a:lnTo>
                    <a:pt x="665" y="1184"/>
                  </a:lnTo>
                  <a:lnTo>
                    <a:pt x="683" y="1171"/>
                  </a:lnTo>
                  <a:lnTo>
                    <a:pt x="703" y="1163"/>
                  </a:lnTo>
                  <a:lnTo>
                    <a:pt x="725" y="1160"/>
                  </a:lnTo>
                  <a:lnTo>
                    <a:pt x="1487" y="1160"/>
                  </a:lnTo>
                  <a:lnTo>
                    <a:pt x="1509" y="1163"/>
                  </a:lnTo>
                  <a:lnTo>
                    <a:pt x="1529" y="1171"/>
                  </a:lnTo>
                  <a:lnTo>
                    <a:pt x="1547" y="1184"/>
                  </a:lnTo>
                  <a:lnTo>
                    <a:pt x="1561" y="1201"/>
                  </a:lnTo>
                  <a:lnTo>
                    <a:pt x="1571" y="1221"/>
                  </a:lnTo>
                  <a:lnTo>
                    <a:pt x="1576" y="1243"/>
                  </a:lnTo>
                  <a:lnTo>
                    <a:pt x="1574" y="1265"/>
                  </a:lnTo>
                  <a:lnTo>
                    <a:pt x="1567" y="1286"/>
                  </a:lnTo>
                  <a:lnTo>
                    <a:pt x="1398" y="1650"/>
                  </a:lnTo>
                  <a:lnTo>
                    <a:pt x="1330" y="2656"/>
                  </a:lnTo>
                  <a:lnTo>
                    <a:pt x="1528" y="2656"/>
                  </a:lnTo>
                  <a:lnTo>
                    <a:pt x="1533" y="2573"/>
                  </a:lnTo>
                  <a:lnTo>
                    <a:pt x="1544" y="2491"/>
                  </a:lnTo>
                  <a:lnTo>
                    <a:pt x="1560" y="2409"/>
                  </a:lnTo>
                  <a:lnTo>
                    <a:pt x="1582" y="2328"/>
                  </a:lnTo>
                  <a:lnTo>
                    <a:pt x="1611" y="2247"/>
                  </a:lnTo>
                  <a:lnTo>
                    <a:pt x="1644" y="2167"/>
                  </a:lnTo>
                  <a:lnTo>
                    <a:pt x="1684" y="2089"/>
                  </a:lnTo>
                  <a:lnTo>
                    <a:pt x="1728" y="2013"/>
                  </a:lnTo>
                  <a:lnTo>
                    <a:pt x="1778" y="1937"/>
                  </a:lnTo>
                  <a:lnTo>
                    <a:pt x="1825" y="1867"/>
                  </a:lnTo>
                  <a:lnTo>
                    <a:pt x="1868" y="1794"/>
                  </a:lnTo>
                  <a:lnTo>
                    <a:pt x="1905" y="1718"/>
                  </a:lnTo>
                  <a:lnTo>
                    <a:pt x="1940" y="1640"/>
                  </a:lnTo>
                  <a:lnTo>
                    <a:pt x="1968" y="1560"/>
                  </a:lnTo>
                  <a:lnTo>
                    <a:pt x="1993" y="1480"/>
                  </a:lnTo>
                  <a:lnTo>
                    <a:pt x="2012" y="1399"/>
                  </a:lnTo>
                  <a:lnTo>
                    <a:pt x="2026" y="1318"/>
                  </a:lnTo>
                  <a:lnTo>
                    <a:pt x="2035" y="1240"/>
                  </a:lnTo>
                  <a:lnTo>
                    <a:pt x="2037" y="1161"/>
                  </a:lnTo>
                  <a:lnTo>
                    <a:pt x="2034" y="1080"/>
                  </a:lnTo>
                  <a:lnTo>
                    <a:pt x="2025" y="1001"/>
                  </a:lnTo>
                  <a:lnTo>
                    <a:pt x="2010" y="925"/>
                  </a:lnTo>
                  <a:lnTo>
                    <a:pt x="1989" y="850"/>
                  </a:lnTo>
                  <a:lnTo>
                    <a:pt x="1964" y="778"/>
                  </a:lnTo>
                  <a:lnTo>
                    <a:pt x="1933" y="708"/>
                  </a:lnTo>
                  <a:lnTo>
                    <a:pt x="1898" y="643"/>
                  </a:lnTo>
                  <a:lnTo>
                    <a:pt x="1858" y="580"/>
                  </a:lnTo>
                  <a:lnTo>
                    <a:pt x="1812" y="521"/>
                  </a:lnTo>
                  <a:lnTo>
                    <a:pt x="1764" y="465"/>
                  </a:lnTo>
                  <a:lnTo>
                    <a:pt x="1712" y="413"/>
                  </a:lnTo>
                  <a:lnTo>
                    <a:pt x="1655" y="367"/>
                  </a:lnTo>
                  <a:lnTo>
                    <a:pt x="1597" y="325"/>
                  </a:lnTo>
                  <a:lnTo>
                    <a:pt x="1534" y="287"/>
                  </a:lnTo>
                  <a:lnTo>
                    <a:pt x="1468" y="254"/>
                  </a:lnTo>
                  <a:lnTo>
                    <a:pt x="1400" y="227"/>
                  </a:lnTo>
                  <a:lnTo>
                    <a:pt x="1330" y="205"/>
                  </a:lnTo>
                  <a:lnTo>
                    <a:pt x="1257" y="189"/>
                  </a:lnTo>
                  <a:lnTo>
                    <a:pt x="1183" y="179"/>
                  </a:lnTo>
                  <a:lnTo>
                    <a:pt x="1107" y="176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31"/>
                  </a:lnTo>
                  <a:lnTo>
                    <a:pt x="1441" y="53"/>
                  </a:lnTo>
                  <a:lnTo>
                    <a:pt x="1518" y="83"/>
                  </a:lnTo>
                  <a:lnTo>
                    <a:pt x="1593" y="117"/>
                  </a:lnTo>
                  <a:lnTo>
                    <a:pt x="1665" y="158"/>
                  </a:lnTo>
                  <a:lnTo>
                    <a:pt x="1734" y="204"/>
                  </a:lnTo>
                  <a:lnTo>
                    <a:pt x="1798" y="255"/>
                  </a:lnTo>
                  <a:lnTo>
                    <a:pt x="1860" y="310"/>
                  </a:lnTo>
                  <a:lnTo>
                    <a:pt x="1918" y="370"/>
                  </a:lnTo>
                  <a:lnTo>
                    <a:pt x="1971" y="434"/>
                  </a:lnTo>
                  <a:lnTo>
                    <a:pt x="2018" y="503"/>
                  </a:lnTo>
                  <a:lnTo>
                    <a:pt x="2062" y="575"/>
                  </a:lnTo>
                  <a:lnTo>
                    <a:pt x="2101" y="651"/>
                  </a:lnTo>
                  <a:lnTo>
                    <a:pt x="2134" y="729"/>
                  </a:lnTo>
                  <a:lnTo>
                    <a:pt x="2162" y="810"/>
                  </a:lnTo>
                  <a:lnTo>
                    <a:pt x="2184" y="895"/>
                  </a:lnTo>
                  <a:lnTo>
                    <a:pt x="2201" y="981"/>
                  </a:lnTo>
                  <a:lnTo>
                    <a:pt x="2211" y="1070"/>
                  </a:lnTo>
                  <a:lnTo>
                    <a:pt x="2214" y="1161"/>
                  </a:lnTo>
                  <a:lnTo>
                    <a:pt x="2211" y="1251"/>
                  </a:lnTo>
                  <a:lnTo>
                    <a:pt x="2201" y="1342"/>
                  </a:lnTo>
                  <a:lnTo>
                    <a:pt x="2185" y="1433"/>
                  </a:lnTo>
                  <a:lnTo>
                    <a:pt x="2164" y="1524"/>
                  </a:lnTo>
                  <a:lnTo>
                    <a:pt x="2138" y="1615"/>
                  </a:lnTo>
                  <a:lnTo>
                    <a:pt x="2104" y="1703"/>
                  </a:lnTo>
                  <a:lnTo>
                    <a:pt x="2067" y="1791"/>
                  </a:lnTo>
                  <a:lnTo>
                    <a:pt x="2024" y="1877"/>
                  </a:lnTo>
                  <a:lnTo>
                    <a:pt x="1975" y="1961"/>
                  </a:lnTo>
                  <a:lnTo>
                    <a:pt x="1922" y="2040"/>
                  </a:lnTo>
                  <a:lnTo>
                    <a:pt x="1872" y="2116"/>
                  </a:lnTo>
                  <a:lnTo>
                    <a:pt x="1828" y="2195"/>
                  </a:lnTo>
                  <a:lnTo>
                    <a:pt x="1790" y="2274"/>
                  </a:lnTo>
                  <a:lnTo>
                    <a:pt x="1759" y="2354"/>
                  </a:lnTo>
                  <a:lnTo>
                    <a:pt x="1735" y="2436"/>
                  </a:lnTo>
                  <a:lnTo>
                    <a:pt x="1718" y="2520"/>
                  </a:lnTo>
                  <a:lnTo>
                    <a:pt x="1707" y="2602"/>
                  </a:lnTo>
                  <a:lnTo>
                    <a:pt x="1704" y="2685"/>
                  </a:lnTo>
                  <a:lnTo>
                    <a:pt x="1704" y="3242"/>
                  </a:lnTo>
                  <a:lnTo>
                    <a:pt x="1702" y="3274"/>
                  </a:lnTo>
                  <a:lnTo>
                    <a:pt x="1693" y="3304"/>
                  </a:lnTo>
                  <a:lnTo>
                    <a:pt x="1680" y="3331"/>
                  </a:lnTo>
                  <a:lnTo>
                    <a:pt x="1663" y="3356"/>
                  </a:lnTo>
                  <a:lnTo>
                    <a:pt x="1641" y="3377"/>
                  </a:lnTo>
                  <a:lnTo>
                    <a:pt x="1617" y="3395"/>
                  </a:lnTo>
                  <a:lnTo>
                    <a:pt x="1589" y="3408"/>
                  </a:lnTo>
                  <a:lnTo>
                    <a:pt x="1559" y="3416"/>
                  </a:lnTo>
                  <a:lnTo>
                    <a:pt x="1527" y="3419"/>
                  </a:lnTo>
                  <a:lnTo>
                    <a:pt x="685" y="3419"/>
                  </a:lnTo>
                  <a:lnTo>
                    <a:pt x="653" y="3416"/>
                  </a:lnTo>
                  <a:lnTo>
                    <a:pt x="623" y="3408"/>
                  </a:lnTo>
                  <a:lnTo>
                    <a:pt x="596" y="3395"/>
                  </a:lnTo>
                  <a:lnTo>
                    <a:pt x="571" y="3377"/>
                  </a:lnTo>
                  <a:lnTo>
                    <a:pt x="550" y="3356"/>
                  </a:lnTo>
                  <a:lnTo>
                    <a:pt x="533" y="3331"/>
                  </a:lnTo>
                  <a:lnTo>
                    <a:pt x="519" y="3304"/>
                  </a:lnTo>
                  <a:lnTo>
                    <a:pt x="512" y="3274"/>
                  </a:lnTo>
                  <a:lnTo>
                    <a:pt x="508" y="3242"/>
                  </a:lnTo>
                  <a:lnTo>
                    <a:pt x="508" y="2685"/>
                  </a:lnTo>
                  <a:lnTo>
                    <a:pt x="505" y="2602"/>
                  </a:lnTo>
                  <a:lnTo>
                    <a:pt x="495" y="2520"/>
                  </a:lnTo>
                  <a:lnTo>
                    <a:pt x="477" y="2436"/>
                  </a:lnTo>
                  <a:lnTo>
                    <a:pt x="453" y="2354"/>
                  </a:lnTo>
                  <a:lnTo>
                    <a:pt x="422" y="2274"/>
                  </a:lnTo>
                  <a:lnTo>
                    <a:pt x="385" y="2195"/>
                  </a:lnTo>
                  <a:lnTo>
                    <a:pt x="341" y="2116"/>
                  </a:lnTo>
                  <a:lnTo>
                    <a:pt x="291" y="2040"/>
                  </a:lnTo>
                  <a:lnTo>
                    <a:pt x="237" y="1961"/>
                  </a:lnTo>
                  <a:lnTo>
                    <a:pt x="190" y="1877"/>
                  </a:lnTo>
                  <a:lnTo>
                    <a:pt x="146" y="1791"/>
                  </a:lnTo>
                  <a:lnTo>
                    <a:pt x="108" y="1703"/>
                  </a:lnTo>
                  <a:lnTo>
                    <a:pt x="76" y="1615"/>
                  </a:lnTo>
                  <a:lnTo>
                    <a:pt x="48" y="1524"/>
                  </a:lnTo>
                  <a:lnTo>
                    <a:pt x="27" y="1433"/>
                  </a:lnTo>
                  <a:lnTo>
                    <a:pt x="12" y="1342"/>
                  </a:lnTo>
                  <a:lnTo>
                    <a:pt x="2" y="1251"/>
                  </a:lnTo>
                  <a:lnTo>
                    <a:pt x="0" y="1161"/>
                  </a:lnTo>
                  <a:lnTo>
                    <a:pt x="3" y="1070"/>
                  </a:lnTo>
                  <a:lnTo>
                    <a:pt x="12" y="981"/>
                  </a:lnTo>
                  <a:lnTo>
                    <a:pt x="28" y="895"/>
                  </a:lnTo>
                  <a:lnTo>
                    <a:pt x="51" y="810"/>
                  </a:lnTo>
                  <a:lnTo>
                    <a:pt x="78" y="729"/>
                  </a:lnTo>
                  <a:lnTo>
                    <a:pt x="111" y="651"/>
                  </a:lnTo>
                  <a:lnTo>
                    <a:pt x="150" y="575"/>
                  </a:lnTo>
                  <a:lnTo>
                    <a:pt x="194" y="503"/>
                  </a:lnTo>
                  <a:lnTo>
                    <a:pt x="243" y="434"/>
                  </a:lnTo>
                  <a:lnTo>
                    <a:pt x="296" y="370"/>
                  </a:lnTo>
                  <a:lnTo>
                    <a:pt x="352" y="310"/>
                  </a:lnTo>
                  <a:lnTo>
                    <a:pt x="414" y="255"/>
                  </a:lnTo>
                  <a:lnTo>
                    <a:pt x="480" y="204"/>
                  </a:lnTo>
                  <a:lnTo>
                    <a:pt x="548" y="158"/>
                  </a:lnTo>
                  <a:lnTo>
                    <a:pt x="620" y="117"/>
                  </a:lnTo>
                  <a:lnTo>
                    <a:pt x="695" y="83"/>
                  </a:lnTo>
                  <a:lnTo>
                    <a:pt x="773" y="53"/>
                  </a:lnTo>
                  <a:lnTo>
                    <a:pt x="852" y="31"/>
                  </a:lnTo>
                  <a:lnTo>
                    <a:pt x="935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75242" y="5873751"/>
            <a:ext cx="450016" cy="441408"/>
            <a:chOff x="6296025" y="4225925"/>
            <a:chExt cx="581025" cy="569913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Freeform 294"/>
            <p:cNvSpPr>
              <a:spLocks noEditPoints="1"/>
            </p:cNvSpPr>
            <p:nvPr/>
          </p:nvSpPr>
          <p:spPr bwMode="auto">
            <a:xfrm>
              <a:off x="6329363" y="4225925"/>
              <a:ext cx="514350" cy="490538"/>
            </a:xfrm>
            <a:custGeom>
              <a:avLst/>
              <a:gdLst>
                <a:gd name="T0" fmla="*/ 1592 w 3236"/>
                <a:gd name="T1" fmla="*/ 199 h 3086"/>
                <a:gd name="T2" fmla="*/ 1200 w 3236"/>
                <a:gd name="T3" fmla="*/ 969 h 3086"/>
                <a:gd name="T4" fmla="*/ 1099 w 3236"/>
                <a:gd name="T5" fmla="*/ 1053 h 3086"/>
                <a:gd name="T6" fmla="*/ 219 w 3236"/>
                <a:gd name="T7" fmla="*/ 1192 h 3086"/>
                <a:gd name="T8" fmla="*/ 195 w 3236"/>
                <a:gd name="T9" fmla="*/ 1221 h 3086"/>
                <a:gd name="T10" fmla="*/ 198 w 3236"/>
                <a:gd name="T11" fmla="*/ 1258 h 3086"/>
                <a:gd name="T12" fmla="*/ 827 w 3236"/>
                <a:gd name="T13" fmla="*/ 1884 h 3086"/>
                <a:gd name="T14" fmla="*/ 859 w 3236"/>
                <a:gd name="T15" fmla="*/ 2011 h 3086"/>
                <a:gd name="T16" fmla="*/ 722 w 3236"/>
                <a:gd name="T17" fmla="*/ 2864 h 3086"/>
                <a:gd name="T18" fmla="*/ 744 w 3236"/>
                <a:gd name="T19" fmla="*/ 2888 h 3086"/>
                <a:gd name="T20" fmla="*/ 790 w 3236"/>
                <a:gd name="T21" fmla="*/ 2888 h 3086"/>
                <a:gd name="T22" fmla="*/ 1618 w 3236"/>
                <a:gd name="T23" fmla="*/ 2486 h 3086"/>
                <a:gd name="T24" fmla="*/ 2446 w 3236"/>
                <a:gd name="T25" fmla="*/ 2888 h 3086"/>
                <a:gd name="T26" fmla="*/ 2492 w 3236"/>
                <a:gd name="T27" fmla="*/ 2888 h 3086"/>
                <a:gd name="T28" fmla="*/ 2514 w 3236"/>
                <a:gd name="T29" fmla="*/ 2864 h 3086"/>
                <a:gd name="T30" fmla="*/ 2377 w 3236"/>
                <a:gd name="T31" fmla="*/ 2011 h 3086"/>
                <a:gd name="T32" fmla="*/ 2409 w 3236"/>
                <a:gd name="T33" fmla="*/ 1884 h 3086"/>
                <a:gd name="T34" fmla="*/ 3038 w 3236"/>
                <a:gd name="T35" fmla="*/ 1258 h 3086"/>
                <a:gd name="T36" fmla="*/ 3041 w 3236"/>
                <a:gd name="T37" fmla="*/ 1221 h 3086"/>
                <a:gd name="T38" fmla="*/ 3017 w 3236"/>
                <a:gd name="T39" fmla="*/ 1192 h 3086"/>
                <a:gd name="T40" fmla="*/ 2137 w 3236"/>
                <a:gd name="T41" fmla="*/ 1053 h 3086"/>
                <a:gd name="T42" fmla="*/ 2036 w 3236"/>
                <a:gd name="T43" fmla="*/ 970 h 3086"/>
                <a:gd name="T44" fmla="*/ 1653 w 3236"/>
                <a:gd name="T45" fmla="*/ 207 h 3086"/>
                <a:gd name="T46" fmla="*/ 1618 w 3236"/>
                <a:gd name="T47" fmla="*/ 192 h 3086"/>
                <a:gd name="T48" fmla="*/ 1717 w 3236"/>
                <a:gd name="T49" fmla="*/ 20 h 3086"/>
                <a:gd name="T50" fmla="*/ 1818 w 3236"/>
                <a:gd name="T51" fmla="*/ 104 h 3086"/>
                <a:gd name="T52" fmla="*/ 2214 w 3236"/>
                <a:gd name="T53" fmla="*/ 878 h 3086"/>
                <a:gd name="T54" fmla="*/ 3103 w 3236"/>
                <a:gd name="T55" fmla="*/ 1021 h 3086"/>
                <a:gd name="T56" fmla="*/ 3210 w 3236"/>
                <a:gd name="T57" fmla="*/ 1125 h 3086"/>
                <a:gd name="T58" fmla="*/ 3235 w 3236"/>
                <a:gd name="T59" fmla="*/ 1260 h 3086"/>
                <a:gd name="T60" fmla="*/ 3186 w 3236"/>
                <a:gd name="T61" fmla="*/ 1382 h 3086"/>
                <a:gd name="T62" fmla="*/ 2570 w 3236"/>
                <a:gd name="T63" fmla="*/ 1996 h 3086"/>
                <a:gd name="T64" fmla="*/ 2709 w 3236"/>
                <a:gd name="T65" fmla="*/ 2872 h 3086"/>
                <a:gd name="T66" fmla="*/ 2659 w 3236"/>
                <a:gd name="T67" fmla="*/ 2994 h 3086"/>
                <a:gd name="T68" fmla="*/ 2543 w 3236"/>
                <a:gd name="T69" fmla="*/ 3074 h 3086"/>
                <a:gd name="T70" fmla="*/ 2393 w 3236"/>
                <a:gd name="T71" fmla="*/ 3074 h 3086"/>
                <a:gd name="T72" fmla="*/ 1610 w 3236"/>
                <a:gd name="T73" fmla="*/ 2679 h 3086"/>
                <a:gd name="T74" fmla="*/ 806 w 3236"/>
                <a:gd name="T75" fmla="*/ 3083 h 3086"/>
                <a:gd name="T76" fmla="*/ 659 w 3236"/>
                <a:gd name="T77" fmla="*/ 3060 h 3086"/>
                <a:gd name="T78" fmla="*/ 558 w 3236"/>
                <a:gd name="T79" fmla="*/ 2966 h 3086"/>
                <a:gd name="T80" fmla="*/ 526 w 3236"/>
                <a:gd name="T81" fmla="*/ 2839 h 3086"/>
                <a:gd name="T82" fmla="*/ 661 w 3236"/>
                <a:gd name="T83" fmla="*/ 1982 h 3086"/>
                <a:gd name="T84" fmla="*/ 31 w 3236"/>
                <a:gd name="T85" fmla="*/ 1354 h 3086"/>
                <a:gd name="T86" fmla="*/ 0 w 3236"/>
                <a:gd name="T87" fmla="*/ 1227 h 3086"/>
                <a:gd name="T88" fmla="*/ 46 w 3236"/>
                <a:gd name="T89" fmla="*/ 1093 h 3086"/>
                <a:gd name="T90" fmla="*/ 168 w 3236"/>
                <a:gd name="T91" fmla="*/ 1007 h 3086"/>
                <a:gd name="T92" fmla="*/ 1035 w 3236"/>
                <a:gd name="T93" fmla="*/ 869 h 3086"/>
                <a:gd name="T94" fmla="*/ 1439 w 3236"/>
                <a:gd name="T95" fmla="*/ 78 h 3086"/>
                <a:gd name="T96" fmla="*/ 1551 w 3236"/>
                <a:gd name="T97" fmla="*/ 9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36" h="3086">
                  <a:moveTo>
                    <a:pt x="1618" y="192"/>
                  </a:moveTo>
                  <a:lnTo>
                    <a:pt x="1611" y="192"/>
                  </a:lnTo>
                  <a:lnTo>
                    <a:pt x="1602" y="195"/>
                  </a:lnTo>
                  <a:lnTo>
                    <a:pt x="1592" y="199"/>
                  </a:lnTo>
                  <a:lnTo>
                    <a:pt x="1583" y="207"/>
                  </a:lnTo>
                  <a:lnTo>
                    <a:pt x="1575" y="219"/>
                  </a:lnTo>
                  <a:lnTo>
                    <a:pt x="1217" y="940"/>
                  </a:lnTo>
                  <a:lnTo>
                    <a:pt x="1200" y="969"/>
                  </a:lnTo>
                  <a:lnTo>
                    <a:pt x="1179" y="996"/>
                  </a:lnTo>
                  <a:lnTo>
                    <a:pt x="1156" y="1019"/>
                  </a:lnTo>
                  <a:lnTo>
                    <a:pt x="1128" y="1037"/>
                  </a:lnTo>
                  <a:lnTo>
                    <a:pt x="1099" y="1053"/>
                  </a:lnTo>
                  <a:lnTo>
                    <a:pt x="1068" y="1065"/>
                  </a:lnTo>
                  <a:lnTo>
                    <a:pt x="1035" y="1072"/>
                  </a:lnTo>
                  <a:lnTo>
                    <a:pt x="234" y="1188"/>
                  </a:lnTo>
                  <a:lnTo>
                    <a:pt x="219" y="1192"/>
                  </a:lnTo>
                  <a:lnTo>
                    <a:pt x="209" y="1199"/>
                  </a:lnTo>
                  <a:lnTo>
                    <a:pt x="203" y="1206"/>
                  </a:lnTo>
                  <a:lnTo>
                    <a:pt x="197" y="1214"/>
                  </a:lnTo>
                  <a:lnTo>
                    <a:pt x="195" y="1221"/>
                  </a:lnTo>
                  <a:lnTo>
                    <a:pt x="194" y="1227"/>
                  </a:lnTo>
                  <a:lnTo>
                    <a:pt x="193" y="1236"/>
                  </a:lnTo>
                  <a:lnTo>
                    <a:pt x="194" y="1247"/>
                  </a:lnTo>
                  <a:lnTo>
                    <a:pt x="198" y="1258"/>
                  </a:lnTo>
                  <a:lnTo>
                    <a:pt x="207" y="1269"/>
                  </a:lnTo>
                  <a:lnTo>
                    <a:pt x="787" y="1832"/>
                  </a:lnTo>
                  <a:lnTo>
                    <a:pt x="809" y="1856"/>
                  </a:lnTo>
                  <a:lnTo>
                    <a:pt x="827" y="1884"/>
                  </a:lnTo>
                  <a:lnTo>
                    <a:pt x="843" y="1913"/>
                  </a:lnTo>
                  <a:lnTo>
                    <a:pt x="853" y="1945"/>
                  </a:lnTo>
                  <a:lnTo>
                    <a:pt x="858" y="1977"/>
                  </a:lnTo>
                  <a:lnTo>
                    <a:pt x="859" y="2011"/>
                  </a:lnTo>
                  <a:lnTo>
                    <a:pt x="856" y="2044"/>
                  </a:lnTo>
                  <a:lnTo>
                    <a:pt x="720" y="2837"/>
                  </a:lnTo>
                  <a:lnTo>
                    <a:pt x="719" y="2852"/>
                  </a:lnTo>
                  <a:lnTo>
                    <a:pt x="722" y="2864"/>
                  </a:lnTo>
                  <a:lnTo>
                    <a:pt x="727" y="2873"/>
                  </a:lnTo>
                  <a:lnTo>
                    <a:pt x="733" y="2880"/>
                  </a:lnTo>
                  <a:lnTo>
                    <a:pt x="738" y="2884"/>
                  </a:lnTo>
                  <a:lnTo>
                    <a:pt x="744" y="2888"/>
                  </a:lnTo>
                  <a:lnTo>
                    <a:pt x="753" y="2892"/>
                  </a:lnTo>
                  <a:lnTo>
                    <a:pt x="763" y="2893"/>
                  </a:lnTo>
                  <a:lnTo>
                    <a:pt x="775" y="2893"/>
                  </a:lnTo>
                  <a:lnTo>
                    <a:pt x="790" y="2888"/>
                  </a:lnTo>
                  <a:lnTo>
                    <a:pt x="1506" y="2514"/>
                  </a:lnTo>
                  <a:lnTo>
                    <a:pt x="1541" y="2498"/>
                  </a:lnTo>
                  <a:lnTo>
                    <a:pt x="1579" y="2489"/>
                  </a:lnTo>
                  <a:lnTo>
                    <a:pt x="1618" y="2486"/>
                  </a:lnTo>
                  <a:lnTo>
                    <a:pt x="1657" y="2489"/>
                  </a:lnTo>
                  <a:lnTo>
                    <a:pt x="1695" y="2498"/>
                  </a:lnTo>
                  <a:lnTo>
                    <a:pt x="1730" y="2514"/>
                  </a:lnTo>
                  <a:lnTo>
                    <a:pt x="2446" y="2888"/>
                  </a:lnTo>
                  <a:lnTo>
                    <a:pt x="2461" y="2893"/>
                  </a:lnTo>
                  <a:lnTo>
                    <a:pt x="2473" y="2894"/>
                  </a:lnTo>
                  <a:lnTo>
                    <a:pt x="2483" y="2892"/>
                  </a:lnTo>
                  <a:lnTo>
                    <a:pt x="2492" y="2888"/>
                  </a:lnTo>
                  <a:lnTo>
                    <a:pt x="2498" y="2884"/>
                  </a:lnTo>
                  <a:lnTo>
                    <a:pt x="2503" y="2880"/>
                  </a:lnTo>
                  <a:lnTo>
                    <a:pt x="2509" y="2873"/>
                  </a:lnTo>
                  <a:lnTo>
                    <a:pt x="2514" y="2864"/>
                  </a:lnTo>
                  <a:lnTo>
                    <a:pt x="2517" y="2852"/>
                  </a:lnTo>
                  <a:lnTo>
                    <a:pt x="2516" y="2838"/>
                  </a:lnTo>
                  <a:lnTo>
                    <a:pt x="2380" y="2044"/>
                  </a:lnTo>
                  <a:lnTo>
                    <a:pt x="2377" y="2011"/>
                  </a:lnTo>
                  <a:lnTo>
                    <a:pt x="2378" y="1977"/>
                  </a:lnTo>
                  <a:lnTo>
                    <a:pt x="2383" y="1945"/>
                  </a:lnTo>
                  <a:lnTo>
                    <a:pt x="2394" y="1913"/>
                  </a:lnTo>
                  <a:lnTo>
                    <a:pt x="2409" y="1884"/>
                  </a:lnTo>
                  <a:lnTo>
                    <a:pt x="2427" y="1856"/>
                  </a:lnTo>
                  <a:lnTo>
                    <a:pt x="2450" y="1832"/>
                  </a:lnTo>
                  <a:lnTo>
                    <a:pt x="3029" y="1269"/>
                  </a:lnTo>
                  <a:lnTo>
                    <a:pt x="3038" y="1258"/>
                  </a:lnTo>
                  <a:lnTo>
                    <a:pt x="3042" y="1247"/>
                  </a:lnTo>
                  <a:lnTo>
                    <a:pt x="3043" y="1236"/>
                  </a:lnTo>
                  <a:lnTo>
                    <a:pt x="3043" y="1227"/>
                  </a:lnTo>
                  <a:lnTo>
                    <a:pt x="3041" y="1221"/>
                  </a:lnTo>
                  <a:lnTo>
                    <a:pt x="3039" y="1214"/>
                  </a:lnTo>
                  <a:lnTo>
                    <a:pt x="3034" y="1206"/>
                  </a:lnTo>
                  <a:lnTo>
                    <a:pt x="3027" y="1199"/>
                  </a:lnTo>
                  <a:lnTo>
                    <a:pt x="3017" y="1192"/>
                  </a:lnTo>
                  <a:lnTo>
                    <a:pt x="3002" y="1188"/>
                  </a:lnTo>
                  <a:lnTo>
                    <a:pt x="2201" y="1072"/>
                  </a:lnTo>
                  <a:lnTo>
                    <a:pt x="2168" y="1065"/>
                  </a:lnTo>
                  <a:lnTo>
                    <a:pt x="2137" y="1053"/>
                  </a:lnTo>
                  <a:lnTo>
                    <a:pt x="2108" y="1037"/>
                  </a:lnTo>
                  <a:lnTo>
                    <a:pt x="2080" y="1019"/>
                  </a:lnTo>
                  <a:lnTo>
                    <a:pt x="2057" y="996"/>
                  </a:lnTo>
                  <a:lnTo>
                    <a:pt x="2036" y="970"/>
                  </a:lnTo>
                  <a:lnTo>
                    <a:pt x="2019" y="940"/>
                  </a:lnTo>
                  <a:lnTo>
                    <a:pt x="1661" y="219"/>
                  </a:lnTo>
                  <a:lnTo>
                    <a:pt x="1661" y="219"/>
                  </a:lnTo>
                  <a:lnTo>
                    <a:pt x="1653" y="207"/>
                  </a:lnTo>
                  <a:lnTo>
                    <a:pt x="1644" y="199"/>
                  </a:lnTo>
                  <a:lnTo>
                    <a:pt x="1634" y="195"/>
                  </a:lnTo>
                  <a:lnTo>
                    <a:pt x="1625" y="192"/>
                  </a:lnTo>
                  <a:lnTo>
                    <a:pt x="1618" y="192"/>
                  </a:lnTo>
                  <a:close/>
                  <a:moveTo>
                    <a:pt x="1618" y="0"/>
                  </a:moveTo>
                  <a:lnTo>
                    <a:pt x="1652" y="3"/>
                  </a:lnTo>
                  <a:lnTo>
                    <a:pt x="1686" y="9"/>
                  </a:lnTo>
                  <a:lnTo>
                    <a:pt x="1717" y="20"/>
                  </a:lnTo>
                  <a:lnTo>
                    <a:pt x="1746" y="36"/>
                  </a:lnTo>
                  <a:lnTo>
                    <a:pt x="1772" y="56"/>
                  </a:lnTo>
                  <a:lnTo>
                    <a:pt x="1797" y="78"/>
                  </a:lnTo>
                  <a:lnTo>
                    <a:pt x="1818" y="104"/>
                  </a:lnTo>
                  <a:lnTo>
                    <a:pt x="1834" y="134"/>
                  </a:lnTo>
                  <a:lnTo>
                    <a:pt x="2193" y="855"/>
                  </a:lnTo>
                  <a:lnTo>
                    <a:pt x="2201" y="869"/>
                  </a:lnTo>
                  <a:lnTo>
                    <a:pt x="2214" y="878"/>
                  </a:lnTo>
                  <a:lnTo>
                    <a:pt x="2229" y="882"/>
                  </a:lnTo>
                  <a:lnTo>
                    <a:pt x="3030" y="998"/>
                  </a:lnTo>
                  <a:lnTo>
                    <a:pt x="3068" y="1007"/>
                  </a:lnTo>
                  <a:lnTo>
                    <a:pt x="3103" y="1021"/>
                  </a:lnTo>
                  <a:lnTo>
                    <a:pt x="3136" y="1040"/>
                  </a:lnTo>
                  <a:lnTo>
                    <a:pt x="3165" y="1064"/>
                  </a:lnTo>
                  <a:lnTo>
                    <a:pt x="3190" y="1093"/>
                  </a:lnTo>
                  <a:lnTo>
                    <a:pt x="3210" y="1125"/>
                  </a:lnTo>
                  <a:lnTo>
                    <a:pt x="3225" y="1161"/>
                  </a:lnTo>
                  <a:lnTo>
                    <a:pt x="3233" y="1194"/>
                  </a:lnTo>
                  <a:lnTo>
                    <a:pt x="3236" y="1227"/>
                  </a:lnTo>
                  <a:lnTo>
                    <a:pt x="3235" y="1260"/>
                  </a:lnTo>
                  <a:lnTo>
                    <a:pt x="3230" y="1292"/>
                  </a:lnTo>
                  <a:lnTo>
                    <a:pt x="3220" y="1324"/>
                  </a:lnTo>
                  <a:lnTo>
                    <a:pt x="3205" y="1354"/>
                  </a:lnTo>
                  <a:lnTo>
                    <a:pt x="3186" y="1382"/>
                  </a:lnTo>
                  <a:lnTo>
                    <a:pt x="3164" y="1407"/>
                  </a:lnTo>
                  <a:lnTo>
                    <a:pt x="2584" y="1969"/>
                  </a:lnTo>
                  <a:lnTo>
                    <a:pt x="2575" y="1982"/>
                  </a:lnTo>
                  <a:lnTo>
                    <a:pt x="2570" y="1996"/>
                  </a:lnTo>
                  <a:lnTo>
                    <a:pt x="2571" y="2012"/>
                  </a:lnTo>
                  <a:lnTo>
                    <a:pt x="2707" y="2805"/>
                  </a:lnTo>
                  <a:lnTo>
                    <a:pt x="2710" y="2839"/>
                  </a:lnTo>
                  <a:lnTo>
                    <a:pt x="2709" y="2872"/>
                  </a:lnTo>
                  <a:lnTo>
                    <a:pt x="2703" y="2905"/>
                  </a:lnTo>
                  <a:lnTo>
                    <a:pt x="2693" y="2936"/>
                  </a:lnTo>
                  <a:lnTo>
                    <a:pt x="2678" y="2966"/>
                  </a:lnTo>
                  <a:lnTo>
                    <a:pt x="2659" y="2994"/>
                  </a:lnTo>
                  <a:lnTo>
                    <a:pt x="2637" y="3018"/>
                  </a:lnTo>
                  <a:lnTo>
                    <a:pt x="2611" y="3040"/>
                  </a:lnTo>
                  <a:lnTo>
                    <a:pt x="2578" y="3060"/>
                  </a:lnTo>
                  <a:lnTo>
                    <a:pt x="2543" y="3074"/>
                  </a:lnTo>
                  <a:lnTo>
                    <a:pt x="2506" y="3083"/>
                  </a:lnTo>
                  <a:lnTo>
                    <a:pt x="2470" y="3086"/>
                  </a:lnTo>
                  <a:lnTo>
                    <a:pt x="2431" y="3083"/>
                  </a:lnTo>
                  <a:lnTo>
                    <a:pt x="2393" y="3074"/>
                  </a:lnTo>
                  <a:lnTo>
                    <a:pt x="2357" y="3058"/>
                  </a:lnTo>
                  <a:lnTo>
                    <a:pt x="1640" y="2684"/>
                  </a:lnTo>
                  <a:lnTo>
                    <a:pt x="1626" y="2679"/>
                  </a:lnTo>
                  <a:lnTo>
                    <a:pt x="1610" y="2679"/>
                  </a:lnTo>
                  <a:lnTo>
                    <a:pt x="1596" y="2684"/>
                  </a:lnTo>
                  <a:lnTo>
                    <a:pt x="879" y="3058"/>
                  </a:lnTo>
                  <a:lnTo>
                    <a:pt x="844" y="3073"/>
                  </a:lnTo>
                  <a:lnTo>
                    <a:pt x="806" y="3083"/>
                  </a:lnTo>
                  <a:lnTo>
                    <a:pt x="768" y="3086"/>
                  </a:lnTo>
                  <a:lnTo>
                    <a:pt x="731" y="3083"/>
                  </a:lnTo>
                  <a:lnTo>
                    <a:pt x="694" y="3074"/>
                  </a:lnTo>
                  <a:lnTo>
                    <a:pt x="659" y="3060"/>
                  </a:lnTo>
                  <a:lnTo>
                    <a:pt x="625" y="3040"/>
                  </a:lnTo>
                  <a:lnTo>
                    <a:pt x="599" y="3018"/>
                  </a:lnTo>
                  <a:lnTo>
                    <a:pt x="577" y="2994"/>
                  </a:lnTo>
                  <a:lnTo>
                    <a:pt x="558" y="2966"/>
                  </a:lnTo>
                  <a:lnTo>
                    <a:pt x="543" y="2936"/>
                  </a:lnTo>
                  <a:lnTo>
                    <a:pt x="533" y="2905"/>
                  </a:lnTo>
                  <a:lnTo>
                    <a:pt x="527" y="2872"/>
                  </a:lnTo>
                  <a:lnTo>
                    <a:pt x="526" y="2839"/>
                  </a:lnTo>
                  <a:lnTo>
                    <a:pt x="529" y="2805"/>
                  </a:lnTo>
                  <a:lnTo>
                    <a:pt x="666" y="2012"/>
                  </a:lnTo>
                  <a:lnTo>
                    <a:pt x="666" y="1996"/>
                  </a:lnTo>
                  <a:lnTo>
                    <a:pt x="661" y="1982"/>
                  </a:lnTo>
                  <a:lnTo>
                    <a:pt x="652" y="1969"/>
                  </a:lnTo>
                  <a:lnTo>
                    <a:pt x="73" y="1407"/>
                  </a:lnTo>
                  <a:lnTo>
                    <a:pt x="50" y="1382"/>
                  </a:lnTo>
                  <a:lnTo>
                    <a:pt x="31" y="1354"/>
                  </a:lnTo>
                  <a:lnTo>
                    <a:pt x="16" y="1324"/>
                  </a:lnTo>
                  <a:lnTo>
                    <a:pt x="6" y="1292"/>
                  </a:lnTo>
                  <a:lnTo>
                    <a:pt x="1" y="1260"/>
                  </a:lnTo>
                  <a:lnTo>
                    <a:pt x="0" y="1227"/>
                  </a:lnTo>
                  <a:lnTo>
                    <a:pt x="3" y="1194"/>
                  </a:lnTo>
                  <a:lnTo>
                    <a:pt x="11" y="1161"/>
                  </a:lnTo>
                  <a:lnTo>
                    <a:pt x="26" y="1125"/>
                  </a:lnTo>
                  <a:lnTo>
                    <a:pt x="46" y="1093"/>
                  </a:lnTo>
                  <a:lnTo>
                    <a:pt x="71" y="1064"/>
                  </a:lnTo>
                  <a:lnTo>
                    <a:pt x="100" y="1040"/>
                  </a:lnTo>
                  <a:lnTo>
                    <a:pt x="133" y="1021"/>
                  </a:lnTo>
                  <a:lnTo>
                    <a:pt x="168" y="1007"/>
                  </a:lnTo>
                  <a:lnTo>
                    <a:pt x="206" y="998"/>
                  </a:lnTo>
                  <a:lnTo>
                    <a:pt x="1007" y="882"/>
                  </a:lnTo>
                  <a:lnTo>
                    <a:pt x="1022" y="878"/>
                  </a:lnTo>
                  <a:lnTo>
                    <a:pt x="1035" y="869"/>
                  </a:lnTo>
                  <a:lnTo>
                    <a:pt x="1043" y="855"/>
                  </a:lnTo>
                  <a:lnTo>
                    <a:pt x="1402" y="134"/>
                  </a:lnTo>
                  <a:lnTo>
                    <a:pt x="1418" y="104"/>
                  </a:lnTo>
                  <a:lnTo>
                    <a:pt x="1439" y="78"/>
                  </a:lnTo>
                  <a:lnTo>
                    <a:pt x="1464" y="56"/>
                  </a:lnTo>
                  <a:lnTo>
                    <a:pt x="1490" y="36"/>
                  </a:lnTo>
                  <a:lnTo>
                    <a:pt x="1519" y="20"/>
                  </a:lnTo>
                  <a:lnTo>
                    <a:pt x="1551" y="9"/>
                  </a:lnTo>
                  <a:lnTo>
                    <a:pt x="1584" y="3"/>
                  </a:lnTo>
                  <a:lnTo>
                    <a:pt x="1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295"/>
            <p:cNvSpPr/>
            <p:nvPr/>
          </p:nvSpPr>
          <p:spPr bwMode="auto">
            <a:xfrm>
              <a:off x="6724650" y="4244975"/>
              <a:ext cx="47625" cy="52388"/>
            </a:xfrm>
            <a:custGeom>
              <a:avLst/>
              <a:gdLst>
                <a:gd name="T0" fmla="*/ 195 w 296"/>
                <a:gd name="T1" fmla="*/ 0 h 332"/>
                <a:gd name="T2" fmla="*/ 216 w 296"/>
                <a:gd name="T3" fmla="*/ 1 h 332"/>
                <a:gd name="T4" fmla="*/ 236 w 296"/>
                <a:gd name="T5" fmla="*/ 8 h 332"/>
                <a:gd name="T6" fmla="*/ 256 w 296"/>
                <a:gd name="T7" fmla="*/ 19 h 332"/>
                <a:gd name="T8" fmla="*/ 273 w 296"/>
                <a:gd name="T9" fmla="*/ 33 h 332"/>
                <a:gd name="T10" fmla="*/ 285 w 296"/>
                <a:gd name="T11" fmla="*/ 51 h 332"/>
                <a:gd name="T12" fmla="*/ 293 w 296"/>
                <a:gd name="T13" fmla="*/ 71 h 332"/>
                <a:gd name="T14" fmla="*/ 296 w 296"/>
                <a:gd name="T15" fmla="*/ 92 h 332"/>
                <a:gd name="T16" fmla="*/ 295 w 296"/>
                <a:gd name="T17" fmla="*/ 113 h 332"/>
                <a:gd name="T18" fmla="*/ 288 w 296"/>
                <a:gd name="T19" fmla="*/ 134 h 332"/>
                <a:gd name="T20" fmla="*/ 277 w 296"/>
                <a:gd name="T21" fmla="*/ 152 h 332"/>
                <a:gd name="T22" fmla="*/ 175 w 296"/>
                <a:gd name="T23" fmla="*/ 294 h 332"/>
                <a:gd name="T24" fmla="*/ 158 w 296"/>
                <a:gd name="T25" fmla="*/ 310 h 332"/>
                <a:gd name="T26" fmla="*/ 139 w 296"/>
                <a:gd name="T27" fmla="*/ 322 h 332"/>
                <a:gd name="T28" fmla="*/ 118 w 296"/>
                <a:gd name="T29" fmla="*/ 330 h 332"/>
                <a:gd name="T30" fmla="*/ 96 w 296"/>
                <a:gd name="T31" fmla="*/ 332 h 332"/>
                <a:gd name="T32" fmla="*/ 77 w 296"/>
                <a:gd name="T33" fmla="*/ 331 h 332"/>
                <a:gd name="T34" fmla="*/ 57 w 296"/>
                <a:gd name="T35" fmla="*/ 325 h 332"/>
                <a:gd name="T36" fmla="*/ 40 w 296"/>
                <a:gd name="T37" fmla="*/ 315 h 332"/>
                <a:gd name="T38" fmla="*/ 23 w 296"/>
                <a:gd name="T39" fmla="*/ 299 h 332"/>
                <a:gd name="T40" fmla="*/ 11 w 296"/>
                <a:gd name="T41" fmla="*/ 281 h 332"/>
                <a:gd name="T42" fmla="*/ 3 w 296"/>
                <a:gd name="T43" fmla="*/ 262 h 332"/>
                <a:gd name="T44" fmla="*/ 0 w 296"/>
                <a:gd name="T45" fmla="*/ 242 h 332"/>
                <a:gd name="T46" fmla="*/ 2 w 296"/>
                <a:gd name="T47" fmla="*/ 220 h 332"/>
                <a:gd name="T48" fmla="*/ 8 w 296"/>
                <a:gd name="T49" fmla="*/ 200 h 332"/>
                <a:gd name="T50" fmla="*/ 19 w 296"/>
                <a:gd name="T51" fmla="*/ 180 h 332"/>
                <a:gd name="T52" fmla="*/ 121 w 296"/>
                <a:gd name="T53" fmla="*/ 40 h 332"/>
                <a:gd name="T54" fmla="*/ 136 w 296"/>
                <a:gd name="T55" fmla="*/ 23 h 332"/>
                <a:gd name="T56" fmla="*/ 154 w 296"/>
                <a:gd name="T57" fmla="*/ 11 h 332"/>
                <a:gd name="T58" fmla="*/ 174 w 296"/>
                <a:gd name="T59" fmla="*/ 3 h 332"/>
                <a:gd name="T60" fmla="*/ 195 w 296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32">
                  <a:moveTo>
                    <a:pt x="195" y="0"/>
                  </a:moveTo>
                  <a:lnTo>
                    <a:pt x="216" y="1"/>
                  </a:lnTo>
                  <a:lnTo>
                    <a:pt x="236" y="8"/>
                  </a:lnTo>
                  <a:lnTo>
                    <a:pt x="256" y="19"/>
                  </a:lnTo>
                  <a:lnTo>
                    <a:pt x="273" y="33"/>
                  </a:lnTo>
                  <a:lnTo>
                    <a:pt x="285" y="51"/>
                  </a:lnTo>
                  <a:lnTo>
                    <a:pt x="293" y="71"/>
                  </a:lnTo>
                  <a:lnTo>
                    <a:pt x="296" y="92"/>
                  </a:lnTo>
                  <a:lnTo>
                    <a:pt x="295" y="113"/>
                  </a:lnTo>
                  <a:lnTo>
                    <a:pt x="288" y="134"/>
                  </a:lnTo>
                  <a:lnTo>
                    <a:pt x="277" y="152"/>
                  </a:lnTo>
                  <a:lnTo>
                    <a:pt x="175" y="294"/>
                  </a:lnTo>
                  <a:lnTo>
                    <a:pt x="158" y="310"/>
                  </a:lnTo>
                  <a:lnTo>
                    <a:pt x="139" y="322"/>
                  </a:lnTo>
                  <a:lnTo>
                    <a:pt x="118" y="330"/>
                  </a:lnTo>
                  <a:lnTo>
                    <a:pt x="96" y="332"/>
                  </a:lnTo>
                  <a:lnTo>
                    <a:pt x="77" y="331"/>
                  </a:lnTo>
                  <a:lnTo>
                    <a:pt x="57" y="325"/>
                  </a:lnTo>
                  <a:lnTo>
                    <a:pt x="40" y="315"/>
                  </a:lnTo>
                  <a:lnTo>
                    <a:pt x="23" y="299"/>
                  </a:lnTo>
                  <a:lnTo>
                    <a:pt x="11" y="281"/>
                  </a:lnTo>
                  <a:lnTo>
                    <a:pt x="3" y="262"/>
                  </a:lnTo>
                  <a:lnTo>
                    <a:pt x="0" y="242"/>
                  </a:lnTo>
                  <a:lnTo>
                    <a:pt x="2" y="220"/>
                  </a:lnTo>
                  <a:lnTo>
                    <a:pt x="8" y="200"/>
                  </a:lnTo>
                  <a:lnTo>
                    <a:pt x="19" y="180"/>
                  </a:lnTo>
                  <a:lnTo>
                    <a:pt x="121" y="40"/>
                  </a:lnTo>
                  <a:lnTo>
                    <a:pt x="136" y="23"/>
                  </a:lnTo>
                  <a:lnTo>
                    <a:pt x="154" y="11"/>
                  </a:lnTo>
                  <a:lnTo>
                    <a:pt x="174" y="3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96"/>
            <p:cNvSpPr/>
            <p:nvPr/>
          </p:nvSpPr>
          <p:spPr bwMode="auto">
            <a:xfrm>
              <a:off x="6400800" y="4244975"/>
              <a:ext cx="47625" cy="52388"/>
            </a:xfrm>
            <a:custGeom>
              <a:avLst/>
              <a:gdLst>
                <a:gd name="T0" fmla="*/ 101 w 295"/>
                <a:gd name="T1" fmla="*/ 0 h 332"/>
                <a:gd name="T2" fmla="*/ 122 w 295"/>
                <a:gd name="T3" fmla="*/ 3 h 332"/>
                <a:gd name="T4" fmla="*/ 142 w 295"/>
                <a:gd name="T5" fmla="*/ 11 h 332"/>
                <a:gd name="T6" fmla="*/ 160 w 295"/>
                <a:gd name="T7" fmla="*/ 23 h 332"/>
                <a:gd name="T8" fmla="*/ 174 w 295"/>
                <a:gd name="T9" fmla="*/ 40 h 332"/>
                <a:gd name="T10" fmla="*/ 277 w 295"/>
                <a:gd name="T11" fmla="*/ 180 h 332"/>
                <a:gd name="T12" fmla="*/ 288 w 295"/>
                <a:gd name="T13" fmla="*/ 199 h 332"/>
                <a:gd name="T14" fmla="*/ 294 w 295"/>
                <a:gd name="T15" fmla="*/ 220 h 332"/>
                <a:gd name="T16" fmla="*/ 295 w 295"/>
                <a:gd name="T17" fmla="*/ 241 h 332"/>
                <a:gd name="T18" fmla="*/ 292 w 295"/>
                <a:gd name="T19" fmla="*/ 262 h 332"/>
                <a:gd name="T20" fmla="*/ 284 w 295"/>
                <a:gd name="T21" fmla="*/ 281 h 332"/>
                <a:gd name="T22" fmla="*/ 272 w 295"/>
                <a:gd name="T23" fmla="*/ 299 h 332"/>
                <a:gd name="T24" fmla="*/ 255 w 295"/>
                <a:gd name="T25" fmla="*/ 313 h 332"/>
                <a:gd name="T26" fmla="*/ 237 w 295"/>
                <a:gd name="T27" fmla="*/ 325 h 332"/>
                <a:gd name="T28" fmla="*/ 219 w 295"/>
                <a:gd name="T29" fmla="*/ 330 h 332"/>
                <a:gd name="T30" fmla="*/ 199 w 295"/>
                <a:gd name="T31" fmla="*/ 332 h 332"/>
                <a:gd name="T32" fmla="*/ 176 w 295"/>
                <a:gd name="T33" fmla="*/ 330 h 332"/>
                <a:gd name="T34" fmla="*/ 155 w 295"/>
                <a:gd name="T35" fmla="*/ 322 h 332"/>
                <a:gd name="T36" fmla="*/ 137 w 295"/>
                <a:gd name="T37" fmla="*/ 310 h 332"/>
                <a:gd name="T38" fmla="*/ 121 w 295"/>
                <a:gd name="T39" fmla="*/ 293 h 332"/>
                <a:gd name="T40" fmla="*/ 18 w 295"/>
                <a:gd name="T41" fmla="*/ 152 h 332"/>
                <a:gd name="T42" fmla="*/ 8 w 295"/>
                <a:gd name="T43" fmla="*/ 133 h 332"/>
                <a:gd name="T44" fmla="*/ 1 w 295"/>
                <a:gd name="T45" fmla="*/ 113 h 332"/>
                <a:gd name="T46" fmla="*/ 0 w 295"/>
                <a:gd name="T47" fmla="*/ 92 h 332"/>
                <a:gd name="T48" fmla="*/ 3 w 295"/>
                <a:gd name="T49" fmla="*/ 71 h 332"/>
                <a:gd name="T50" fmla="*/ 11 w 295"/>
                <a:gd name="T51" fmla="*/ 51 h 332"/>
                <a:gd name="T52" fmla="*/ 23 w 295"/>
                <a:gd name="T53" fmla="*/ 33 h 332"/>
                <a:gd name="T54" fmla="*/ 40 w 295"/>
                <a:gd name="T55" fmla="*/ 18 h 332"/>
                <a:gd name="T56" fmla="*/ 59 w 295"/>
                <a:gd name="T57" fmla="*/ 7 h 332"/>
                <a:gd name="T58" fmla="*/ 80 w 295"/>
                <a:gd name="T59" fmla="*/ 1 h 332"/>
                <a:gd name="T60" fmla="*/ 101 w 295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5" h="332">
                  <a:moveTo>
                    <a:pt x="101" y="0"/>
                  </a:moveTo>
                  <a:lnTo>
                    <a:pt x="122" y="3"/>
                  </a:lnTo>
                  <a:lnTo>
                    <a:pt x="142" y="11"/>
                  </a:lnTo>
                  <a:lnTo>
                    <a:pt x="160" y="23"/>
                  </a:lnTo>
                  <a:lnTo>
                    <a:pt x="174" y="40"/>
                  </a:lnTo>
                  <a:lnTo>
                    <a:pt x="277" y="180"/>
                  </a:lnTo>
                  <a:lnTo>
                    <a:pt x="288" y="199"/>
                  </a:lnTo>
                  <a:lnTo>
                    <a:pt x="294" y="220"/>
                  </a:lnTo>
                  <a:lnTo>
                    <a:pt x="295" y="241"/>
                  </a:lnTo>
                  <a:lnTo>
                    <a:pt x="292" y="262"/>
                  </a:lnTo>
                  <a:lnTo>
                    <a:pt x="284" y="281"/>
                  </a:lnTo>
                  <a:lnTo>
                    <a:pt x="272" y="299"/>
                  </a:lnTo>
                  <a:lnTo>
                    <a:pt x="255" y="313"/>
                  </a:lnTo>
                  <a:lnTo>
                    <a:pt x="237" y="325"/>
                  </a:lnTo>
                  <a:lnTo>
                    <a:pt x="219" y="330"/>
                  </a:lnTo>
                  <a:lnTo>
                    <a:pt x="199" y="332"/>
                  </a:lnTo>
                  <a:lnTo>
                    <a:pt x="176" y="330"/>
                  </a:lnTo>
                  <a:lnTo>
                    <a:pt x="155" y="322"/>
                  </a:lnTo>
                  <a:lnTo>
                    <a:pt x="137" y="310"/>
                  </a:lnTo>
                  <a:lnTo>
                    <a:pt x="121" y="293"/>
                  </a:lnTo>
                  <a:lnTo>
                    <a:pt x="18" y="152"/>
                  </a:lnTo>
                  <a:lnTo>
                    <a:pt x="8" y="133"/>
                  </a:lnTo>
                  <a:lnTo>
                    <a:pt x="1" y="113"/>
                  </a:lnTo>
                  <a:lnTo>
                    <a:pt x="0" y="92"/>
                  </a:lnTo>
                  <a:lnTo>
                    <a:pt x="3" y="71"/>
                  </a:lnTo>
                  <a:lnTo>
                    <a:pt x="11" y="51"/>
                  </a:lnTo>
                  <a:lnTo>
                    <a:pt x="23" y="33"/>
                  </a:lnTo>
                  <a:lnTo>
                    <a:pt x="40" y="18"/>
                  </a:lnTo>
                  <a:lnTo>
                    <a:pt x="59" y="7"/>
                  </a:lnTo>
                  <a:lnTo>
                    <a:pt x="80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297"/>
            <p:cNvSpPr/>
            <p:nvPr/>
          </p:nvSpPr>
          <p:spPr bwMode="auto">
            <a:xfrm>
              <a:off x="6296025" y="4557713"/>
              <a:ext cx="57150" cy="39688"/>
            </a:xfrm>
            <a:custGeom>
              <a:avLst/>
              <a:gdLst>
                <a:gd name="T0" fmla="*/ 254 w 358"/>
                <a:gd name="T1" fmla="*/ 0 h 245"/>
                <a:gd name="T2" fmla="*/ 276 w 358"/>
                <a:gd name="T3" fmla="*/ 0 h 245"/>
                <a:gd name="T4" fmla="*/ 296 w 358"/>
                <a:gd name="T5" fmla="*/ 5 h 245"/>
                <a:gd name="T6" fmla="*/ 315 w 358"/>
                <a:gd name="T7" fmla="*/ 15 h 245"/>
                <a:gd name="T8" fmla="*/ 332 w 358"/>
                <a:gd name="T9" fmla="*/ 29 h 245"/>
                <a:gd name="T10" fmla="*/ 345 w 358"/>
                <a:gd name="T11" fmla="*/ 45 h 245"/>
                <a:gd name="T12" fmla="*/ 354 w 358"/>
                <a:gd name="T13" fmla="*/ 66 h 245"/>
                <a:gd name="T14" fmla="*/ 358 w 358"/>
                <a:gd name="T15" fmla="*/ 87 h 245"/>
                <a:gd name="T16" fmla="*/ 358 w 358"/>
                <a:gd name="T17" fmla="*/ 109 h 245"/>
                <a:gd name="T18" fmla="*/ 353 w 358"/>
                <a:gd name="T19" fmla="*/ 129 h 245"/>
                <a:gd name="T20" fmla="*/ 343 w 358"/>
                <a:gd name="T21" fmla="*/ 148 h 245"/>
                <a:gd name="T22" fmla="*/ 329 w 358"/>
                <a:gd name="T23" fmla="*/ 164 h 245"/>
                <a:gd name="T24" fmla="*/ 313 w 358"/>
                <a:gd name="T25" fmla="*/ 178 h 245"/>
                <a:gd name="T26" fmla="*/ 292 w 358"/>
                <a:gd name="T27" fmla="*/ 186 h 245"/>
                <a:gd name="T28" fmla="*/ 126 w 358"/>
                <a:gd name="T29" fmla="*/ 240 h 245"/>
                <a:gd name="T30" fmla="*/ 112 w 358"/>
                <a:gd name="T31" fmla="*/ 244 h 245"/>
                <a:gd name="T32" fmla="*/ 96 w 358"/>
                <a:gd name="T33" fmla="*/ 245 h 245"/>
                <a:gd name="T34" fmla="*/ 77 w 358"/>
                <a:gd name="T35" fmla="*/ 243 h 245"/>
                <a:gd name="T36" fmla="*/ 58 w 358"/>
                <a:gd name="T37" fmla="*/ 237 h 245"/>
                <a:gd name="T38" fmla="*/ 40 w 358"/>
                <a:gd name="T39" fmla="*/ 227 h 245"/>
                <a:gd name="T40" fmla="*/ 26 w 358"/>
                <a:gd name="T41" fmla="*/ 214 h 245"/>
                <a:gd name="T42" fmla="*/ 13 w 358"/>
                <a:gd name="T43" fmla="*/ 197 h 245"/>
                <a:gd name="T44" fmla="*/ 4 w 358"/>
                <a:gd name="T45" fmla="*/ 179 h 245"/>
                <a:gd name="T46" fmla="*/ 0 w 358"/>
                <a:gd name="T47" fmla="*/ 157 h 245"/>
                <a:gd name="T48" fmla="*/ 1 w 358"/>
                <a:gd name="T49" fmla="*/ 136 h 245"/>
                <a:gd name="T50" fmla="*/ 7 w 358"/>
                <a:gd name="T51" fmla="*/ 115 h 245"/>
                <a:gd name="T52" fmla="*/ 16 w 358"/>
                <a:gd name="T53" fmla="*/ 96 h 245"/>
                <a:gd name="T54" fmla="*/ 29 w 358"/>
                <a:gd name="T55" fmla="*/ 80 h 245"/>
                <a:gd name="T56" fmla="*/ 47 w 358"/>
                <a:gd name="T57" fmla="*/ 67 h 245"/>
                <a:gd name="T58" fmla="*/ 67 w 358"/>
                <a:gd name="T59" fmla="*/ 57 h 245"/>
                <a:gd name="T60" fmla="*/ 233 w 358"/>
                <a:gd name="T61" fmla="*/ 4 h 245"/>
                <a:gd name="T62" fmla="*/ 25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254" y="0"/>
                  </a:moveTo>
                  <a:lnTo>
                    <a:pt x="276" y="0"/>
                  </a:lnTo>
                  <a:lnTo>
                    <a:pt x="296" y="5"/>
                  </a:lnTo>
                  <a:lnTo>
                    <a:pt x="315" y="15"/>
                  </a:lnTo>
                  <a:lnTo>
                    <a:pt x="332" y="29"/>
                  </a:lnTo>
                  <a:lnTo>
                    <a:pt x="345" y="45"/>
                  </a:lnTo>
                  <a:lnTo>
                    <a:pt x="354" y="66"/>
                  </a:lnTo>
                  <a:lnTo>
                    <a:pt x="358" y="87"/>
                  </a:lnTo>
                  <a:lnTo>
                    <a:pt x="358" y="109"/>
                  </a:lnTo>
                  <a:lnTo>
                    <a:pt x="353" y="129"/>
                  </a:lnTo>
                  <a:lnTo>
                    <a:pt x="343" y="148"/>
                  </a:lnTo>
                  <a:lnTo>
                    <a:pt x="329" y="164"/>
                  </a:lnTo>
                  <a:lnTo>
                    <a:pt x="313" y="178"/>
                  </a:lnTo>
                  <a:lnTo>
                    <a:pt x="292" y="186"/>
                  </a:lnTo>
                  <a:lnTo>
                    <a:pt x="126" y="240"/>
                  </a:lnTo>
                  <a:lnTo>
                    <a:pt x="112" y="244"/>
                  </a:lnTo>
                  <a:lnTo>
                    <a:pt x="96" y="245"/>
                  </a:lnTo>
                  <a:lnTo>
                    <a:pt x="77" y="243"/>
                  </a:lnTo>
                  <a:lnTo>
                    <a:pt x="58" y="237"/>
                  </a:lnTo>
                  <a:lnTo>
                    <a:pt x="40" y="227"/>
                  </a:lnTo>
                  <a:lnTo>
                    <a:pt x="26" y="214"/>
                  </a:lnTo>
                  <a:lnTo>
                    <a:pt x="13" y="197"/>
                  </a:lnTo>
                  <a:lnTo>
                    <a:pt x="4" y="179"/>
                  </a:lnTo>
                  <a:lnTo>
                    <a:pt x="0" y="157"/>
                  </a:lnTo>
                  <a:lnTo>
                    <a:pt x="1" y="136"/>
                  </a:lnTo>
                  <a:lnTo>
                    <a:pt x="7" y="115"/>
                  </a:lnTo>
                  <a:lnTo>
                    <a:pt x="16" y="96"/>
                  </a:lnTo>
                  <a:lnTo>
                    <a:pt x="29" y="80"/>
                  </a:lnTo>
                  <a:lnTo>
                    <a:pt x="47" y="67"/>
                  </a:lnTo>
                  <a:lnTo>
                    <a:pt x="67" y="57"/>
                  </a:lnTo>
                  <a:lnTo>
                    <a:pt x="233" y="4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98"/>
            <p:cNvSpPr/>
            <p:nvPr/>
          </p:nvSpPr>
          <p:spPr bwMode="auto">
            <a:xfrm>
              <a:off x="6570663" y="4737100"/>
              <a:ext cx="31750" cy="58738"/>
            </a:xfrm>
            <a:custGeom>
              <a:avLst/>
              <a:gdLst>
                <a:gd name="T0" fmla="*/ 96 w 192"/>
                <a:gd name="T1" fmla="*/ 0 h 365"/>
                <a:gd name="T2" fmla="*/ 118 w 192"/>
                <a:gd name="T3" fmla="*/ 2 h 365"/>
                <a:gd name="T4" fmla="*/ 138 w 192"/>
                <a:gd name="T5" fmla="*/ 10 h 365"/>
                <a:gd name="T6" fmla="*/ 156 w 192"/>
                <a:gd name="T7" fmla="*/ 21 h 365"/>
                <a:gd name="T8" fmla="*/ 171 w 192"/>
                <a:gd name="T9" fmla="*/ 36 h 365"/>
                <a:gd name="T10" fmla="*/ 183 w 192"/>
                <a:gd name="T11" fmla="*/ 54 h 365"/>
                <a:gd name="T12" fmla="*/ 190 w 192"/>
                <a:gd name="T13" fmla="*/ 74 h 365"/>
                <a:gd name="T14" fmla="*/ 192 w 192"/>
                <a:gd name="T15" fmla="*/ 96 h 365"/>
                <a:gd name="T16" fmla="*/ 192 w 192"/>
                <a:gd name="T17" fmla="*/ 269 h 365"/>
                <a:gd name="T18" fmla="*/ 190 w 192"/>
                <a:gd name="T19" fmla="*/ 291 h 365"/>
                <a:gd name="T20" fmla="*/ 183 w 192"/>
                <a:gd name="T21" fmla="*/ 312 h 365"/>
                <a:gd name="T22" fmla="*/ 171 w 192"/>
                <a:gd name="T23" fmla="*/ 330 h 365"/>
                <a:gd name="T24" fmla="*/ 156 w 192"/>
                <a:gd name="T25" fmla="*/ 344 h 365"/>
                <a:gd name="T26" fmla="*/ 138 w 192"/>
                <a:gd name="T27" fmla="*/ 356 h 365"/>
                <a:gd name="T28" fmla="*/ 118 w 192"/>
                <a:gd name="T29" fmla="*/ 363 h 365"/>
                <a:gd name="T30" fmla="*/ 96 w 192"/>
                <a:gd name="T31" fmla="*/ 365 h 365"/>
                <a:gd name="T32" fmla="*/ 74 w 192"/>
                <a:gd name="T33" fmla="*/ 363 h 365"/>
                <a:gd name="T34" fmla="*/ 54 w 192"/>
                <a:gd name="T35" fmla="*/ 356 h 365"/>
                <a:gd name="T36" fmla="*/ 36 w 192"/>
                <a:gd name="T37" fmla="*/ 344 h 365"/>
                <a:gd name="T38" fmla="*/ 21 w 192"/>
                <a:gd name="T39" fmla="*/ 330 h 365"/>
                <a:gd name="T40" fmla="*/ 9 w 192"/>
                <a:gd name="T41" fmla="*/ 312 h 365"/>
                <a:gd name="T42" fmla="*/ 2 w 192"/>
                <a:gd name="T43" fmla="*/ 291 h 365"/>
                <a:gd name="T44" fmla="*/ 0 w 192"/>
                <a:gd name="T45" fmla="*/ 269 h 365"/>
                <a:gd name="T46" fmla="*/ 0 w 192"/>
                <a:gd name="T47" fmla="*/ 96 h 365"/>
                <a:gd name="T48" fmla="*/ 2 w 192"/>
                <a:gd name="T49" fmla="*/ 74 h 365"/>
                <a:gd name="T50" fmla="*/ 9 w 192"/>
                <a:gd name="T51" fmla="*/ 54 h 365"/>
                <a:gd name="T52" fmla="*/ 21 w 192"/>
                <a:gd name="T53" fmla="*/ 36 h 365"/>
                <a:gd name="T54" fmla="*/ 36 w 192"/>
                <a:gd name="T55" fmla="*/ 21 h 365"/>
                <a:gd name="T56" fmla="*/ 54 w 192"/>
                <a:gd name="T57" fmla="*/ 10 h 365"/>
                <a:gd name="T58" fmla="*/ 74 w 192"/>
                <a:gd name="T59" fmla="*/ 2 h 365"/>
                <a:gd name="T60" fmla="*/ 96 w 192"/>
                <a:gd name="T6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" h="365">
                  <a:moveTo>
                    <a:pt x="96" y="0"/>
                  </a:moveTo>
                  <a:lnTo>
                    <a:pt x="118" y="2"/>
                  </a:lnTo>
                  <a:lnTo>
                    <a:pt x="138" y="10"/>
                  </a:lnTo>
                  <a:lnTo>
                    <a:pt x="156" y="21"/>
                  </a:lnTo>
                  <a:lnTo>
                    <a:pt x="171" y="36"/>
                  </a:lnTo>
                  <a:lnTo>
                    <a:pt x="183" y="54"/>
                  </a:lnTo>
                  <a:lnTo>
                    <a:pt x="190" y="74"/>
                  </a:lnTo>
                  <a:lnTo>
                    <a:pt x="192" y="96"/>
                  </a:lnTo>
                  <a:lnTo>
                    <a:pt x="192" y="269"/>
                  </a:lnTo>
                  <a:lnTo>
                    <a:pt x="190" y="291"/>
                  </a:lnTo>
                  <a:lnTo>
                    <a:pt x="183" y="312"/>
                  </a:lnTo>
                  <a:lnTo>
                    <a:pt x="171" y="330"/>
                  </a:lnTo>
                  <a:lnTo>
                    <a:pt x="156" y="344"/>
                  </a:lnTo>
                  <a:lnTo>
                    <a:pt x="138" y="356"/>
                  </a:lnTo>
                  <a:lnTo>
                    <a:pt x="118" y="363"/>
                  </a:lnTo>
                  <a:lnTo>
                    <a:pt x="96" y="365"/>
                  </a:lnTo>
                  <a:lnTo>
                    <a:pt x="74" y="363"/>
                  </a:lnTo>
                  <a:lnTo>
                    <a:pt x="54" y="356"/>
                  </a:lnTo>
                  <a:lnTo>
                    <a:pt x="36" y="344"/>
                  </a:lnTo>
                  <a:lnTo>
                    <a:pt x="21" y="330"/>
                  </a:lnTo>
                  <a:lnTo>
                    <a:pt x="9" y="312"/>
                  </a:lnTo>
                  <a:lnTo>
                    <a:pt x="2" y="291"/>
                  </a:lnTo>
                  <a:lnTo>
                    <a:pt x="0" y="269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9" y="54"/>
                  </a:lnTo>
                  <a:lnTo>
                    <a:pt x="21" y="36"/>
                  </a:lnTo>
                  <a:lnTo>
                    <a:pt x="36" y="21"/>
                  </a:lnTo>
                  <a:lnTo>
                    <a:pt x="54" y="10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299"/>
            <p:cNvSpPr/>
            <p:nvPr/>
          </p:nvSpPr>
          <p:spPr bwMode="auto">
            <a:xfrm>
              <a:off x="6819900" y="4557713"/>
              <a:ext cx="57150" cy="39688"/>
            </a:xfrm>
            <a:custGeom>
              <a:avLst/>
              <a:gdLst>
                <a:gd name="T0" fmla="*/ 104 w 358"/>
                <a:gd name="T1" fmla="*/ 0 h 245"/>
                <a:gd name="T2" fmla="*/ 125 w 358"/>
                <a:gd name="T3" fmla="*/ 4 h 245"/>
                <a:gd name="T4" fmla="*/ 291 w 358"/>
                <a:gd name="T5" fmla="*/ 57 h 245"/>
                <a:gd name="T6" fmla="*/ 311 w 358"/>
                <a:gd name="T7" fmla="*/ 67 h 245"/>
                <a:gd name="T8" fmla="*/ 329 w 358"/>
                <a:gd name="T9" fmla="*/ 80 h 245"/>
                <a:gd name="T10" fmla="*/ 342 w 358"/>
                <a:gd name="T11" fmla="*/ 96 h 245"/>
                <a:gd name="T12" fmla="*/ 351 w 358"/>
                <a:gd name="T13" fmla="*/ 115 h 245"/>
                <a:gd name="T14" fmla="*/ 357 w 358"/>
                <a:gd name="T15" fmla="*/ 136 h 245"/>
                <a:gd name="T16" fmla="*/ 358 w 358"/>
                <a:gd name="T17" fmla="*/ 157 h 245"/>
                <a:gd name="T18" fmla="*/ 354 w 358"/>
                <a:gd name="T19" fmla="*/ 179 h 245"/>
                <a:gd name="T20" fmla="*/ 345 w 358"/>
                <a:gd name="T21" fmla="*/ 197 h 245"/>
                <a:gd name="T22" fmla="*/ 332 w 358"/>
                <a:gd name="T23" fmla="*/ 214 h 245"/>
                <a:gd name="T24" fmla="*/ 318 w 358"/>
                <a:gd name="T25" fmla="*/ 227 h 245"/>
                <a:gd name="T26" fmla="*/ 300 w 358"/>
                <a:gd name="T27" fmla="*/ 237 h 245"/>
                <a:gd name="T28" fmla="*/ 281 w 358"/>
                <a:gd name="T29" fmla="*/ 243 h 245"/>
                <a:gd name="T30" fmla="*/ 262 w 358"/>
                <a:gd name="T31" fmla="*/ 245 h 245"/>
                <a:gd name="T32" fmla="*/ 246 w 358"/>
                <a:gd name="T33" fmla="*/ 244 h 245"/>
                <a:gd name="T34" fmla="*/ 232 w 358"/>
                <a:gd name="T35" fmla="*/ 240 h 245"/>
                <a:gd name="T36" fmla="*/ 66 w 358"/>
                <a:gd name="T37" fmla="*/ 186 h 245"/>
                <a:gd name="T38" fmla="*/ 45 w 358"/>
                <a:gd name="T39" fmla="*/ 178 h 245"/>
                <a:gd name="T40" fmla="*/ 29 w 358"/>
                <a:gd name="T41" fmla="*/ 164 h 245"/>
                <a:gd name="T42" fmla="*/ 15 w 358"/>
                <a:gd name="T43" fmla="*/ 148 h 245"/>
                <a:gd name="T44" fmla="*/ 5 w 358"/>
                <a:gd name="T45" fmla="*/ 129 h 245"/>
                <a:gd name="T46" fmla="*/ 0 w 358"/>
                <a:gd name="T47" fmla="*/ 109 h 245"/>
                <a:gd name="T48" fmla="*/ 0 w 358"/>
                <a:gd name="T49" fmla="*/ 87 h 245"/>
                <a:gd name="T50" fmla="*/ 4 w 358"/>
                <a:gd name="T51" fmla="*/ 66 h 245"/>
                <a:gd name="T52" fmla="*/ 13 w 358"/>
                <a:gd name="T53" fmla="*/ 45 h 245"/>
                <a:gd name="T54" fmla="*/ 26 w 358"/>
                <a:gd name="T55" fmla="*/ 29 h 245"/>
                <a:gd name="T56" fmla="*/ 43 w 358"/>
                <a:gd name="T57" fmla="*/ 15 h 245"/>
                <a:gd name="T58" fmla="*/ 62 w 358"/>
                <a:gd name="T59" fmla="*/ 5 h 245"/>
                <a:gd name="T60" fmla="*/ 82 w 358"/>
                <a:gd name="T61" fmla="*/ 0 h 245"/>
                <a:gd name="T62" fmla="*/ 10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104" y="0"/>
                  </a:moveTo>
                  <a:lnTo>
                    <a:pt x="125" y="4"/>
                  </a:lnTo>
                  <a:lnTo>
                    <a:pt x="291" y="57"/>
                  </a:lnTo>
                  <a:lnTo>
                    <a:pt x="311" y="67"/>
                  </a:lnTo>
                  <a:lnTo>
                    <a:pt x="329" y="80"/>
                  </a:lnTo>
                  <a:lnTo>
                    <a:pt x="342" y="96"/>
                  </a:lnTo>
                  <a:lnTo>
                    <a:pt x="351" y="115"/>
                  </a:lnTo>
                  <a:lnTo>
                    <a:pt x="357" y="136"/>
                  </a:lnTo>
                  <a:lnTo>
                    <a:pt x="358" y="157"/>
                  </a:lnTo>
                  <a:lnTo>
                    <a:pt x="354" y="179"/>
                  </a:lnTo>
                  <a:lnTo>
                    <a:pt x="345" y="197"/>
                  </a:lnTo>
                  <a:lnTo>
                    <a:pt x="332" y="214"/>
                  </a:lnTo>
                  <a:lnTo>
                    <a:pt x="318" y="227"/>
                  </a:lnTo>
                  <a:lnTo>
                    <a:pt x="300" y="237"/>
                  </a:lnTo>
                  <a:lnTo>
                    <a:pt x="281" y="243"/>
                  </a:lnTo>
                  <a:lnTo>
                    <a:pt x="262" y="245"/>
                  </a:lnTo>
                  <a:lnTo>
                    <a:pt x="246" y="244"/>
                  </a:lnTo>
                  <a:lnTo>
                    <a:pt x="232" y="240"/>
                  </a:lnTo>
                  <a:lnTo>
                    <a:pt x="66" y="186"/>
                  </a:lnTo>
                  <a:lnTo>
                    <a:pt x="45" y="178"/>
                  </a:lnTo>
                  <a:lnTo>
                    <a:pt x="29" y="164"/>
                  </a:lnTo>
                  <a:lnTo>
                    <a:pt x="15" y="148"/>
                  </a:lnTo>
                  <a:lnTo>
                    <a:pt x="5" y="129"/>
                  </a:lnTo>
                  <a:lnTo>
                    <a:pt x="0" y="109"/>
                  </a:lnTo>
                  <a:lnTo>
                    <a:pt x="0" y="87"/>
                  </a:lnTo>
                  <a:lnTo>
                    <a:pt x="4" y="66"/>
                  </a:lnTo>
                  <a:lnTo>
                    <a:pt x="13" y="45"/>
                  </a:lnTo>
                  <a:lnTo>
                    <a:pt x="26" y="29"/>
                  </a:lnTo>
                  <a:lnTo>
                    <a:pt x="43" y="15"/>
                  </a:lnTo>
                  <a:lnTo>
                    <a:pt x="62" y="5"/>
                  </a:lnTo>
                  <a:lnTo>
                    <a:pt x="82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71305" y="4463674"/>
            <a:ext cx="383620" cy="448786"/>
            <a:chOff x="4470400" y="4994276"/>
            <a:chExt cx="495300" cy="579438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Freeform 399"/>
            <p:cNvSpPr>
              <a:spLocks noEditPoints="1"/>
            </p:cNvSpPr>
            <p:nvPr/>
          </p:nvSpPr>
          <p:spPr bwMode="auto">
            <a:xfrm>
              <a:off x="4537075" y="5143501"/>
              <a:ext cx="361950" cy="363538"/>
            </a:xfrm>
            <a:custGeom>
              <a:avLst/>
              <a:gdLst>
                <a:gd name="T0" fmla="*/ 833 w 2284"/>
                <a:gd name="T1" fmla="*/ 197 h 2287"/>
                <a:gd name="T2" fmla="*/ 558 w 2284"/>
                <a:gd name="T3" fmla="*/ 339 h 2287"/>
                <a:gd name="T4" fmla="*/ 339 w 2284"/>
                <a:gd name="T5" fmla="*/ 558 h 2287"/>
                <a:gd name="T6" fmla="*/ 198 w 2284"/>
                <a:gd name="T7" fmla="*/ 834 h 2287"/>
                <a:gd name="T8" fmla="*/ 246 w 2284"/>
                <a:gd name="T9" fmla="*/ 1069 h 2287"/>
                <a:gd name="T10" fmla="*/ 311 w 2284"/>
                <a:gd name="T11" fmla="*/ 1106 h 2287"/>
                <a:gd name="T12" fmla="*/ 311 w 2284"/>
                <a:gd name="T13" fmla="*/ 1181 h 2287"/>
                <a:gd name="T14" fmla="*/ 246 w 2284"/>
                <a:gd name="T15" fmla="*/ 1218 h 2287"/>
                <a:gd name="T16" fmla="*/ 198 w 2284"/>
                <a:gd name="T17" fmla="*/ 1453 h 2287"/>
                <a:gd name="T18" fmla="*/ 339 w 2284"/>
                <a:gd name="T19" fmla="*/ 1730 h 2287"/>
                <a:gd name="T20" fmla="*/ 558 w 2284"/>
                <a:gd name="T21" fmla="*/ 1947 h 2287"/>
                <a:gd name="T22" fmla="*/ 833 w 2284"/>
                <a:gd name="T23" fmla="*/ 2089 h 2287"/>
                <a:gd name="T24" fmla="*/ 1068 w 2284"/>
                <a:gd name="T25" fmla="*/ 2041 h 2287"/>
                <a:gd name="T26" fmla="*/ 1105 w 2284"/>
                <a:gd name="T27" fmla="*/ 1976 h 2287"/>
                <a:gd name="T28" fmla="*/ 1180 w 2284"/>
                <a:gd name="T29" fmla="*/ 1976 h 2287"/>
                <a:gd name="T30" fmla="*/ 1217 w 2284"/>
                <a:gd name="T31" fmla="*/ 2041 h 2287"/>
                <a:gd name="T32" fmla="*/ 1451 w 2284"/>
                <a:gd name="T33" fmla="*/ 2089 h 2287"/>
                <a:gd name="T34" fmla="*/ 1728 w 2284"/>
                <a:gd name="T35" fmla="*/ 1947 h 2287"/>
                <a:gd name="T36" fmla="*/ 1945 w 2284"/>
                <a:gd name="T37" fmla="*/ 1730 h 2287"/>
                <a:gd name="T38" fmla="*/ 2087 w 2284"/>
                <a:gd name="T39" fmla="*/ 1453 h 2287"/>
                <a:gd name="T40" fmla="*/ 2038 w 2284"/>
                <a:gd name="T41" fmla="*/ 1218 h 2287"/>
                <a:gd name="T42" fmla="*/ 1974 w 2284"/>
                <a:gd name="T43" fmla="*/ 1181 h 2287"/>
                <a:gd name="T44" fmla="*/ 1974 w 2284"/>
                <a:gd name="T45" fmla="*/ 1106 h 2287"/>
                <a:gd name="T46" fmla="*/ 2038 w 2284"/>
                <a:gd name="T47" fmla="*/ 1069 h 2287"/>
                <a:gd name="T48" fmla="*/ 2087 w 2284"/>
                <a:gd name="T49" fmla="*/ 834 h 2287"/>
                <a:gd name="T50" fmla="*/ 1945 w 2284"/>
                <a:gd name="T51" fmla="*/ 558 h 2287"/>
                <a:gd name="T52" fmla="*/ 1728 w 2284"/>
                <a:gd name="T53" fmla="*/ 339 h 2287"/>
                <a:gd name="T54" fmla="*/ 1451 w 2284"/>
                <a:gd name="T55" fmla="*/ 197 h 2287"/>
                <a:gd name="T56" fmla="*/ 1217 w 2284"/>
                <a:gd name="T57" fmla="*/ 246 h 2287"/>
                <a:gd name="T58" fmla="*/ 1180 w 2284"/>
                <a:gd name="T59" fmla="*/ 310 h 2287"/>
                <a:gd name="T60" fmla="*/ 1105 w 2284"/>
                <a:gd name="T61" fmla="*/ 310 h 2287"/>
                <a:gd name="T62" fmla="*/ 1068 w 2284"/>
                <a:gd name="T63" fmla="*/ 246 h 2287"/>
                <a:gd name="T64" fmla="*/ 1318 w 2284"/>
                <a:gd name="T65" fmla="*/ 14 h 2287"/>
                <a:gd name="T66" fmla="*/ 1644 w 2284"/>
                <a:gd name="T67" fmla="*/ 116 h 2287"/>
                <a:gd name="T68" fmla="*/ 1919 w 2284"/>
                <a:gd name="T69" fmla="*/ 306 h 2287"/>
                <a:gd name="T70" fmla="*/ 2128 w 2284"/>
                <a:gd name="T71" fmla="*/ 567 h 2287"/>
                <a:gd name="T72" fmla="*/ 2254 w 2284"/>
                <a:gd name="T73" fmla="*/ 882 h 2287"/>
                <a:gd name="T74" fmla="*/ 2281 w 2284"/>
                <a:gd name="T75" fmla="*/ 1233 h 2287"/>
                <a:gd name="T76" fmla="*/ 2202 w 2284"/>
                <a:gd name="T77" fmla="*/ 1568 h 2287"/>
                <a:gd name="T78" fmla="*/ 2033 w 2284"/>
                <a:gd name="T79" fmla="*/ 1859 h 2287"/>
                <a:gd name="T80" fmla="*/ 1789 w 2284"/>
                <a:gd name="T81" fmla="*/ 2085 h 2287"/>
                <a:gd name="T82" fmla="*/ 1487 w 2284"/>
                <a:gd name="T83" fmla="*/ 2234 h 2287"/>
                <a:gd name="T84" fmla="*/ 1142 w 2284"/>
                <a:gd name="T85" fmla="*/ 2287 h 2287"/>
                <a:gd name="T86" fmla="*/ 798 w 2284"/>
                <a:gd name="T87" fmla="*/ 2234 h 2287"/>
                <a:gd name="T88" fmla="*/ 496 w 2284"/>
                <a:gd name="T89" fmla="*/ 2085 h 2287"/>
                <a:gd name="T90" fmla="*/ 252 w 2284"/>
                <a:gd name="T91" fmla="*/ 1859 h 2287"/>
                <a:gd name="T92" fmla="*/ 82 w 2284"/>
                <a:gd name="T93" fmla="*/ 1568 h 2287"/>
                <a:gd name="T94" fmla="*/ 4 w 2284"/>
                <a:gd name="T95" fmla="*/ 1233 h 2287"/>
                <a:gd name="T96" fmla="*/ 30 w 2284"/>
                <a:gd name="T97" fmla="*/ 882 h 2287"/>
                <a:gd name="T98" fmla="*/ 157 w 2284"/>
                <a:gd name="T99" fmla="*/ 567 h 2287"/>
                <a:gd name="T100" fmla="*/ 366 w 2284"/>
                <a:gd name="T101" fmla="*/ 306 h 2287"/>
                <a:gd name="T102" fmla="*/ 641 w 2284"/>
                <a:gd name="T103" fmla="*/ 116 h 2287"/>
                <a:gd name="T104" fmla="*/ 966 w 2284"/>
                <a:gd name="T105" fmla="*/ 14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4" h="2287">
                  <a:moveTo>
                    <a:pt x="1068" y="151"/>
                  </a:moveTo>
                  <a:lnTo>
                    <a:pt x="988" y="161"/>
                  </a:lnTo>
                  <a:lnTo>
                    <a:pt x="910" y="176"/>
                  </a:lnTo>
                  <a:lnTo>
                    <a:pt x="833" y="197"/>
                  </a:lnTo>
                  <a:lnTo>
                    <a:pt x="759" y="225"/>
                  </a:lnTo>
                  <a:lnTo>
                    <a:pt x="689" y="258"/>
                  </a:lnTo>
                  <a:lnTo>
                    <a:pt x="622" y="296"/>
                  </a:lnTo>
                  <a:lnTo>
                    <a:pt x="558" y="339"/>
                  </a:lnTo>
                  <a:lnTo>
                    <a:pt x="497" y="388"/>
                  </a:lnTo>
                  <a:lnTo>
                    <a:pt x="440" y="440"/>
                  </a:lnTo>
                  <a:lnTo>
                    <a:pt x="388" y="497"/>
                  </a:lnTo>
                  <a:lnTo>
                    <a:pt x="339" y="558"/>
                  </a:lnTo>
                  <a:lnTo>
                    <a:pt x="296" y="622"/>
                  </a:lnTo>
                  <a:lnTo>
                    <a:pt x="259" y="690"/>
                  </a:lnTo>
                  <a:lnTo>
                    <a:pt x="225" y="761"/>
                  </a:lnTo>
                  <a:lnTo>
                    <a:pt x="198" y="834"/>
                  </a:lnTo>
                  <a:lnTo>
                    <a:pt x="177" y="910"/>
                  </a:lnTo>
                  <a:lnTo>
                    <a:pt x="161" y="989"/>
                  </a:lnTo>
                  <a:lnTo>
                    <a:pt x="151" y="1069"/>
                  </a:lnTo>
                  <a:lnTo>
                    <a:pt x="246" y="1069"/>
                  </a:lnTo>
                  <a:lnTo>
                    <a:pt x="266" y="1072"/>
                  </a:lnTo>
                  <a:lnTo>
                    <a:pt x="284" y="1080"/>
                  </a:lnTo>
                  <a:lnTo>
                    <a:pt x="298" y="1091"/>
                  </a:lnTo>
                  <a:lnTo>
                    <a:pt x="311" y="1106"/>
                  </a:lnTo>
                  <a:lnTo>
                    <a:pt x="318" y="1123"/>
                  </a:lnTo>
                  <a:lnTo>
                    <a:pt x="321" y="1143"/>
                  </a:lnTo>
                  <a:lnTo>
                    <a:pt x="318" y="1163"/>
                  </a:lnTo>
                  <a:lnTo>
                    <a:pt x="311" y="1181"/>
                  </a:lnTo>
                  <a:lnTo>
                    <a:pt x="298" y="1196"/>
                  </a:lnTo>
                  <a:lnTo>
                    <a:pt x="284" y="1208"/>
                  </a:lnTo>
                  <a:lnTo>
                    <a:pt x="266" y="1215"/>
                  </a:lnTo>
                  <a:lnTo>
                    <a:pt x="246" y="1218"/>
                  </a:lnTo>
                  <a:lnTo>
                    <a:pt x="151" y="1218"/>
                  </a:lnTo>
                  <a:lnTo>
                    <a:pt x="161" y="1299"/>
                  </a:lnTo>
                  <a:lnTo>
                    <a:pt x="177" y="1377"/>
                  </a:lnTo>
                  <a:lnTo>
                    <a:pt x="198" y="1453"/>
                  </a:lnTo>
                  <a:lnTo>
                    <a:pt x="225" y="1527"/>
                  </a:lnTo>
                  <a:lnTo>
                    <a:pt x="259" y="1598"/>
                  </a:lnTo>
                  <a:lnTo>
                    <a:pt x="296" y="1666"/>
                  </a:lnTo>
                  <a:lnTo>
                    <a:pt x="339" y="1730"/>
                  </a:lnTo>
                  <a:lnTo>
                    <a:pt x="388" y="1790"/>
                  </a:lnTo>
                  <a:lnTo>
                    <a:pt x="440" y="1847"/>
                  </a:lnTo>
                  <a:lnTo>
                    <a:pt x="497" y="1900"/>
                  </a:lnTo>
                  <a:lnTo>
                    <a:pt x="558" y="1947"/>
                  </a:lnTo>
                  <a:lnTo>
                    <a:pt x="622" y="1991"/>
                  </a:lnTo>
                  <a:lnTo>
                    <a:pt x="689" y="2028"/>
                  </a:lnTo>
                  <a:lnTo>
                    <a:pt x="759" y="2062"/>
                  </a:lnTo>
                  <a:lnTo>
                    <a:pt x="833" y="2089"/>
                  </a:lnTo>
                  <a:lnTo>
                    <a:pt x="910" y="2112"/>
                  </a:lnTo>
                  <a:lnTo>
                    <a:pt x="988" y="2127"/>
                  </a:lnTo>
                  <a:lnTo>
                    <a:pt x="1068" y="2136"/>
                  </a:lnTo>
                  <a:lnTo>
                    <a:pt x="1068" y="2041"/>
                  </a:lnTo>
                  <a:lnTo>
                    <a:pt x="1071" y="2021"/>
                  </a:lnTo>
                  <a:lnTo>
                    <a:pt x="1078" y="2003"/>
                  </a:lnTo>
                  <a:lnTo>
                    <a:pt x="1090" y="1989"/>
                  </a:lnTo>
                  <a:lnTo>
                    <a:pt x="1105" y="1976"/>
                  </a:lnTo>
                  <a:lnTo>
                    <a:pt x="1122" y="1970"/>
                  </a:lnTo>
                  <a:lnTo>
                    <a:pt x="1142" y="1966"/>
                  </a:lnTo>
                  <a:lnTo>
                    <a:pt x="1162" y="1970"/>
                  </a:lnTo>
                  <a:lnTo>
                    <a:pt x="1180" y="1976"/>
                  </a:lnTo>
                  <a:lnTo>
                    <a:pt x="1194" y="1989"/>
                  </a:lnTo>
                  <a:lnTo>
                    <a:pt x="1207" y="2003"/>
                  </a:lnTo>
                  <a:lnTo>
                    <a:pt x="1213" y="2021"/>
                  </a:lnTo>
                  <a:lnTo>
                    <a:pt x="1217" y="2041"/>
                  </a:lnTo>
                  <a:lnTo>
                    <a:pt x="1217" y="2136"/>
                  </a:lnTo>
                  <a:lnTo>
                    <a:pt x="1297" y="2127"/>
                  </a:lnTo>
                  <a:lnTo>
                    <a:pt x="1375" y="2112"/>
                  </a:lnTo>
                  <a:lnTo>
                    <a:pt x="1451" y="2089"/>
                  </a:lnTo>
                  <a:lnTo>
                    <a:pt x="1526" y="2062"/>
                  </a:lnTo>
                  <a:lnTo>
                    <a:pt x="1596" y="2028"/>
                  </a:lnTo>
                  <a:lnTo>
                    <a:pt x="1664" y="1991"/>
                  </a:lnTo>
                  <a:lnTo>
                    <a:pt x="1728" y="1947"/>
                  </a:lnTo>
                  <a:lnTo>
                    <a:pt x="1788" y="1900"/>
                  </a:lnTo>
                  <a:lnTo>
                    <a:pt x="1845" y="1847"/>
                  </a:lnTo>
                  <a:lnTo>
                    <a:pt x="1898" y="1790"/>
                  </a:lnTo>
                  <a:lnTo>
                    <a:pt x="1945" y="1730"/>
                  </a:lnTo>
                  <a:lnTo>
                    <a:pt x="1989" y="1666"/>
                  </a:lnTo>
                  <a:lnTo>
                    <a:pt x="2026" y="1598"/>
                  </a:lnTo>
                  <a:lnTo>
                    <a:pt x="2059" y="1527"/>
                  </a:lnTo>
                  <a:lnTo>
                    <a:pt x="2087" y="1453"/>
                  </a:lnTo>
                  <a:lnTo>
                    <a:pt x="2108" y="1377"/>
                  </a:lnTo>
                  <a:lnTo>
                    <a:pt x="2125" y="1299"/>
                  </a:lnTo>
                  <a:lnTo>
                    <a:pt x="2134" y="1218"/>
                  </a:lnTo>
                  <a:lnTo>
                    <a:pt x="2038" y="1218"/>
                  </a:lnTo>
                  <a:lnTo>
                    <a:pt x="2018" y="1215"/>
                  </a:lnTo>
                  <a:lnTo>
                    <a:pt x="2001" y="1208"/>
                  </a:lnTo>
                  <a:lnTo>
                    <a:pt x="1986" y="1196"/>
                  </a:lnTo>
                  <a:lnTo>
                    <a:pt x="1974" y="1181"/>
                  </a:lnTo>
                  <a:lnTo>
                    <a:pt x="1966" y="1163"/>
                  </a:lnTo>
                  <a:lnTo>
                    <a:pt x="1964" y="1143"/>
                  </a:lnTo>
                  <a:lnTo>
                    <a:pt x="1966" y="1123"/>
                  </a:lnTo>
                  <a:lnTo>
                    <a:pt x="1974" y="1106"/>
                  </a:lnTo>
                  <a:lnTo>
                    <a:pt x="1986" y="1091"/>
                  </a:lnTo>
                  <a:lnTo>
                    <a:pt x="2001" y="1080"/>
                  </a:lnTo>
                  <a:lnTo>
                    <a:pt x="2018" y="1072"/>
                  </a:lnTo>
                  <a:lnTo>
                    <a:pt x="2038" y="1069"/>
                  </a:lnTo>
                  <a:lnTo>
                    <a:pt x="2134" y="1069"/>
                  </a:lnTo>
                  <a:lnTo>
                    <a:pt x="2125" y="989"/>
                  </a:lnTo>
                  <a:lnTo>
                    <a:pt x="2108" y="910"/>
                  </a:lnTo>
                  <a:lnTo>
                    <a:pt x="2087" y="834"/>
                  </a:lnTo>
                  <a:lnTo>
                    <a:pt x="2059" y="761"/>
                  </a:lnTo>
                  <a:lnTo>
                    <a:pt x="2026" y="690"/>
                  </a:lnTo>
                  <a:lnTo>
                    <a:pt x="1989" y="622"/>
                  </a:lnTo>
                  <a:lnTo>
                    <a:pt x="1945" y="558"/>
                  </a:lnTo>
                  <a:lnTo>
                    <a:pt x="1898" y="497"/>
                  </a:lnTo>
                  <a:lnTo>
                    <a:pt x="1845" y="440"/>
                  </a:lnTo>
                  <a:lnTo>
                    <a:pt x="1788" y="388"/>
                  </a:lnTo>
                  <a:lnTo>
                    <a:pt x="1728" y="339"/>
                  </a:lnTo>
                  <a:lnTo>
                    <a:pt x="1664" y="296"/>
                  </a:lnTo>
                  <a:lnTo>
                    <a:pt x="1596" y="258"/>
                  </a:lnTo>
                  <a:lnTo>
                    <a:pt x="1526" y="225"/>
                  </a:lnTo>
                  <a:lnTo>
                    <a:pt x="1451" y="197"/>
                  </a:lnTo>
                  <a:lnTo>
                    <a:pt x="1375" y="176"/>
                  </a:lnTo>
                  <a:lnTo>
                    <a:pt x="1297" y="161"/>
                  </a:lnTo>
                  <a:lnTo>
                    <a:pt x="1217" y="151"/>
                  </a:lnTo>
                  <a:lnTo>
                    <a:pt x="1217" y="246"/>
                  </a:lnTo>
                  <a:lnTo>
                    <a:pt x="1213" y="266"/>
                  </a:lnTo>
                  <a:lnTo>
                    <a:pt x="1207" y="284"/>
                  </a:lnTo>
                  <a:lnTo>
                    <a:pt x="1194" y="299"/>
                  </a:lnTo>
                  <a:lnTo>
                    <a:pt x="1180" y="310"/>
                  </a:lnTo>
                  <a:lnTo>
                    <a:pt x="1162" y="318"/>
                  </a:lnTo>
                  <a:lnTo>
                    <a:pt x="1142" y="320"/>
                  </a:lnTo>
                  <a:lnTo>
                    <a:pt x="1122" y="318"/>
                  </a:lnTo>
                  <a:lnTo>
                    <a:pt x="1105" y="310"/>
                  </a:lnTo>
                  <a:lnTo>
                    <a:pt x="1090" y="299"/>
                  </a:lnTo>
                  <a:lnTo>
                    <a:pt x="1078" y="284"/>
                  </a:lnTo>
                  <a:lnTo>
                    <a:pt x="1071" y="266"/>
                  </a:lnTo>
                  <a:lnTo>
                    <a:pt x="1068" y="246"/>
                  </a:lnTo>
                  <a:lnTo>
                    <a:pt x="1068" y="151"/>
                  </a:lnTo>
                  <a:close/>
                  <a:moveTo>
                    <a:pt x="1142" y="0"/>
                  </a:moveTo>
                  <a:lnTo>
                    <a:pt x="1232" y="3"/>
                  </a:lnTo>
                  <a:lnTo>
                    <a:pt x="1318" y="14"/>
                  </a:lnTo>
                  <a:lnTo>
                    <a:pt x="1404" y="31"/>
                  </a:lnTo>
                  <a:lnTo>
                    <a:pt x="1487" y="53"/>
                  </a:lnTo>
                  <a:lnTo>
                    <a:pt x="1567" y="82"/>
                  </a:lnTo>
                  <a:lnTo>
                    <a:pt x="1644" y="116"/>
                  </a:lnTo>
                  <a:lnTo>
                    <a:pt x="1718" y="156"/>
                  </a:lnTo>
                  <a:lnTo>
                    <a:pt x="1789" y="202"/>
                  </a:lnTo>
                  <a:lnTo>
                    <a:pt x="1856" y="252"/>
                  </a:lnTo>
                  <a:lnTo>
                    <a:pt x="1919" y="306"/>
                  </a:lnTo>
                  <a:lnTo>
                    <a:pt x="1979" y="366"/>
                  </a:lnTo>
                  <a:lnTo>
                    <a:pt x="2033" y="429"/>
                  </a:lnTo>
                  <a:lnTo>
                    <a:pt x="2083" y="496"/>
                  </a:lnTo>
                  <a:lnTo>
                    <a:pt x="2128" y="567"/>
                  </a:lnTo>
                  <a:lnTo>
                    <a:pt x="2168" y="641"/>
                  </a:lnTo>
                  <a:lnTo>
                    <a:pt x="2202" y="719"/>
                  </a:lnTo>
                  <a:lnTo>
                    <a:pt x="2231" y="798"/>
                  </a:lnTo>
                  <a:lnTo>
                    <a:pt x="2254" y="882"/>
                  </a:lnTo>
                  <a:lnTo>
                    <a:pt x="2271" y="967"/>
                  </a:lnTo>
                  <a:lnTo>
                    <a:pt x="2281" y="1055"/>
                  </a:lnTo>
                  <a:lnTo>
                    <a:pt x="2284" y="1143"/>
                  </a:lnTo>
                  <a:lnTo>
                    <a:pt x="2281" y="1233"/>
                  </a:lnTo>
                  <a:lnTo>
                    <a:pt x="2271" y="1320"/>
                  </a:lnTo>
                  <a:lnTo>
                    <a:pt x="2254" y="1405"/>
                  </a:lnTo>
                  <a:lnTo>
                    <a:pt x="2231" y="1488"/>
                  </a:lnTo>
                  <a:lnTo>
                    <a:pt x="2202" y="1568"/>
                  </a:lnTo>
                  <a:lnTo>
                    <a:pt x="2168" y="1646"/>
                  </a:lnTo>
                  <a:lnTo>
                    <a:pt x="2128" y="1720"/>
                  </a:lnTo>
                  <a:lnTo>
                    <a:pt x="2083" y="1791"/>
                  </a:lnTo>
                  <a:lnTo>
                    <a:pt x="2033" y="1859"/>
                  </a:lnTo>
                  <a:lnTo>
                    <a:pt x="1979" y="1922"/>
                  </a:lnTo>
                  <a:lnTo>
                    <a:pt x="1919" y="1981"/>
                  </a:lnTo>
                  <a:lnTo>
                    <a:pt x="1856" y="2035"/>
                  </a:lnTo>
                  <a:lnTo>
                    <a:pt x="1789" y="2085"/>
                  </a:lnTo>
                  <a:lnTo>
                    <a:pt x="1718" y="2130"/>
                  </a:lnTo>
                  <a:lnTo>
                    <a:pt x="1644" y="2170"/>
                  </a:lnTo>
                  <a:lnTo>
                    <a:pt x="1567" y="2205"/>
                  </a:lnTo>
                  <a:lnTo>
                    <a:pt x="1487" y="2234"/>
                  </a:lnTo>
                  <a:lnTo>
                    <a:pt x="1404" y="2257"/>
                  </a:lnTo>
                  <a:lnTo>
                    <a:pt x="1318" y="2274"/>
                  </a:lnTo>
                  <a:lnTo>
                    <a:pt x="1232" y="2284"/>
                  </a:lnTo>
                  <a:lnTo>
                    <a:pt x="1142" y="2287"/>
                  </a:lnTo>
                  <a:lnTo>
                    <a:pt x="1054" y="2284"/>
                  </a:lnTo>
                  <a:lnTo>
                    <a:pt x="966" y="2274"/>
                  </a:lnTo>
                  <a:lnTo>
                    <a:pt x="881" y="2257"/>
                  </a:lnTo>
                  <a:lnTo>
                    <a:pt x="798" y="2234"/>
                  </a:lnTo>
                  <a:lnTo>
                    <a:pt x="718" y="2205"/>
                  </a:lnTo>
                  <a:lnTo>
                    <a:pt x="641" y="2170"/>
                  </a:lnTo>
                  <a:lnTo>
                    <a:pt x="566" y="2130"/>
                  </a:lnTo>
                  <a:lnTo>
                    <a:pt x="496" y="2085"/>
                  </a:lnTo>
                  <a:lnTo>
                    <a:pt x="429" y="2035"/>
                  </a:lnTo>
                  <a:lnTo>
                    <a:pt x="366" y="1981"/>
                  </a:lnTo>
                  <a:lnTo>
                    <a:pt x="306" y="1922"/>
                  </a:lnTo>
                  <a:lnTo>
                    <a:pt x="252" y="1859"/>
                  </a:lnTo>
                  <a:lnTo>
                    <a:pt x="202" y="1791"/>
                  </a:lnTo>
                  <a:lnTo>
                    <a:pt x="157" y="1720"/>
                  </a:lnTo>
                  <a:lnTo>
                    <a:pt x="117" y="1646"/>
                  </a:lnTo>
                  <a:lnTo>
                    <a:pt x="82" y="1568"/>
                  </a:lnTo>
                  <a:lnTo>
                    <a:pt x="54" y="1488"/>
                  </a:lnTo>
                  <a:lnTo>
                    <a:pt x="30" y="1405"/>
                  </a:lnTo>
                  <a:lnTo>
                    <a:pt x="14" y="1320"/>
                  </a:lnTo>
                  <a:lnTo>
                    <a:pt x="4" y="1233"/>
                  </a:lnTo>
                  <a:lnTo>
                    <a:pt x="0" y="1143"/>
                  </a:lnTo>
                  <a:lnTo>
                    <a:pt x="4" y="1055"/>
                  </a:lnTo>
                  <a:lnTo>
                    <a:pt x="14" y="967"/>
                  </a:lnTo>
                  <a:lnTo>
                    <a:pt x="30" y="882"/>
                  </a:lnTo>
                  <a:lnTo>
                    <a:pt x="54" y="798"/>
                  </a:lnTo>
                  <a:lnTo>
                    <a:pt x="82" y="719"/>
                  </a:lnTo>
                  <a:lnTo>
                    <a:pt x="117" y="641"/>
                  </a:lnTo>
                  <a:lnTo>
                    <a:pt x="157" y="567"/>
                  </a:lnTo>
                  <a:lnTo>
                    <a:pt x="202" y="496"/>
                  </a:lnTo>
                  <a:lnTo>
                    <a:pt x="252" y="429"/>
                  </a:lnTo>
                  <a:lnTo>
                    <a:pt x="306" y="366"/>
                  </a:lnTo>
                  <a:lnTo>
                    <a:pt x="366" y="306"/>
                  </a:lnTo>
                  <a:lnTo>
                    <a:pt x="429" y="252"/>
                  </a:lnTo>
                  <a:lnTo>
                    <a:pt x="496" y="202"/>
                  </a:lnTo>
                  <a:lnTo>
                    <a:pt x="566" y="156"/>
                  </a:lnTo>
                  <a:lnTo>
                    <a:pt x="641" y="116"/>
                  </a:lnTo>
                  <a:lnTo>
                    <a:pt x="718" y="82"/>
                  </a:lnTo>
                  <a:lnTo>
                    <a:pt x="798" y="53"/>
                  </a:lnTo>
                  <a:lnTo>
                    <a:pt x="881" y="31"/>
                  </a:lnTo>
                  <a:lnTo>
                    <a:pt x="966" y="14"/>
                  </a:lnTo>
                  <a:lnTo>
                    <a:pt x="1054" y="3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400"/>
            <p:cNvSpPr>
              <a:spLocks noEditPoints="1"/>
            </p:cNvSpPr>
            <p:nvPr/>
          </p:nvSpPr>
          <p:spPr bwMode="auto">
            <a:xfrm>
              <a:off x="4470400" y="4994276"/>
              <a:ext cx="495300" cy="579438"/>
            </a:xfrm>
            <a:custGeom>
              <a:avLst/>
              <a:gdLst>
                <a:gd name="T0" fmla="*/ 1265 w 3119"/>
                <a:gd name="T1" fmla="*/ 717 h 3653"/>
                <a:gd name="T2" fmla="*/ 907 w 3119"/>
                <a:gd name="T3" fmla="*/ 848 h 3653"/>
                <a:gd name="T4" fmla="*/ 601 w 3119"/>
                <a:gd name="T5" fmla="*/ 1065 h 3653"/>
                <a:gd name="T6" fmla="*/ 364 w 3119"/>
                <a:gd name="T7" fmla="*/ 1356 h 3653"/>
                <a:gd name="T8" fmla="*/ 210 w 3119"/>
                <a:gd name="T9" fmla="*/ 1703 h 3653"/>
                <a:gd name="T10" fmla="*/ 156 w 3119"/>
                <a:gd name="T11" fmla="*/ 2091 h 3653"/>
                <a:gd name="T12" fmla="*/ 210 w 3119"/>
                <a:gd name="T13" fmla="*/ 2481 h 3653"/>
                <a:gd name="T14" fmla="*/ 364 w 3119"/>
                <a:gd name="T15" fmla="*/ 2828 h 3653"/>
                <a:gd name="T16" fmla="*/ 601 w 3119"/>
                <a:gd name="T17" fmla="*/ 3117 h 3653"/>
                <a:gd name="T18" fmla="*/ 907 w 3119"/>
                <a:gd name="T19" fmla="*/ 3336 h 3653"/>
                <a:gd name="T20" fmla="*/ 1265 w 3119"/>
                <a:gd name="T21" fmla="*/ 3466 h 3653"/>
                <a:gd name="T22" fmla="*/ 1659 w 3119"/>
                <a:gd name="T23" fmla="*/ 3493 h 3653"/>
                <a:gd name="T24" fmla="*/ 2039 w 3119"/>
                <a:gd name="T25" fmla="*/ 3412 h 3653"/>
                <a:gd name="T26" fmla="*/ 2372 w 3119"/>
                <a:gd name="T27" fmla="*/ 3237 h 3653"/>
                <a:gd name="T28" fmla="*/ 2646 w 3119"/>
                <a:gd name="T29" fmla="*/ 2981 h 3653"/>
                <a:gd name="T30" fmla="*/ 2843 w 3119"/>
                <a:gd name="T31" fmla="*/ 2660 h 3653"/>
                <a:gd name="T32" fmla="*/ 2949 w 3119"/>
                <a:gd name="T33" fmla="*/ 2290 h 3653"/>
                <a:gd name="T34" fmla="*/ 2949 w 3119"/>
                <a:gd name="T35" fmla="*/ 1893 h 3653"/>
                <a:gd name="T36" fmla="*/ 2843 w 3119"/>
                <a:gd name="T37" fmla="*/ 1524 h 3653"/>
                <a:gd name="T38" fmla="*/ 2646 w 3119"/>
                <a:gd name="T39" fmla="*/ 1203 h 3653"/>
                <a:gd name="T40" fmla="*/ 2372 w 3119"/>
                <a:gd name="T41" fmla="*/ 947 h 3653"/>
                <a:gd name="T42" fmla="*/ 2039 w 3119"/>
                <a:gd name="T43" fmla="*/ 770 h 3653"/>
                <a:gd name="T44" fmla="*/ 1659 w 3119"/>
                <a:gd name="T45" fmla="*/ 690 h 3653"/>
                <a:gd name="T46" fmla="*/ 1678 w 3119"/>
                <a:gd name="T47" fmla="*/ 288 h 3653"/>
                <a:gd name="T48" fmla="*/ 1752 w 3119"/>
                <a:gd name="T49" fmla="*/ 0 h 3653"/>
                <a:gd name="T50" fmla="*/ 1816 w 3119"/>
                <a:gd name="T51" fmla="*/ 37 h 3653"/>
                <a:gd name="T52" fmla="*/ 1823 w 3119"/>
                <a:gd name="T53" fmla="*/ 381 h 3653"/>
                <a:gd name="T54" fmla="*/ 1772 w 3119"/>
                <a:gd name="T55" fmla="*/ 433 h 3653"/>
                <a:gd name="T56" fmla="*/ 1735 w 3119"/>
                <a:gd name="T57" fmla="*/ 540 h 3653"/>
                <a:gd name="T58" fmla="*/ 2123 w 3119"/>
                <a:gd name="T59" fmla="*/ 636 h 3653"/>
                <a:gd name="T60" fmla="*/ 2466 w 3119"/>
                <a:gd name="T61" fmla="*/ 821 h 3653"/>
                <a:gd name="T62" fmla="*/ 2750 w 3119"/>
                <a:gd name="T63" fmla="*/ 1085 h 3653"/>
                <a:gd name="T64" fmla="*/ 2963 w 3119"/>
                <a:gd name="T65" fmla="*/ 1410 h 3653"/>
                <a:gd name="T66" fmla="*/ 3089 w 3119"/>
                <a:gd name="T67" fmla="*/ 1786 h 3653"/>
                <a:gd name="T68" fmla="*/ 3115 w 3119"/>
                <a:gd name="T69" fmla="*/ 2195 h 3653"/>
                <a:gd name="T70" fmla="*/ 3039 w 3119"/>
                <a:gd name="T71" fmla="*/ 2585 h 3653"/>
                <a:gd name="T72" fmla="*/ 2872 w 3119"/>
                <a:gd name="T73" fmla="*/ 2934 h 3653"/>
                <a:gd name="T74" fmla="*/ 2627 w 3119"/>
                <a:gd name="T75" fmla="*/ 3228 h 3653"/>
                <a:gd name="T76" fmla="*/ 2318 w 3119"/>
                <a:gd name="T77" fmla="*/ 3456 h 3653"/>
                <a:gd name="T78" fmla="*/ 1958 w 3119"/>
                <a:gd name="T79" fmla="*/ 3601 h 3653"/>
                <a:gd name="T80" fmla="*/ 1559 w 3119"/>
                <a:gd name="T81" fmla="*/ 3653 h 3653"/>
                <a:gd name="T82" fmla="*/ 1162 w 3119"/>
                <a:gd name="T83" fmla="*/ 3601 h 3653"/>
                <a:gd name="T84" fmla="*/ 801 w 3119"/>
                <a:gd name="T85" fmla="*/ 3456 h 3653"/>
                <a:gd name="T86" fmla="*/ 492 w 3119"/>
                <a:gd name="T87" fmla="*/ 3228 h 3653"/>
                <a:gd name="T88" fmla="*/ 247 w 3119"/>
                <a:gd name="T89" fmla="*/ 2934 h 3653"/>
                <a:gd name="T90" fmla="*/ 80 w 3119"/>
                <a:gd name="T91" fmla="*/ 2585 h 3653"/>
                <a:gd name="T92" fmla="*/ 3 w 3119"/>
                <a:gd name="T93" fmla="*/ 2195 h 3653"/>
                <a:gd name="T94" fmla="*/ 30 w 3119"/>
                <a:gd name="T95" fmla="*/ 1786 h 3653"/>
                <a:gd name="T96" fmla="*/ 156 w 3119"/>
                <a:gd name="T97" fmla="*/ 1410 h 3653"/>
                <a:gd name="T98" fmla="*/ 369 w 3119"/>
                <a:gd name="T99" fmla="*/ 1085 h 3653"/>
                <a:gd name="T100" fmla="*/ 652 w 3119"/>
                <a:gd name="T101" fmla="*/ 821 h 3653"/>
                <a:gd name="T102" fmla="*/ 996 w 3119"/>
                <a:gd name="T103" fmla="*/ 636 h 3653"/>
                <a:gd name="T104" fmla="*/ 1383 w 3119"/>
                <a:gd name="T105" fmla="*/ 540 h 3653"/>
                <a:gd name="T106" fmla="*/ 1347 w 3119"/>
                <a:gd name="T107" fmla="*/ 433 h 3653"/>
                <a:gd name="T108" fmla="*/ 1296 w 3119"/>
                <a:gd name="T109" fmla="*/ 381 h 3653"/>
                <a:gd name="T110" fmla="*/ 1302 w 3119"/>
                <a:gd name="T111" fmla="*/ 37 h 3653"/>
                <a:gd name="T112" fmla="*/ 1367 w 3119"/>
                <a:gd name="T113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19" h="3653">
                  <a:moveTo>
                    <a:pt x="1559" y="686"/>
                  </a:moveTo>
                  <a:lnTo>
                    <a:pt x="1460" y="690"/>
                  </a:lnTo>
                  <a:lnTo>
                    <a:pt x="1361" y="701"/>
                  </a:lnTo>
                  <a:lnTo>
                    <a:pt x="1265" y="717"/>
                  </a:lnTo>
                  <a:lnTo>
                    <a:pt x="1172" y="741"/>
                  </a:lnTo>
                  <a:lnTo>
                    <a:pt x="1080" y="770"/>
                  </a:lnTo>
                  <a:lnTo>
                    <a:pt x="992" y="806"/>
                  </a:lnTo>
                  <a:lnTo>
                    <a:pt x="907" y="848"/>
                  </a:lnTo>
                  <a:lnTo>
                    <a:pt x="825" y="895"/>
                  </a:lnTo>
                  <a:lnTo>
                    <a:pt x="746" y="947"/>
                  </a:lnTo>
                  <a:lnTo>
                    <a:pt x="672" y="1003"/>
                  </a:lnTo>
                  <a:lnTo>
                    <a:pt x="601" y="1065"/>
                  </a:lnTo>
                  <a:lnTo>
                    <a:pt x="535" y="1132"/>
                  </a:lnTo>
                  <a:lnTo>
                    <a:pt x="473" y="1203"/>
                  </a:lnTo>
                  <a:lnTo>
                    <a:pt x="416" y="1277"/>
                  </a:lnTo>
                  <a:lnTo>
                    <a:pt x="364" y="1356"/>
                  </a:lnTo>
                  <a:lnTo>
                    <a:pt x="317" y="1438"/>
                  </a:lnTo>
                  <a:lnTo>
                    <a:pt x="276" y="1524"/>
                  </a:lnTo>
                  <a:lnTo>
                    <a:pt x="240" y="1611"/>
                  </a:lnTo>
                  <a:lnTo>
                    <a:pt x="210" y="1703"/>
                  </a:lnTo>
                  <a:lnTo>
                    <a:pt x="187" y="1796"/>
                  </a:lnTo>
                  <a:lnTo>
                    <a:pt x="169" y="1893"/>
                  </a:lnTo>
                  <a:lnTo>
                    <a:pt x="159" y="1992"/>
                  </a:lnTo>
                  <a:lnTo>
                    <a:pt x="156" y="2091"/>
                  </a:lnTo>
                  <a:lnTo>
                    <a:pt x="159" y="2192"/>
                  </a:lnTo>
                  <a:lnTo>
                    <a:pt x="169" y="2290"/>
                  </a:lnTo>
                  <a:lnTo>
                    <a:pt x="187" y="2386"/>
                  </a:lnTo>
                  <a:lnTo>
                    <a:pt x="210" y="2481"/>
                  </a:lnTo>
                  <a:lnTo>
                    <a:pt x="240" y="2572"/>
                  </a:lnTo>
                  <a:lnTo>
                    <a:pt x="276" y="2660"/>
                  </a:lnTo>
                  <a:lnTo>
                    <a:pt x="317" y="2746"/>
                  </a:lnTo>
                  <a:lnTo>
                    <a:pt x="364" y="2828"/>
                  </a:lnTo>
                  <a:lnTo>
                    <a:pt x="416" y="2905"/>
                  </a:lnTo>
                  <a:lnTo>
                    <a:pt x="473" y="2981"/>
                  </a:lnTo>
                  <a:lnTo>
                    <a:pt x="535" y="3051"/>
                  </a:lnTo>
                  <a:lnTo>
                    <a:pt x="601" y="3117"/>
                  </a:lnTo>
                  <a:lnTo>
                    <a:pt x="672" y="3179"/>
                  </a:lnTo>
                  <a:lnTo>
                    <a:pt x="746" y="3237"/>
                  </a:lnTo>
                  <a:lnTo>
                    <a:pt x="825" y="3289"/>
                  </a:lnTo>
                  <a:lnTo>
                    <a:pt x="907" y="3336"/>
                  </a:lnTo>
                  <a:lnTo>
                    <a:pt x="992" y="3377"/>
                  </a:lnTo>
                  <a:lnTo>
                    <a:pt x="1080" y="3412"/>
                  </a:lnTo>
                  <a:lnTo>
                    <a:pt x="1172" y="3442"/>
                  </a:lnTo>
                  <a:lnTo>
                    <a:pt x="1265" y="3466"/>
                  </a:lnTo>
                  <a:lnTo>
                    <a:pt x="1361" y="3483"/>
                  </a:lnTo>
                  <a:lnTo>
                    <a:pt x="1460" y="3493"/>
                  </a:lnTo>
                  <a:lnTo>
                    <a:pt x="1559" y="3497"/>
                  </a:lnTo>
                  <a:lnTo>
                    <a:pt x="1659" y="3493"/>
                  </a:lnTo>
                  <a:lnTo>
                    <a:pt x="1758" y="3483"/>
                  </a:lnTo>
                  <a:lnTo>
                    <a:pt x="1854" y="3466"/>
                  </a:lnTo>
                  <a:lnTo>
                    <a:pt x="1948" y="3442"/>
                  </a:lnTo>
                  <a:lnTo>
                    <a:pt x="2039" y="3412"/>
                  </a:lnTo>
                  <a:lnTo>
                    <a:pt x="2128" y="3377"/>
                  </a:lnTo>
                  <a:lnTo>
                    <a:pt x="2213" y="3336"/>
                  </a:lnTo>
                  <a:lnTo>
                    <a:pt x="2294" y="3289"/>
                  </a:lnTo>
                  <a:lnTo>
                    <a:pt x="2372" y="3237"/>
                  </a:lnTo>
                  <a:lnTo>
                    <a:pt x="2448" y="3179"/>
                  </a:lnTo>
                  <a:lnTo>
                    <a:pt x="2517" y="3117"/>
                  </a:lnTo>
                  <a:lnTo>
                    <a:pt x="2584" y="3051"/>
                  </a:lnTo>
                  <a:lnTo>
                    <a:pt x="2646" y="2981"/>
                  </a:lnTo>
                  <a:lnTo>
                    <a:pt x="2702" y="2905"/>
                  </a:lnTo>
                  <a:lnTo>
                    <a:pt x="2754" y="2828"/>
                  </a:lnTo>
                  <a:lnTo>
                    <a:pt x="2802" y="2746"/>
                  </a:lnTo>
                  <a:lnTo>
                    <a:pt x="2843" y="2660"/>
                  </a:lnTo>
                  <a:lnTo>
                    <a:pt x="2878" y="2572"/>
                  </a:lnTo>
                  <a:lnTo>
                    <a:pt x="2908" y="2481"/>
                  </a:lnTo>
                  <a:lnTo>
                    <a:pt x="2932" y="2386"/>
                  </a:lnTo>
                  <a:lnTo>
                    <a:pt x="2949" y="2290"/>
                  </a:lnTo>
                  <a:lnTo>
                    <a:pt x="2959" y="2192"/>
                  </a:lnTo>
                  <a:lnTo>
                    <a:pt x="2963" y="2091"/>
                  </a:lnTo>
                  <a:lnTo>
                    <a:pt x="2959" y="1992"/>
                  </a:lnTo>
                  <a:lnTo>
                    <a:pt x="2949" y="1893"/>
                  </a:lnTo>
                  <a:lnTo>
                    <a:pt x="2932" y="1796"/>
                  </a:lnTo>
                  <a:lnTo>
                    <a:pt x="2908" y="1703"/>
                  </a:lnTo>
                  <a:lnTo>
                    <a:pt x="2878" y="1611"/>
                  </a:lnTo>
                  <a:lnTo>
                    <a:pt x="2843" y="1524"/>
                  </a:lnTo>
                  <a:lnTo>
                    <a:pt x="2802" y="1438"/>
                  </a:lnTo>
                  <a:lnTo>
                    <a:pt x="2754" y="1356"/>
                  </a:lnTo>
                  <a:lnTo>
                    <a:pt x="2702" y="1277"/>
                  </a:lnTo>
                  <a:lnTo>
                    <a:pt x="2646" y="1203"/>
                  </a:lnTo>
                  <a:lnTo>
                    <a:pt x="2584" y="1132"/>
                  </a:lnTo>
                  <a:lnTo>
                    <a:pt x="2517" y="1065"/>
                  </a:lnTo>
                  <a:lnTo>
                    <a:pt x="2448" y="1003"/>
                  </a:lnTo>
                  <a:lnTo>
                    <a:pt x="2372" y="947"/>
                  </a:lnTo>
                  <a:lnTo>
                    <a:pt x="2294" y="895"/>
                  </a:lnTo>
                  <a:lnTo>
                    <a:pt x="2213" y="848"/>
                  </a:lnTo>
                  <a:lnTo>
                    <a:pt x="2128" y="806"/>
                  </a:lnTo>
                  <a:lnTo>
                    <a:pt x="2039" y="770"/>
                  </a:lnTo>
                  <a:lnTo>
                    <a:pt x="1948" y="741"/>
                  </a:lnTo>
                  <a:lnTo>
                    <a:pt x="1854" y="717"/>
                  </a:lnTo>
                  <a:lnTo>
                    <a:pt x="1758" y="701"/>
                  </a:lnTo>
                  <a:lnTo>
                    <a:pt x="1659" y="690"/>
                  </a:lnTo>
                  <a:lnTo>
                    <a:pt x="1559" y="686"/>
                  </a:lnTo>
                  <a:close/>
                  <a:moveTo>
                    <a:pt x="1441" y="148"/>
                  </a:moveTo>
                  <a:lnTo>
                    <a:pt x="1441" y="288"/>
                  </a:lnTo>
                  <a:lnTo>
                    <a:pt x="1678" y="288"/>
                  </a:lnTo>
                  <a:lnTo>
                    <a:pt x="1678" y="148"/>
                  </a:lnTo>
                  <a:lnTo>
                    <a:pt x="1441" y="148"/>
                  </a:lnTo>
                  <a:close/>
                  <a:moveTo>
                    <a:pt x="1367" y="0"/>
                  </a:moveTo>
                  <a:lnTo>
                    <a:pt x="1752" y="0"/>
                  </a:lnTo>
                  <a:lnTo>
                    <a:pt x="1772" y="3"/>
                  </a:lnTo>
                  <a:lnTo>
                    <a:pt x="1790" y="11"/>
                  </a:lnTo>
                  <a:lnTo>
                    <a:pt x="1804" y="22"/>
                  </a:lnTo>
                  <a:lnTo>
                    <a:pt x="1816" y="37"/>
                  </a:lnTo>
                  <a:lnTo>
                    <a:pt x="1823" y="54"/>
                  </a:lnTo>
                  <a:lnTo>
                    <a:pt x="1826" y="74"/>
                  </a:lnTo>
                  <a:lnTo>
                    <a:pt x="1826" y="361"/>
                  </a:lnTo>
                  <a:lnTo>
                    <a:pt x="1823" y="381"/>
                  </a:lnTo>
                  <a:lnTo>
                    <a:pt x="1816" y="399"/>
                  </a:lnTo>
                  <a:lnTo>
                    <a:pt x="1804" y="414"/>
                  </a:lnTo>
                  <a:lnTo>
                    <a:pt x="1790" y="426"/>
                  </a:lnTo>
                  <a:lnTo>
                    <a:pt x="1772" y="433"/>
                  </a:lnTo>
                  <a:lnTo>
                    <a:pt x="1752" y="436"/>
                  </a:lnTo>
                  <a:lnTo>
                    <a:pt x="1634" y="436"/>
                  </a:lnTo>
                  <a:lnTo>
                    <a:pt x="1634" y="532"/>
                  </a:lnTo>
                  <a:lnTo>
                    <a:pt x="1735" y="540"/>
                  </a:lnTo>
                  <a:lnTo>
                    <a:pt x="1836" y="555"/>
                  </a:lnTo>
                  <a:lnTo>
                    <a:pt x="1934" y="576"/>
                  </a:lnTo>
                  <a:lnTo>
                    <a:pt x="2030" y="603"/>
                  </a:lnTo>
                  <a:lnTo>
                    <a:pt x="2123" y="636"/>
                  </a:lnTo>
                  <a:lnTo>
                    <a:pt x="2214" y="674"/>
                  </a:lnTo>
                  <a:lnTo>
                    <a:pt x="2301" y="718"/>
                  </a:lnTo>
                  <a:lnTo>
                    <a:pt x="2386" y="768"/>
                  </a:lnTo>
                  <a:lnTo>
                    <a:pt x="2466" y="821"/>
                  </a:lnTo>
                  <a:lnTo>
                    <a:pt x="2543" y="881"/>
                  </a:lnTo>
                  <a:lnTo>
                    <a:pt x="2616" y="945"/>
                  </a:lnTo>
                  <a:lnTo>
                    <a:pt x="2686" y="1012"/>
                  </a:lnTo>
                  <a:lnTo>
                    <a:pt x="2750" y="1085"/>
                  </a:lnTo>
                  <a:lnTo>
                    <a:pt x="2811" y="1161"/>
                  </a:lnTo>
                  <a:lnTo>
                    <a:pt x="2866" y="1241"/>
                  </a:lnTo>
                  <a:lnTo>
                    <a:pt x="2917" y="1324"/>
                  </a:lnTo>
                  <a:lnTo>
                    <a:pt x="2963" y="1410"/>
                  </a:lnTo>
                  <a:lnTo>
                    <a:pt x="3002" y="1500"/>
                  </a:lnTo>
                  <a:lnTo>
                    <a:pt x="3037" y="1593"/>
                  </a:lnTo>
                  <a:lnTo>
                    <a:pt x="3066" y="1689"/>
                  </a:lnTo>
                  <a:lnTo>
                    <a:pt x="3089" y="1786"/>
                  </a:lnTo>
                  <a:lnTo>
                    <a:pt x="3105" y="1886"/>
                  </a:lnTo>
                  <a:lnTo>
                    <a:pt x="3115" y="1988"/>
                  </a:lnTo>
                  <a:lnTo>
                    <a:pt x="3119" y="2091"/>
                  </a:lnTo>
                  <a:lnTo>
                    <a:pt x="3115" y="2195"/>
                  </a:lnTo>
                  <a:lnTo>
                    <a:pt x="3105" y="2294"/>
                  </a:lnTo>
                  <a:lnTo>
                    <a:pt x="3089" y="2394"/>
                  </a:lnTo>
                  <a:lnTo>
                    <a:pt x="3067" y="2491"/>
                  </a:lnTo>
                  <a:lnTo>
                    <a:pt x="3039" y="2585"/>
                  </a:lnTo>
                  <a:lnTo>
                    <a:pt x="3005" y="2676"/>
                  </a:lnTo>
                  <a:lnTo>
                    <a:pt x="2966" y="2766"/>
                  </a:lnTo>
                  <a:lnTo>
                    <a:pt x="2922" y="2851"/>
                  </a:lnTo>
                  <a:lnTo>
                    <a:pt x="2872" y="2934"/>
                  </a:lnTo>
                  <a:lnTo>
                    <a:pt x="2818" y="3013"/>
                  </a:lnTo>
                  <a:lnTo>
                    <a:pt x="2759" y="3088"/>
                  </a:lnTo>
                  <a:lnTo>
                    <a:pt x="2695" y="3161"/>
                  </a:lnTo>
                  <a:lnTo>
                    <a:pt x="2627" y="3228"/>
                  </a:lnTo>
                  <a:lnTo>
                    <a:pt x="2555" y="3293"/>
                  </a:lnTo>
                  <a:lnTo>
                    <a:pt x="2480" y="3351"/>
                  </a:lnTo>
                  <a:lnTo>
                    <a:pt x="2400" y="3406"/>
                  </a:lnTo>
                  <a:lnTo>
                    <a:pt x="2318" y="3456"/>
                  </a:lnTo>
                  <a:lnTo>
                    <a:pt x="2232" y="3500"/>
                  </a:lnTo>
                  <a:lnTo>
                    <a:pt x="2143" y="3540"/>
                  </a:lnTo>
                  <a:lnTo>
                    <a:pt x="2052" y="3573"/>
                  </a:lnTo>
                  <a:lnTo>
                    <a:pt x="1958" y="3601"/>
                  </a:lnTo>
                  <a:lnTo>
                    <a:pt x="1861" y="3624"/>
                  </a:lnTo>
                  <a:lnTo>
                    <a:pt x="1762" y="3640"/>
                  </a:lnTo>
                  <a:lnTo>
                    <a:pt x="1661" y="3650"/>
                  </a:lnTo>
                  <a:lnTo>
                    <a:pt x="1559" y="3653"/>
                  </a:lnTo>
                  <a:lnTo>
                    <a:pt x="1457" y="3650"/>
                  </a:lnTo>
                  <a:lnTo>
                    <a:pt x="1357" y="3640"/>
                  </a:lnTo>
                  <a:lnTo>
                    <a:pt x="1258" y="3624"/>
                  </a:lnTo>
                  <a:lnTo>
                    <a:pt x="1162" y="3601"/>
                  </a:lnTo>
                  <a:lnTo>
                    <a:pt x="1068" y="3573"/>
                  </a:lnTo>
                  <a:lnTo>
                    <a:pt x="976" y="3540"/>
                  </a:lnTo>
                  <a:lnTo>
                    <a:pt x="887" y="3500"/>
                  </a:lnTo>
                  <a:lnTo>
                    <a:pt x="801" y="3456"/>
                  </a:lnTo>
                  <a:lnTo>
                    <a:pt x="719" y="3406"/>
                  </a:lnTo>
                  <a:lnTo>
                    <a:pt x="639" y="3351"/>
                  </a:lnTo>
                  <a:lnTo>
                    <a:pt x="564" y="3293"/>
                  </a:lnTo>
                  <a:lnTo>
                    <a:pt x="492" y="3228"/>
                  </a:lnTo>
                  <a:lnTo>
                    <a:pt x="424" y="3161"/>
                  </a:lnTo>
                  <a:lnTo>
                    <a:pt x="361" y="3088"/>
                  </a:lnTo>
                  <a:lnTo>
                    <a:pt x="301" y="3013"/>
                  </a:lnTo>
                  <a:lnTo>
                    <a:pt x="247" y="2934"/>
                  </a:lnTo>
                  <a:lnTo>
                    <a:pt x="197" y="2851"/>
                  </a:lnTo>
                  <a:lnTo>
                    <a:pt x="153" y="2766"/>
                  </a:lnTo>
                  <a:lnTo>
                    <a:pt x="114" y="2676"/>
                  </a:lnTo>
                  <a:lnTo>
                    <a:pt x="80" y="2585"/>
                  </a:lnTo>
                  <a:lnTo>
                    <a:pt x="52" y="2491"/>
                  </a:lnTo>
                  <a:lnTo>
                    <a:pt x="30" y="2394"/>
                  </a:lnTo>
                  <a:lnTo>
                    <a:pt x="13" y="2294"/>
                  </a:lnTo>
                  <a:lnTo>
                    <a:pt x="3" y="2195"/>
                  </a:lnTo>
                  <a:lnTo>
                    <a:pt x="0" y="2091"/>
                  </a:lnTo>
                  <a:lnTo>
                    <a:pt x="3" y="1988"/>
                  </a:lnTo>
                  <a:lnTo>
                    <a:pt x="13" y="1886"/>
                  </a:lnTo>
                  <a:lnTo>
                    <a:pt x="30" y="1786"/>
                  </a:lnTo>
                  <a:lnTo>
                    <a:pt x="53" y="1689"/>
                  </a:lnTo>
                  <a:lnTo>
                    <a:pt x="82" y="1593"/>
                  </a:lnTo>
                  <a:lnTo>
                    <a:pt x="116" y="1500"/>
                  </a:lnTo>
                  <a:lnTo>
                    <a:pt x="156" y="1410"/>
                  </a:lnTo>
                  <a:lnTo>
                    <a:pt x="201" y="1324"/>
                  </a:lnTo>
                  <a:lnTo>
                    <a:pt x="252" y="1241"/>
                  </a:lnTo>
                  <a:lnTo>
                    <a:pt x="308" y="1161"/>
                  </a:lnTo>
                  <a:lnTo>
                    <a:pt x="369" y="1085"/>
                  </a:lnTo>
                  <a:lnTo>
                    <a:pt x="433" y="1012"/>
                  </a:lnTo>
                  <a:lnTo>
                    <a:pt x="503" y="945"/>
                  </a:lnTo>
                  <a:lnTo>
                    <a:pt x="576" y="881"/>
                  </a:lnTo>
                  <a:lnTo>
                    <a:pt x="652" y="821"/>
                  </a:lnTo>
                  <a:lnTo>
                    <a:pt x="733" y="768"/>
                  </a:lnTo>
                  <a:lnTo>
                    <a:pt x="817" y="718"/>
                  </a:lnTo>
                  <a:lnTo>
                    <a:pt x="905" y="674"/>
                  </a:lnTo>
                  <a:lnTo>
                    <a:pt x="996" y="636"/>
                  </a:lnTo>
                  <a:lnTo>
                    <a:pt x="1089" y="603"/>
                  </a:lnTo>
                  <a:lnTo>
                    <a:pt x="1185" y="576"/>
                  </a:lnTo>
                  <a:lnTo>
                    <a:pt x="1282" y="555"/>
                  </a:lnTo>
                  <a:lnTo>
                    <a:pt x="1383" y="540"/>
                  </a:lnTo>
                  <a:lnTo>
                    <a:pt x="1485" y="532"/>
                  </a:lnTo>
                  <a:lnTo>
                    <a:pt x="1485" y="436"/>
                  </a:lnTo>
                  <a:lnTo>
                    <a:pt x="1367" y="436"/>
                  </a:lnTo>
                  <a:lnTo>
                    <a:pt x="1347" y="433"/>
                  </a:lnTo>
                  <a:lnTo>
                    <a:pt x="1329" y="426"/>
                  </a:lnTo>
                  <a:lnTo>
                    <a:pt x="1315" y="414"/>
                  </a:lnTo>
                  <a:lnTo>
                    <a:pt x="1302" y="399"/>
                  </a:lnTo>
                  <a:lnTo>
                    <a:pt x="1296" y="381"/>
                  </a:lnTo>
                  <a:lnTo>
                    <a:pt x="1292" y="361"/>
                  </a:lnTo>
                  <a:lnTo>
                    <a:pt x="1292" y="74"/>
                  </a:lnTo>
                  <a:lnTo>
                    <a:pt x="1296" y="54"/>
                  </a:lnTo>
                  <a:lnTo>
                    <a:pt x="1302" y="37"/>
                  </a:lnTo>
                  <a:lnTo>
                    <a:pt x="1315" y="22"/>
                  </a:lnTo>
                  <a:lnTo>
                    <a:pt x="1329" y="11"/>
                  </a:lnTo>
                  <a:lnTo>
                    <a:pt x="1347" y="3"/>
                  </a:lnTo>
                  <a:lnTo>
                    <a:pt x="1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4627563" y="5235576"/>
              <a:ext cx="179388" cy="180975"/>
            </a:xfrm>
            <a:custGeom>
              <a:avLst/>
              <a:gdLst>
                <a:gd name="T0" fmla="*/ 405 w 1132"/>
                <a:gd name="T1" fmla="*/ 510 h 1133"/>
                <a:gd name="T2" fmla="*/ 223 w 1132"/>
                <a:gd name="T3" fmla="*/ 910 h 1133"/>
                <a:gd name="T4" fmla="*/ 623 w 1132"/>
                <a:gd name="T5" fmla="*/ 728 h 1133"/>
                <a:gd name="T6" fmla="*/ 405 w 1132"/>
                <a:gd name="T7" fmla="*/ 510 h 1133"/>
                <a:gd name="T8" fmla="*/ 910 w 1132"/>
                <a:gd name="T9" fmla="*/ 223 h 1133"/>
                <a:gd name="T10" fmla="*/ 510 w 1132"/>
                <a:gd name="T11" fmla="*/ 404 h 1133"/>
                <a:gd name="T12" fmla="*/ 728 w 1132"/>
                <a:gd name="T13" fmla="*/ 623 h 1133"/>
                <a:gd name="T14" fmla="*/ 910 w 1132"/>
                <a:gd name="T15" fmla="*/ 223 h 1133"/>
                <a:gd name="T16" fmla="*/ 1063 w 1132"/>
                <a:gd name="T17" fmla="*/ 0 h 1133"/>
                <a:gd name="T18" fmla="*/ 1080 w 1132"/>
                <a:gd name="T19" fmla="*/ 3 h 1133"/>
                <a:gd name="T20" fmla="*/ 1097 w 1132"/>
                <a:gd name="T21" fmla="*/ 11 h 1133"/>
                <a:gd name="T22" fmla="*/ 1111 w 1132"/>
                <a:gd name="T23" fmla="*/ 22 h 1133"/>
                <a:gd name="T24" fmla="*/ 1122 w 1132"/>
                <a:gd name="T25" fmla="*/ 36 h 1133"/>
                <a:gd name="T26" fmla="*/ 1129 w 1132"/>
                <a:gd name="T27" fmla="*/ 52 h 1133"/>
                <a:gd name="T28" fmla="*/ 1132 w 1132"/>
                <a:gd name="T29" fmla="*/ 70 h 1133"/>
                <a:gd name="T30" fmla="*/ 1131 w 1132"/>
                <a:gd name="T31" fmla="*/ 87 h 1133"/>
                <a:gd name="T32" fmla="*/ 1126 w 1132"/>
                <a:gd name="T33" fmla="*/ 104 h 1133"/>
                <a:gd name="T34" fmla="*/ 818 w 1132"/>
                <a:gd name="T35" fmla="*/ 782 h 1133"/>
                <a:gd name="T36" fmla="*/ 818 w 1132"/>
                <a:gd name="T37" fmla="*/ 784 h 1133"/>
                <a:gd name="T38" fmla="*/ 816 w 1132"/>
                <a:gd name="T39" fmla="*/ 787 h 1133"/>
                <a:gd name="T40" fmla="*/ 814 w 1132"/>
                <a:gd name="T41" fmla="*/ 790 h 1133"/>
                <a:gd name="T42" fmla="*/ 812 w 1132"/>
                <a:gd name="T43" fmla="*/ 793 h 1133"/>
                <a:gd name="T44" fmla="*/ 810 w 1132"/>
                <a:gd name="T45" fmla="*/ 796 h 1133"/>
                <a:gd name="T46" fmla="*/ 808 w 1132"/>
                <a:gd name="T47" fmla="*/ 798 h 1133"/>
                <a:gd name="T48" fmla="*/ 803 w 1132"/>
                <a:gd name="T49" fmla="*/ 804 h 1133"/>
                <a:gd name="T50" fmla="*/ 798 w 1132"/>
                <a:gd name="T51" fmla="*/ 808 h 1133"/>
                <a:gd name="T52" fmla="*/ 796 w 1132"/>
                <a:gd name="T53" fmla="*/ 810 h 1133"/>
                <a:gd name="T54" fmla="*/ 792 w 1132"/>
                <a:gd name="T55" fmla="*/ 813 h 1133"/>
                <a:gd name="T56" fmla="*/ 789 w 1132"/>
                <a:gd name="T57" fmla="*/ 815 h 1133"/>
                <a:gd name="T58" fmla="*/ 787 w 1132"/>
                <a:gd name="T59" fmla="*/ 816 h 1133"/>
                <a:gd name="T60" fmla="*/ 783 w 1132"/>
                <a:gd name="T61" fmla="*/ 818 h 1133"/>
                <a:gd name="T62" fmla="*/ 781 w 1132"/>
                <a:gd name="T63" fmla="*/ 819 h 1133"/>
                <a:gd name="T64" fmla="*/ 104 w 1132"/>
                <a:gd name="T65" fmla="*/ 1126 h 1133"/>
                <a:gd name="T66" fmla="*/ 90 w 1132"/>
                <a:gd name="T67" fmla="*/ 1132 h 1133"/>
                <a:gd name="T68" fmla="*/ 75 w 1132"/>
                <a:gd name="T69" fmla="*/ 1133 h 1133"/>
                <a:gd name="T70" fmla="*/ 56 w 1132"/>
                <a:gd name="T71" fmla="*/ 1131 h 1133"/>
                <a:gd name="T72" fmla="*/ 38 w 1132"/>
                <a:gd name="T73" fmla="*/ 1123 h 1133"/>
                <a:gd name="T74" fmla="*/ 23 w 1132"/>
                <a:gd name="T75" fmla="*/ 1112 h 1133"/>
                <a:gd name="T76" fmla="*/ 10 w 1132"/>
                <a:gd name="T77" fmla="*/ 1098 h 1133"/>
                <a:gd name="T78" fmla="*/ 4 w 1132"/>
                <a:gd name="T79" fmla="*/ 1081 h 1133"/>
                <a:gd name="T80" fmla="*/ 0 w 1132"/>
                <a:gd name="T81" fmla="*/ 1063 h 1133"/>
                <a:gd name="T82" fmla="*/ 1 w 1132"/>
                <a:gd name="T83" fmla="*/ 1046 h 1133"/>
                <a:gd name="T84" fmla="*/ 7 w 1132"/>
                <a:gd name="T85" fmla="*/ 1029 h 1133"/>
                <a:gd name="T86" fmla="*/ 315 w 1132"/>
                <a:gd name="T87" fmla="*/ 351 h 1133"/>
                <a:gd name="T88" fmla="*/ 315 w 1132"/>
                <a:gd name="T89" fmla="*/ 349 h 1133"/>
                <a:gd name="T90" fmla="*/ 317 w 1132"/>
                <a:gd name="T91" fmla="*/ 346 h 1133"/>
                <a:gd name="T92" fmla="*/ 319 w 1132"/>
                <a:gd name="T93" fmla="*/ 343 h 1133"/>
                <a:gd name="T94" fmla="*/ 320 w 1132"/>
                <a:gd name="T95" fmla="*/ 340 h 1133"/>
                <a:gd name="T96" fmla="*/ 323 w 1132"/>
                <a:gd name="T97" fmla="*/ 337 h 1133"/>
                <a:gd name="T98" fmla="*/ 325 w 1132"/>
                <a:gd name="T99" fmla="*/ 335 h 1133"/>
                <a:gd name="T100" fmla="*/ 329 w 1132"/>
                <a:gd name="T101" fmla="*/ 329 h 1133"/>
                <a:gd name="T102" fmla="*/ 335 w 1132"/>
                <a:gd name="T103" fmla="*/ 325 h 1133"/>
                <a:gd name="T104" fmla="*/ 337 w 1132"/>
                <a:gd name="T105" fmla="*/ 324 h 1133"/>
                <a:gd name="T106" fmla="*/ 340 w 1132"/>
                <a:gd name="T107" fmla="*/ 320 h 1133"/>
                <a:gd name="T108" fmla="*/ 344 w 1132"/>
                <a:gd name="T109" fmla="*/ 319 h 1133"/>
                <a:gd name="T110" fmla="*/ 346 w 1132"/>
                <a:gd name="T111" fmla="*/ 317 h 1133"/>
                <a:gd name="T112" fmla="*/ 349 w 1132"/>
                <a:gd name="T113" fmla="*/ 316 h 1133"/>
                <a:gd name="T114" fmla="*/ 351 w 1132"/>
                <a:gd name="T115" fmla="*/ 315 h 1133"/>
                <a:gd name="T116" fmla="*/ 1028 w 1132"/>
                <a:gd name="T117" fmla="*/ 6 h 1133"/>
                <a:gd name="T118" fmla="*/ 1045 w 1132"/>
                <a:gd name="T119" fmla="*/ 1 h 1133"/>
                <a:gd name="T120" fmla="*/ 1063 w 1132"/>
                <a:gd name="T121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2" h="1133">
                  <a:moveTo>
                    <a:pt x="405" y="510"/>
                  </a:moveTo>
                  <a:lnTo>
                    <a:pt x="223" y="910"/>
                  </a:lnTo>
                  <a:lnTo>
                    <a:pt x="623" y="728"/>
                  </a:lnTo>
                  <a:lnTo>
                    <a:pt x="405" y="510"/>
                  </a:lnTo>
                  <a:close/>
                  <a:moveTo>
                    <a:pt x="910" y="223"/>
                  </a:moveTo>
                  <a:lnTo>
                    <a:pt x="510" y="404"/>
                  </a:lnTo>
                  <a:lnTo>
                    <a:pt x="728" y="623"/>
                  </a:lnTo>
                  <a:lnTo>
                    <a:pt x="910" y="223"/>
                  </a:lnTo>
                  <a:close/>
                  <a:moveTo>
                    <a:pt x="1063" y="0"/>
                  </a:moveTo>
                  <a:lnTo>
                    <a:pt x="1080" y="3"/>
                  </a:lnTo>
                  <a:lnTo>
                    <a:pt x="1097" y="11"/>
                  </a:lnTo>
                  <a:lnTo>
                    <a:pt x="1111" y="22"/>
                  </a:lnTo>
                  <a:lnTo>
                    <a:pt x="1122" y="36"/>
                  </a:lnTo>
                  <a:lnTo>
                    <a:pt x="1129" y="52"/>
                  </a:lnTo>
                  <a:lnTo>
                    <a:pt x="1132" y="70"/>
                  </a:lnTo>
                  <a:lnTo>
                    <a:pt x="1131" y="87"/>
                  </a:lnTo>
                  <a:lnTo>
                    <a:pt x="1126" y="104"/>
                  </a:lnTo>
                  <a:lnTo>
                    <a:pt x="818" y="782"/>
                  </a:lnTo>
                  <a:lnTo>
                    <a:pt x="818" y="784"/>
                  </a:lnTo>
                  <a:lnTo>
                    <a:pt x="816" y="787"/>
                  </a:lnTo>
                  <a:lnTo>
                    <a:pt x="814" y="790"/>
                  </a:lnTo>
                  <a:lnTo>
                    <a:pt x="812" y="793"/>
                  </a:lnTo>
                  <a:lnTo>
                    <a:pt x="810" y="796"/>
                  </a:lnTo>
                  <a:lnTo>
                    <a:pt x="808" y="798"/>
                  </a:lnTo>
                  <a:lnTo>
                    <a:pt x="803" y="804"/>
                  </a:lnTo>
                  <a:lnTo>
                    <a:pt x="798" y="808"/>
                  </a:lnTo>
                  <a:lnTo>
                    <a:pt x="796" y="810"/>
                  </a:lnTo>
                  <a:lnTo>
                    <a:pt x="792" y="813"/>
                  </a:lnTo>
                  <a:lnTo>
                    <a:pt x="789" y="815"/>
                  </a:lnTo>
                  <a:lnTo>
                    <a:pt x="787" y="816"/>
                  </a:lnTo>
                  <a:lnTo>
                    <a:pt x="783" y="818"/>
                  </a:lnTo>
                  <a:lnTo>
                    <a:pt x="781" y="819"/>
                  </a:lnTo>
                  <a:lnTo>
                    <a:pt x="104" y="1126"/>
                  </a:lnTo>
                  <a:lnTo>
                    <a:pt x="90" y="1132"/>
                  </a:lnTo>
                  <a:lnTo>
                    <a:pt x="75" y="1133"/>
                  </a:lnTo>
                  <a:lnTo>
                    <a:pt x="56" y="1131"/>
                  </a:lnTo>
                  <a:lnTo>
                    <a:pt x="38" y="1123"/>
                  </a:lnTo>
                  <a:lnTo>
                    <a:pt x="23" y="1112"/>
                  </a:lnTo>
                  <a:lnTo>
                    <a:pt x="10" y="1098"/>
                  </a:lnTo>
                  <a:lnTo>
                    <a:pt x="4" y="1081"/>
                  </a:lnTo>
                  <a:lnTo>
                    <a:pt x="0" y="1063"/>
                  </a:lnTo>
                  <a:lnTo>
                    <a:pt x="1" y="1046"/>
                  </a:lnTo>
                  <a:lnTo>
                    <a:pt x="7" y="1029"/>
                  </a:lnTo>
                  <a:lnTo>
                    <a:pt x="315" y="351"/>
                  </a:lnTo>
                  <a:lnTo>
                    <a:pt x="315" y="349"/>
                  </a:lnTo>
                  <a:lnTo>
                    <a:pt x="317" y="346"/>
                  </a:lnTo>
                  <a:lnTo>
                    <a:pt x="319" y="343"/>
                  </a:lnTo>
                  <a:lnTo>
                    <a:pt x="320" y="340"/>
                  </a:lnTo>
                  <a:lnTo>
                    <a:pt x="323" y="337"/>
                  </a:lnTo>
                  <a:lnTo>
                    <a:pt x="325" y="335"/>
                  </a:lnTo>
                  <a:lnTo>
                    <a:pt x="329" y="329"/>
                  </a:lnTo>
                  <a:lnTo>
                    <a:pt x="335" y="325"/>
                  </a:lnTo>
                  <a:lnTo>
                    <a:pt x="337" y="324"/>
                  </a:lnTo>
                  <a:lnTo>
                    <a:pt x="340" y="320"/>
                  </a:lnTo>
                  <a:lnTo>
                    <a:pt x="344" y="319"/>
                  </a:lnTo>
                  <a:lnTo>
                    <a:pt x="346" y="317"/>
                  </a:lnTo>
                  <a:lnTo>
                    <a:pt x="349" y="316"/>
                  </a:lnTo>
                  <a:lnTo>
                    <a:pt x="351" y="315"/>
                  </a:lnTo>
                  <a:lnTo>
                    <a:pt x="1028" y="6"/>
                  </a:lnTo>
                  <a:lnTo>
                    <a:pt x="1045" y="1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8" name="Oval 36"/>
          <p:cNvSpPr>
            <a:spLocks noChangeArrowheads="1"/>
          </p:cNvSpPr>
          <p:nvPr/>
        </p:nvSpPr>
        <p:spPr bwMode="auto">
          <a:xfrm>
            <a:off x="5987256" y="2729251"/>
            <a:ext cx="157163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5987256" y="3345201"/>
            <a:ext cx="157163" cy="15557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Oval 38"/>
          <p:cNvSpPr>
            <a:spLocks noChangeArrowheads="1"/>
          </p:cNvSpPr>
          <p:nvPr/>
        </p:nvSpPr>
        <p:spPr bwMode="auto">
          <a:xfrm>
            <a:off x="5987256" y="3916701"/>
            <a:ext cx="157163" cy="15557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6891" y="455085"/>
            <a:ext cx="11157817" cy="66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zh-CN"/>
              <a:t>Log4x</a:t>
            </a:r>
            <a:r>
              <a:rPr lang="zh-CN" altLang="en-US"/>
              <a:t>研发</a:t>
            </a:r>
            <a:r>
              <a:rPr lang="en-US" altLang="zh-CN"/>
              <a:t>&amp;</a:t>
            </a:r>
            <a:r>
              <a:rPr lang="zh-CN" altLang="en-US"/>
              <a:t>交付流程</a:t>
            </a:r>
            <a:endParaRPr lang="zh-CN" altLang="en-US"/>
          </a:p>
        </p:txBody>
      </p:sp>
      <p:sp>
        <p:nvSpPr>
          <p:cNvPr id="3" name="Freeform 27"/>
          <p:cNvSpPr/>
          <p:nvPr/>
        </p:nvSpPr>
        <p:spPr bwMode="auto">
          <a:xfrm>
            <a:off x="6255226" y="5748676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交维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6035199" y="5341959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auto">
          <a:xfrm>
            <a:off x="5987256" y="5873771"/>
            <a:ext cx="157163" cy="15398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9" name="Inhaltsplatzhalter 4"/>
          <p:cNvSpPr txBox="1"/>
          <p:nvPr/>
        </p:nvSpPr>
        <p:spPr>
          <a:xfrm>
            <a:off x="8395686" y="5748676"/>
            <a:ext cx="1942868" cy="430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项目结束，产品培训，提供交维文档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7180" y="4912360"/>
            <a:ext cx="2424430" cy="953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 defTabSz="913765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在项目遇到特殊情况，如现场交付和研发任务冲突，汤其奇和梁勇共同商讨项目优先级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Freeform 164"/>
          <p:cNvSpPr>
            <a:spLocks noEditPoints="1"/>
          </p:cNvSpPr>
          <p:nvPr/>
        </p:nvSpPr>
        <p:spPr bwMode="auto">
          <a:xfrm>
            <a:off x="6254062" y="5101227"/>
            <a:ext cx="448786" cy="399604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0"/>
                            </p:stCondLst>
                            <p:childTnLst>
                              <p:par>
                                <p:cTn id="154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10" grpId="0" bldLvl="0" animBg="1"/>
      <p:bldP spid="13" grpId="0" bldLvl="0" animBg="1"/>
      <p:bldP spid="16" grpId="0" bldLvl="0" animBg="1"/>
      <p:bldP spid="19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1" grpId="0" bldLvl="0" animBg="1"/>
      <p:bldP spid="32" grpId="0" bldLvl="0" animBg="1"/>
      <p:bldP spid="34" grpId="0" bldLvl="0" animBg="1"/>
      <p:bldP spid="39" grpId="0" bldLvl="0" animBg="1"/>
      <p:bldP spid="40" grpId="0" bldLvl="0" animBg="1"/>
      <p:bldP spid="45" grpId="0"/>
      <p:bldP spid="46" grpId="0"/>
      <p:bldP spid="47" grpId="0"/>
      <p:bldP spid="50" grpId="0"/>
      <p:bldP spid="51" grpId="0"/>
      <p:bldP spid="56" grpId="0" bldLvl="0" animBg="1"/>
      <p:bldP spid="57" grpId="0" bldLvl="0" animBg="1"/>
      <p:bldP spid="88" grpId="0" bldLvl="0" animBg="1"/>
      <p:bldP spid="89" grpId="0" bldLvl="0" animBg="1"/>
      <p:bldP spid="90" grpId="0" bldLvl="0" animBg="1"/>
      <p:bldP spid="3" grpId="0" bldLvl="0" animBg="1"/>
      <p:bldP spid="6" grpId="0" bldLvl="0" animBg="1"/>
      <p:bldP spid="7" grpId="0" bldLvl="0" animBg="1"/>
      <p:bldP spid="9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6464079" y="2012551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grpSp>
        <p:nvGrpSpPr>
          <p:cNvPr id="28" name="Group 27"/>
          <p:cNvGrpSpPr/>
          <p:nvPr/>
        </p:nvGrpSpPr>
        <p:grpSpPr>
          <a:xfrm>
            <a:off x="5155735" y="2183152"/>
            <a:ext cx="1589476" cy="1077672"/>
            <a:chOff x="5155735" y="2183152"/>
            <a:chExt cx="1589476" cy="1077672"/>
          </a:xfrm>
        </p:grpSpPr>
        <p:sp>
          <p:nvSpPr>
            <p:cNvPr id="6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01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Freeform 5"/>
          <p:cNvSpPr/>
          <p:nvPr/>
        </p:nvSpPr>
        <p:spPr bwMode="auto">
          <a:xfrm flipH="1">
            <a:off x="1184161" y="2978014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grpSp>
        <p:nvGrpSpPr>
          <p:cNvPr id="27" name="Group 26"/>
          <p:cNvGrpSpPr/>
          <p:nvPr/>
        </p:nvGrpSpPr>
        <p:grpSpPr>
          <a:xfrm>
            <a:off x="5375906" y="3148615"/>
            <a:ext cx="1589476" cy="1077672"/>
            <a:chOff x="5375906" y="3148615"/>
            <a:chExt cx="1589476" cy="1077672"/>
          </a:xfrm>
        </p:grpSpPr>
        <p:sp>
          <p:nvSpPr>
            <p:cNvPr id="12" name="Freeform 6"/>
            <p:cNvSpPr/>
            <p:nvPr/>
          </p:nvSpPr>
          <p:spPr bwMode="auto">
            <a:xfrm flipH="1">
              <a:off x="5375906" y="3148615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/>
            </a:p>
          </p:txBody>
        </p:sp>
        <p:sp>
          <p:nvSpPr>
            <p:cNvPr id="13" name="Freeform 7"/>
            <p:cNvSpPr/>
            <p:nvPr/>
          </p:nvSpPr>
          <p:spPr bwMode="auto">
            <a:xfrm flipH="1">
              <a:off x="5941774" y="3200277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02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>
            <a:off x="6534963" y="3943477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grpSp>
        <p:nvGrpSpPr>
          <p:cNvPr id="26" name="Group 25"/>
          <p:cNvGrpSpPr/>
          <p:nvPr/>
        </p:nvGrpSpPr>
        <p:grpSpPr>
          <a:xfrm>
            <a:off x="5226619" y="4114078"/>
            <a:ext cx="1589476" cy="1077672"/>
            <a:chOff x="5226619" y="4114078"/>
            <a:chExt cx="1589476" cy="1077672"/>
          </a:xfrm>
        </p:grpSpPr>
        <p:sp>
          <p:nvSpPr>
            <p:cNvPr id="17" name="Freeform 6"/>
            <p:cNvSpPr/>
            <p:nvPr/>
          </p:nvSpPr>
          <p:spPr bwMode="auto">
            <a:xfrm>
              <a:off x="5226619" y="4114078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5297503" y="4165740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03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Freeform 5"/>
          <p:cNvSpPr/>
          <p:nvPr/>
        </p:nvSpPr>
        <p:spPr bwMode="auto">
          <a:xfrm flipH="1">
            <a:off x="1184161" y="4908941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solidFill>
                <a:schemeClr val="accent4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75906" y="5079542"/>
            <a:ext cx="1589476" cy="1077672"/>
            <a:chOff x="5375906" y="5079542"/>
            <a:chExt cx="1589476" cy="1077672"/>
          </a:xfrm>
        </p:grpSpPr>
        <p:sp>
          <p:nvSpPr>
            <p:cNvPr id="22" name="Freeform 6"/>
            <p:cNvSpPr/>
            <p:nvPr/>
          </p:nvSpPr>
          <p:spPr bwMode="auto">
            <a:xfrm flipH="1">
              <a:off x="5375906" y="507954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/>
            </a:p>
          </p:txBody>
        </p:sp>
        <p:sp>
          <p:nvSpPr>
            <p:cNvPr id="23" name="Freeform 7"/>
            <p:cNvSpPr/>
            <p:nvPr/>
          </p:nvSpPr>
          <p:spPr bwMode="auto">
            <a:xfrm flipH="1">
              <a:off x="5941774" y="513120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</a:rPr>
                <a:t>04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8453" y="5139627"/>
            <a:ext cx="533402" cy="533402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46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Freeform 124"/>
          <p:cNvSpPr>
            <a:spLocks noEditPoints="1"/>
          </p:cNvSpPr>
          <p:nvPr/>
        </p:nvSpPr>
        <p:spPr bwMode="auto">
          <a:xfrm>
            <a:off x="7105694" y="2275502"/>
            <a:ext cx="533402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Freeform 164"/>
          <p:cNvSpPr>
            <a:spLocks noEditPoints="1"/>
          </p:cNvSpPr>
          <p:nvPr/>
        </p:nvSpPr>
        <p:spPr bwMode="auto">
          <a:xfrm>
            <a:off x="4461448" y="3237927"/>
            <a:ext cx="533402" cy="474948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141850" y="4261844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52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827674" y="2147631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024979" y="2208137"/>
            <a:ext cx="2367250" cy="772413"/>
            <a:chOff x="1821180" y="2300869"/>
            <a:chExt cx="2020117" cy="772413"/>
          </a:xfrm>
        </p:grpSpPr>
        <p:sp>
          <p:nvSpPr>
            <p:cNvPr id="84" name="Inhaltsplatzhalter 4"/>
            <p:cNvSpPr txBox="1"/>
            <p:nvPr/>
          </p:nvSpPr>
          <p:spPr>
            <a:xfrm>
              <a:off x="1821180" y="2300869"/>
              <a:ext cx="2020117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latin typeface="+mj-lt"/>
                </a:rPr>
                <a:t>部署安装</a:t>
              </a:r>
              <a:endParaRPr lang="zh-CN" altLang="en-US" sz="1400" b="1" dirty="0">
                <a:latin typeface="+mj-lt"/>
              </a:endParaRPr>
            </a:p>
          </p:txBody>
        </p:sp>
        <p:sp>
          <p:nvSpPr>
            <p:cNvPr id="85" name="Inhaltsplatzhalter 4"/>
            <p:cNvSpPr txBox="1"/>
            <p:nvPr/>
          </p:nvSpPr>
          <p:spPr>
            <a:xfrm>
              <a:off x="1821180" y="2565917"/>
              <a:ext cx="2020117" cy="5073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100" dirty="0">
                  <a:latin typeface="+mn-lt"/>
                </a:rPr>
                <a:t>1.</a:t>
              </a:r>
              <a:r>
                <a:rPr lang="zh-CN" altLang="en-US" sz="1100" dirty="0">
                  <a:latin typeface="+mn-lt"/>
                </a:rPr>
                <a:t>内部解决，上升杨文业、沈昆协助解决</a:t>
              </a:r>
              <a:r>
                <a:rPr lang="en-US" altLang="zh-CN" sz="1100" dirty="0">
                  <a:latin typeface="+mn-lt"/>
                </a:rPr>
                <a:t>2.24</a:t>
              </a:r>
              <a:r>
                <a:rPr lang="zh-CN" altLang="en-US" sz="1100" dirty="0">
                  <a:latin typeface="+mn-lt"/>
                </a:rPr>
                <a:t>小时后，研发协助，研发负责人：</a:t>
              </a:r>
              <a:r>
                <a:rPr lang="zh-CN" alt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张建</a:t>
              </a:r>
              <a:endParaRPr lang="zh-CN" altLang="en-US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7827674" y="4046309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024979" y="4106815"/>
            <a:ext cx="2371695" cy="772413"/>
            <a:chOff x="1821180" y="2300869"/>
            <a:chExt cx="2023910" cy="772413"/>
          </a:xfrm>
        </p:grpSpPr>
        <p:sp>
          <p:nvSpPr>
            <p:cNvPr id="90" name="Inhaltsplatzhalter 4"/>
            <p:cNvSpPr txBox="1"/>
            <p:nvPr/>
          </p:nvSpPr>
          <p:spPr>
            <a:xfrm>
              <a:off x="1821180" y="2300869"/>
              <a:ext cx="2020117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b="1" dirty="0">
                  <a:latin typeface="+mj-lt"/>
                </a:rPr>
                <a:t>bug</a:t>
              </a:r>
              <a:r>
                <a:rPr lang="zh-CN" altLang="en-US" sz="1400" b="1" dirty="0">
                  <a:latin typeface="+mj-lt"/>
                </a:rPr>
                <a:t>问题排查</a:t>
              </a:r>
              <a:endParaRPr lang="zh-CN" altLang="en-US" sz="1400" b="1" dirty="0">
                <a:latin typeface="+mj-lt"/>
              </a:endParaRPr>
            </a:p>
          </p:txBody>
        </p:sp>
        <p:sp>
          <p:nvSpPr>
            <p:cNvPr id="91" name="Inhaltsplatzhalter 4"/>
            <p:cNvSpPr txBox="1"/>
            <p:nvPr/>
          </p:nvSpPr>
          <p:spPr>
            <a:xfrm>
              <a:off x="1824973" y="2565917"/>
              <a:ext cx="2020117" cy="5073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100" dirty="0">
                  <a:latin typeface="+mn-lt"/>
                </a:rPr>
                <a:t>1.</a:t>
              </a:r>
              <a:r>
                <a:rPr lang="zh-CN" altLang="en-US" sz="1100" dirty="0">
                  <a:latin typeface="+mn-lt"/>
                </a:rPr>
                <a:t>内部以杨文业，沈昆为主导，确认是否为</a:t>
              </a:r>
              <a:r>
                <a:rPr lang="en-US" altLang="zh-CN" sz="1100" dirty="0">
                  <a:latin typeface="+mn-lt"/>
                </a:rPr>
                <a:t>BUG  2.</a:t>
              </a:r>
              <a:r>
                <a:rPr lang="zh-CN" altLang="en-US" sz="1100" dirty="0">
                  <a:latin typeface="+mn-lt"/>
                </a:rPr>
                <a:t>交付负责人拉会与研发沟通确认，研发负责人：陈绍峰，张建</a:t>
              </a:r>
              <a:endParaRPr lang="zh-CN" altLang="en-US" sz="1100" dirty="0">
                <a:latin typeface="+mn-lt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4240238" y="293373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25685" y="3002150"/>
            <a:ext cx="2367250" cy="772413"/>
            <a:chOff x="1821180" y="2300869"/>
            <a:chExt cx="2020117" cy="772413"/>
          </a:xfrm>
        </p:grpSpPr>
        <p:sp>
          <p:nvSpPr>
            <p:cNvPr id="95" name="Inhaltsplatzhalter 4"/>
            <p:cNvSpPr txBox="1"/>
            <p:nvPr/>
          </p:nvSpPr>
          <p:spPr>
            <a:xfrm>
              <a:off x="1821180" y="2300869"/>
              <a:ext cx="2020117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latin typeface="+mj-lt"/>
                </a:rPr>
                <a:t>业务对接</a:t>
              </a:r>
              <a:endParaRPr lang="zh-CN" altLang="en-US" sz="1400" b="1" dirty="0">
                <a:latin typeface="+mj-lt"/>
              </a:endParaRPr>
            </a:p>
          </p:txBody>
        </p:sp>
        <p:sp>
          <p:nvSpPr>
            <p:cNvPr id="96" name="Inhaltsplatzhalter 4"/>
            <p:cNvSpPr txBox="1"/>
            <p:nvPr/>
          </p:nvSpPr>
          <p:spPr>
            <a:xfrm>
              <a:off x="1821180" y="2565917"/>
              <a:ext cx="2020117" cy="5073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100" dirty="0">
                  <a:latin typeface="+mn-lt"/>
                  <a:sym typeface="+mn-ea"/>
                </a:rPr>
                <a:t>1.</a:t>
              </a:r>
              <a:r>
                <a:rPr lang="zh-CN" altLang="en-US" sz="1100" dirty="0">
                  <a:latin typeface="+mn-lt"/>
                  <a:sym typeface="+mn-ea"/>
                </a:rPr>
                <a:t>内部解决，上升杨文业、沈昆协助解决</a:t>
              </a:r>
              <a:r>
                <a:rPr lang="en-US" altLang="zh-CN" sz="1100" dirty="0">
                  <a:latin typeface="+mn-lt"/>
                  <a:sym typeface="+mn-ea"/>
                </a:rPr>
                <a:t>2.24</a:t>
              </a:r>
              <a:r>
                <a:rPr lang="zh-CN" altLang="en-US" sz="1100" dirty="0">
                  <a:latin typeface="+mn-lt"/>
                  <a:sym typeface="+mn-ea"/>
                </a:rPr>
                <a:t>小时后，研发协助，研发负责人：</a:t>
              </a:r>
              <a:r>
                <a:rPr lang="zh-CN" alt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sym typeface="+mn-ea"/>
                </a:rPr>
                <a:t>陈绍峰</a:t>
              </a:r>
              <a:endParaRPr lang="zh-CN" altLang="en-US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sym typeface="+mn-ea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4224363" y="5042462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09810" y="5089287"/>
            <a:ext cx="2367250" cy="1280413"/>
            <a:chOff x="1821180" y="2285629"/>
            <a:chExt cx="2020117" cy="1280413"/>
          </a:xfrm>
        </p:grpSpPr>
        <p:sp>
          <p:nvSpPr>
            <p:cNvPr id="99" name="Inhaltsplatzhalter 4"/>
            <p:cNvSpPr txBox="1"/>
            <p:nvPr/>
          </p:nvSpPr>
          <p:spPr>
            <a:xfrm>
              <a:off x="1821180" y="2285629"/>
              <a:ext cx="2020117" cy="2152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latin typeface="+mj-lt"/>
                </a:rPr>
                <a:t>需求问题确认</a:t>
              </a:r>
              <a:endParaRPr lang="zh-CN" altLang="en-US" sz="1400" b="1" dirty="0">
                <a:latin typeface="+mj-lt"/>
              </a:endParaRPr>
            </a:p>
          </p:txBody>
        </p:sp>
        <p:sp>
          <p:nvSpPr>
            <p:cNvPr id="100" name="Inhaltsplatzhalter 4"/>
            <p:cNvSpPr txBox="1"/>
            <p:nvPr/>
          </p:nvSpPr>
          <p:spPr>
            <a:xfrm>
              <a:off x="1821180" y="2565917"/>
              <a:ext cx="2020117" cy="10001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1.</a:t>
              </a:r>
              <a:r>
                <a:rPr lang="zh-CN" alt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优先交付内部，以杨文业，沈昆为主导确认是否为问题。</a:t>
              </a:r>
              <a:endParaRPr lang="en-US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2.交付</a:t>
              </a:r>
              <a:r>
                <a:rPr lang="zh-CN" alt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负责人</a:t>
              </a:r>
              <a:r>
                <a:rPr 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拉会，过需求，是否做，计划周期时间及工时。</a:t>
              </a:r>
              <a:r>
                <a:rPr lang="zh-CN" alt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研发负责人：梁勇</a:t>
              </a:r>
              <a:r>
                <a:rPr lang="en-US" sz="11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   </a:t>
              </a:r>
              <a:endParaRPr lang="en-US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7526" y="421430"/>
            <a:ext cx="11157817" cy="66051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Log4x</a:t>
            </a:r>
            <a:r>
              <a:rPr lang="zh-CN" altLang="en-US"/>
              <a:t>问题排查流程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3790" y="2966720"/>
            <a:ext cx="3513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交付负责人：问题做跟踪记录在线文档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1499870" y="3945255"/>
            <a:ext cx="351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交付负责人：问题做跟踪记录在线文档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bldLvl="0" animBg="1"/>
      <p:bldP spid="16" grpId="0" bldLvl="0" animBg="1"/>
      <p:bldP spid="21" grpId="0" bldLvl="0" animBg="1"/>
      <p:bldP spid="49" grpId="0" bldLvl="0" animBg="1"/>
      <p:bldP spid="50" grpId="0" bldLvl="0" animBg="1"/>
      <p:bldP spid="29" grpId="0" bldLvl="0" animBg="1"/>
      <p:bldP spid="88" grpId="0" bldLvl="0" animBg="1"/>
      <p:bldP spid="93" grpId="0" bldLvl="0" animBg="1"/>
      <p:bldP spid="9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Log4x</a:t>
            </a:r>
            <a:r>
              <a:rPr lang="zh-CN" altLang="en-US"/>
              <a:t>版本内容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64920" y="1420495"/>
            <a:ext cx="9643110" cy="3230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44015" y="1703705"/>
            <a:ext cx="90252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Log4x</a:t>
            </a:r>
            <a:r>
              <a:rPr lang="zh-CN" altLang="en-US"/>
              <a:t>版本相关</a:t>
            </a:r>
            <a:endParaRPr lang="en-US" altLang="zh-CN"/>
          </a:p>
          <a:p>
            <a:r>
              <a:rPr lang="en-US" altLang="zh-CN"/>
              <a:t>L</a:t>
            </a:r>
            <a:r>
              <a:rPr lang="zh-CN" altLang="en-US"/>
              <a:t>og4x-web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og4x-service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og4x-schedule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og4x-proxy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</a:t>
            </a:r>
            <a:r>
              <a:rPr lang="en-US" altLang="zh-CN"/>
              <a:t>-</a:t>
            </a:r>
            <a:r>
              <a:rPr lang="zh-CN" altLang="en-US"/>
              <a:t>数据库脚本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og4x-agent包          —应用接入，需要跟版本配套，采集工具    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og4x-flink-job包       —版本对应   会变更 </a:t>
            </a:r>
            <a:endParaRPr lang="zh-CN" altLang="en-US"/>
          </a:p>
          <a:p>
            <a:r>
              <a:rPr lang="zh-CN" altLang="en-US"/>
              <a:t>flink-lib 依赖包           —版本对应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644015" y="4282440"/>
            <a:ext cx="753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中间件，确认安装包的版本，文档梳理中间件版本号（交付负责人）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173480" y="4955540"/>
            <a:ext cx="10492105" cy="1408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【腾讯文档】Log4x文档梳理</a:t>
            </a:r>
            <a:endParaRPr lang="zh-CN" altLang="en-US"/>
          </a:p>
          <a:p>
            <a:pPr algn="ctr"/>
            <a:r>
              <a:rPr lang="zh-CN" altLang="en-US"/>
              <a:t>https://docs.qq.com/sheet/DWVhwUm1XcFZ1SGdr</a:t>
            </a:r>
            <a:endParaRPr lang="zh-CN" altLang="en-US"/>
          </a:p>
          <a:p>
            <a:pPr algn="ctr"/>
            <a:r>
              <a:rPr lang="zh-CN" altLang="en-US"/>
              <a:t>【腾讯文档】log4x FAQ</a:t>
            </a:r>
            <a:endParaRPr lang="zh-CN" altLang="en-US"/>
          </a:p>
          <a:p>
            <a:pPr algn="ctr"/>
            <a:r>
              <a:rPr lang="zh-CN" altLang="en-US"/>
              <a:t>https://docs.qq.com/doc/DWXFsYXdHVFZ4U3p2</a:t>
            </a:r>
            <a:endParaRPr lang="zh-CN" altLang="en-US"/>
          </a:p>
          <a:p>
            <a:pPr algn="ctr"/>
            <a:r>
              <a:rPr lang="zh-CN" altLang="en-US"/>
              <a:t>版本获取链接：</a:t>
            </a:r>
            <a:endParaRPr lang="zh-CN" altLang="en-US"/>
          </a:p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5155" y="1462405"/>
            <a:ext cx="9263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http://10.1.234.62:8080/     </a:t>
            </a:r>
            <a:r>
              <a:rPr lang="en-US" altLang="zh-CN"/>
              <a:t>log4x/log4x123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自动化部署脚本      用于学习和</a:t>
            </a:r>
            <a:r>
              <a:rPr lang="en-US" altLang="zh-CN"/>
              <a:t>poc</a:t>
            </a:r>
            <a:r>
              <a:rPr lang="zh-CN" altLang="en-US"/>
              <a:t>测试。    </a:t>
            </a:r>
            <a:endParaRPr lang="zh-CN" altLang="en-US"/>
          </a:p>
          <a:p>
            <a:pPr algn="l"/>
            <a:r>
              <a:rPr lang="zh-CN" altLang="en-US"/>
              <a:t>安装文档                 </a:t>
            </a:r>
            <a:r>
              <a:rPr lang="en-US" altLang="zh-CN"/>
              <a:t>--</a:t>
            </a:r>
            <a:r>
              <a:rPr lang="zh-CN" altLang="en-US"/>
              <a:t>交付在研发的文档基础上，更新两份</a:t>
            </a:r>
            <a:r>
              <a:rPr lang="en-US" altLang="zh-CN"/>
              <a:t>1.</a:t>
            </a:r>
            <a:r>
              <a:rPr lang="zh-CN" altLang="en-US"/>
              <a:t>手动安装  </a:t>
            </a:r>
            <a:r>
              <a:rPr lang="en-US" altLang="zh-CN"/>
              <a:t>2.</a:t>
            </a:r>
            <a:r>
              <a:rPr lang="zh-CN" altLang="en-US"/>
              <a:t>自动化部署的安装</a:t>
            </a:r>
            <a:endParaRPr lang="zh-CN" altLang="en-US"/>
          </a:p>
          <a:p>
            <a:pPr algn="l"/>
            <a:r>
              <a:rPr lang="en-US" altLang="zh-CN"/>
              <a:t>mysql</a:t>
            </a:r>
            <a:r>
              <a:rPr lang="zh-CN" altLang="en-US"/>
              <a:t>数据库脚本  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提问题的标准，问题最后收集到</a:t>
            </a:r>
            <a:r>
              <a:rPr lang="en-US" altLang="zh-CN"/>
              <a:t>log4x  FAQ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脚本拆分           —芮浏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安排专人研究。 —英俊，芮浏        </a:t>
            </a:r>
            <a:r>
              <a:rPr lang="en-US" altLang="zh-CN"/>
              <a:t>hadoop,hbase</a:t>
            </a:r>
            <a:r>
              <a:rPr lang="zh-CN" altLang="en-US"/>
              <a:t>深入研究内核机制和</a:t>
            </a:r>
            <a:r>
              <a:rPr lang="en-US" altLang="zh-CN"/>
              <a:t>kerberos认证</a:t>
            </a:r>
            <a:endParaRPr lang="en-US" altLang="zh-CN"/>
          </a:p>
          <a:p>
            <a:pPr algn="l"/>
            <a:r>
              <a:rPr lang="en-US" altLang="zh-CN"/>
              <a:t>4.Log4x </a:t>
            </a:r>
            <a:r>
              <a:rPr lang="zh-CN" altLang="en-US"/>
              <a:t>相关文档 梳理成在线文档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表格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方正书宋_GBK</vt:lpstr>
      <vt:lpstr>Wingdings</vt:lpstr>
      <vt:lpstr>Roboto</vt:lpstr>
      <vt:lpstr>苹方-简</vt:lpstr>
      <vt:lpstr>Calibri Light</vt:lpstr>
      <vt:lpstr>Helvetica Neue</vt:lpstr>
      <vt:lpstr>Symbol</vt:lpstr>
      <vt:lpstr>Kingsoft Sign</vt:lpstr>
      <vt:lpstr>Calibri</vt:lpstr>
      <vt:lpstr>宋体</vt:lpstr>
      <vt:lpstr>汉仪书宋二KW</vt:lpstr>
      <vt:lpstr>微软雅黑</vt:lpstr>
      <vt:lpstr>汉仪旗黑</vt:lpstr>
      <vt:lpstr>Arial Unicode MS</vt:lpstr>
      <vt:lpstr>Arial</vt:lpstr>
      <vt:lpstr>Bebas Neue Bold</vt:lpstr>
      <vt:lpstr>Helvetica</vt:lpstr>
      <vt:lpstr>Office 主题</vt:lpstr>
      <vt:lpstr>Log4x研发&amp;交付流程</vt:lpstr>
      <vt:lpstr>Log4x问题排查流程</vt:lpstr>
      <vt:lpstr>Log4x版本内容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ruiliu</dc:creator>
  <cp:lastModifiedBy>ruiliu</cp:lastModifiedBy>
  <cp:revision>32</cp:revision>
  <dcterms:created xsi:type="dcterms:W3CDTF">2022-05-30T02:36:58Z</dcterms:created>
  <dcterms:modified xsi:type="dcterms:W3CDTF">2022-05-30T02:36:58Z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