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6C02-3D57-DB47-94ED-CE705C029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B842C-6EA0-A84A-A939-47BC15B42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56CBB-C346-E340-AD58-F7AD7D70C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79F4-FC3A-144C-B13E-21FA2ABCD2BC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EA665-4B0F-E248-86F7-FA78033C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20DC7-C5BE-7145-83D7-7C6217C1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0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7E21-B6EB-BC4A-8A02-BAFBED6E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4DEB2-B9E5-2545-92FD-310DFF9B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34FFE-FE1A-664D-9267-E893E8A0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79F4-FC3A-144C-B13E-21FA2ABCD2BC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872B8-2F90-2640-98F8-248ED062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77656-3630-254C-9274-9CE47CB1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9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1612FA-2154-FB47-9F96-27C3E474B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D9D48-F3CD-B847-BFDF-9D29A3846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55467-859A-D642-92A6-7DE5D5C0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79F4-FC3A-144C-B13E-21FA2ABCD2BC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8A743-8234-1646-AAF2-E45FB07AA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27515-1462-B443-90E7-7935E8F5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1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23A4-D7E0-7642-BD8C-1CBEF143E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02814-8DAD-AA42-B4BD-8C674E011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BA099-F068-614F-B41C-EA7CF4D33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79F4-FC3A-144C-B13E-21FA2ABCD2BC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7F8FB-B0A1-CC40-A728-02335F5D3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11EAA-83CC-5546-9D89-F3724C00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4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72A9-9E10-414E-B4DB-CBB49CC27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E7415-5BED-0240-8491-B4D398A5C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03AAF-2143-064B-BD77-E83563F3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79F4-FC3A-144C-B13E-21FA2ABCD2BC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79239-0FF8-BC45-9363-D0D71B2C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F6531-177A-CD4E-8B1B-793BA258F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1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3CB9-1AF1-1A4E-994A-EE74316A8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F4D4E-A1F8-6046-B64D-A8DD88F9B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6DDC3-F854-7048-8CC2-9FC864694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97629-3DDC-434E-B361-8EF72C91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79F4-FC3A-144C-B13E-21FA2ABCD2BC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27E48-54C1-3841-B43A-53E46BB6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68310-372B-904D-912D-1FE87284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4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9D5B-56C6-0544-8BAC-DA6CA430D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EDA97-416D-324E-B581-26E876FCE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0C808-AF38-EA40-BC07-6AB1562B5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73B18-87DB-3A41-BD7F-796C33C4C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51CD4-7B51-A04F-8582-F13BDBFDE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C0B8D-FA64-D549-B71F-456C9D7E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79F4-FC3A-144C-B13E-21FA2ABCD2BC}" type="datetimeFigureOut">
              <a:rPr lang="en-US" smtClean="0"/>
              <a:t>9/10/20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1A28E-0E51-F44A-91FF-1BE2BF7F3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E6ADC2-1485-1048-B2E0-3CE9ADA5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CB93-83C2-3442-AD98-CEEED7BF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2EFE4-1270-2B49-B991-F80B2CC0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79F4-FC3A-144C-B13E-21FA2ABCD2BC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36F17-C17B-3F49-AA61-E1E7FF01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0EEF7-5CE7-ED43-B853-53F8EFAD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0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CC95DE-B109-044A-AE84-0289344A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79F4-FC3A-144C-B13E-21FA2ABCD2BC}" type="datetimeFigureOut">
              <a:rPr lang="en-US" smtClean="0"/>
              <a:t>9/10/20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42880C-AFB8-7140-8C06-76C3AEBD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DC78E-1F6D-FE4A-A4C6-47E39A91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5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CF47-9814-7748-99F3-9A3F24B7E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E0B34-F967-D54A-B932-682FC3812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07074-EC2B-F142-8C3A-F9C5966E6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4B1DA-8E48-484B-B56C-DBD939D5F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79F4-FC3A-144C-B13E-21FA2ABCD2BC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B9096-FF25-2347-8CAF-5D635C77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37D63-A93F-2047-9032-97F767E2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3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2FA9A-8660-F040-8A1F-E7798592F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02A57F-31DC-3147-9D86-1B3A7B7D6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739DF-67C1-D34B-A46E-85EB3975B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E9159-18E0-5344-B579-04979315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79F4-FC3A-144C-B13E-21FA2ABCD2BC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01994-271C-1A46-8B77-29342ADA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860F7-F49C-AE4B-91B7-9136E086D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7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664FFB-C496-274F-9971-617F84EB3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D38C7-E44C-AA4A-B22D-F59382C76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E26DF-F129-3A43-A362-F7F1E874A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679F4-FC3A-144C-B13E-21FA2ABCD2BC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1022A-20EB-7A4B-BDCC-9F367DA92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BA815-A006-0147-8B32-E0EF6BB7A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5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A57F1-E7DA-0347-BE7E-39625B9615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Dartpost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263A5-74F4-034A-8508-899D2D0A0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4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3D2E-4659-0C44-9F70-DB0C96E75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D5131-39D7-8F46-908D-D0BE96491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Users: 478</a:t>
            </a:r>
          </a:p>
          <a:p>
            <a:pPr lvl="1"/>
            <a:r>
              <a:rPr lang="en-US" dirty="0" err="1"/>
              <a:t>Sockpuppets</a:t>
            </a:r>
            <a:r>
              <a:rPr lang="en-US" dirty="0"/>
              <a:t>: 210</a:t>
            </a:r>
          </a:p>
          <a:p>
            <a:r>
              <a:rPr lang="en-US" dirty="0"/>
              <a:t>Posts (tweets): 1084</a:t>
            </a:r>
          </a:p>
          <a:p>
            <a:pPr lvl="1"/>
            <a:r>
              <a:rPr lang="en-US" dirty="0"/>
              <a:t>Comments; 1622</a:t>
            </a:r>
          </a:p>
          <a:p>
            <a:pPr lvl="1"/>
            <a:r>
              <a:rPr lang="en-US" dirty="0"/>
              <a:t>Likes: 1037</a:t>
            </a:r>
          </a:p>
          <a:p>
            <a:pPr lvl="1"/>
            <a:r>
              <a:rPr lang="en-US" dirty="0"/>
              <a:t>Reposts: 123</a:t>
            </a:r>
          </a:p>
          <a:p>
            <a:r>
              <a:rPr lang="en-US" dirty="0"/>
              <a:t>User Reports: 46</a:t>
            </a:r>
          </a:p>
          <a:p>
            <a:pPr lvl="1"/>
            <a:r>
              <a:rPr lang="en-US" dirty="0"/>
              <a:t>Distinct reports: 21</a:t>
            </a:r>
          </a:p>
          <a:p>
            <a:pPr lvl="1"/>
            <a:r>
              <a:rPr lang="en-US" dirty="0"/>
              <a:t>True Positive: 8, False Positive 13</a:t>
            </a:r>
          </a:p>
          <a:p>
            <a:r>
              <a:rPr lang="en-US" dirty="0"/>
              <a:t>Follows: 176</a:t>
            </a:r>
          </a:p>
          <a:p>
            <a:r>
              <a:rPr lang="en-US" dirty="0"/>
              <a:t>Searches: 846</a:t>
            </a:r>
          </a:p>
        </p:txBody>
      </p:sp>
    </p:spTree>
    <p:extLst>
      <p:ext uri="{BB962C8B-B14F-4D97-AF65-F5344CB8AC3E}">
        <p14:creationId xmlns:p14="http://schemas.microsoft.com/office/powerpoint/2010/main" val="165147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A04A-845B-A64C-8CF5-42C19B5E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1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AD89D2-9EC1-6640-B181-9789A040C6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x-axis: time t = 1,..,6</a:t>
            </a:r>
          </a:p>
          <a:p>
            <a:r>
              <a:rPr lang="en-US" dirty="0"/>
              <a:t>y-axis: 𝑓(𝑡)=% 𝑜𝑓 𝑠𝑜𝑐𝑘𝑠 𝑐𝑟𝑒𝑎𝑡𝑒𝑑 𝑏𝑦 𝑠𝑡𝑟𝑎𝑡𝑒𝑔𝑦 𝑆 𝑡</a:t>
            </a:r>
            <a:r>
              <a:rPr lang="en-US" dirty="0" err="1"/>
              <a:t>ℎ</a:t>
            </a:r>
            <a:r>
              <a:rPr lang="en-US" dirty="0"/>
              <a:t>𝑎𝑡 𝑤𝑒𝑟𝑒 𝑑𝑒𝑡𝑒𝑐𝑡𝑒𝑑 𝑤𝑖𝑡</a:t>
            </a:r>
            <a:r>
              <a:rPr lang="en-US" dirty="0" err="1"/>
              <a:t>ℎ</a:t>
            </a:r>
            <a:r>
              <a:rPr lang="en-US" dirty="0"/>
              <a:t>𝑖𝑛 𝑡 𝑢𝑛𝑖𝑡𝑠 𝑜𝑓 𝑐𝑟𝑒𝑎𝑡𝑖𝑜𝑛. </a:t>
            </a:r>
          </a:p>
          <a:p>
            <a:r>
              <a:rPr lang="en-US" dirty="0"/>
              <a:t>4 curves using S = the 3 strategies provided to sock operators plus ALL (all socks, regardless of strategy)</a:t>
            </a:r>
          </a:p>
          <a:p>
            <a:endParaRPr lang="en-US" dirty="0"/>
          </a:p>
          <a:p>
            <a:r>
              <a:rPr lang="en-US" b="1" dirty="0"/>
              <a:t>Only 8 out of 210 are detected by the users</a:t>
            </a:r>
          </a:p>
          <a:p>
            <a:r>
              <a:rPr lang="en-US" b="1" dirty="0"/>
              <a:t>Other 3 curves need some time to process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27B47B7-D527-7F4A-ADC3-A51621577F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8107" y="1825625"/>
            <a:ext cx="5474157" cy="4105618"/>
          </a:xfrm>
        </p:spPr>
      </p:pic>
    </p:spTree>
    <p:extLst>
      <p:ext uri="{BB962C8B-B14F-4D97-AF65-F5344CB8AC3E}">
        <p14:creationId xmlns:p14="http://schemas.microsoft.com/office/powerpoint/2010/main" val="290784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5B2B-D85F-A943-BF16-A4197496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DF41CD-BA78-1E49-9EF9-2E614C7CF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x-axis: time t = 1,..,6</a:t>
            </a:r>
          </a:p>
          <a:p>
            <a:r>
              <a:rPr lang="en-US" dirty="0"/>
              <a:t>y-axis:</a:t>
            </a:r>
          </a:p>
          <a:p>
            <a:pPr lvl="1"/>
            <a:r>
              <a:rPr lang="en-US" dirty="0"/>
              <a:t>𝑓(𝑡)=% 𝑜𝑓 𝑟𝑒𝑡𝑤𝑒𝑒𝑡𝑠 𝑜𝑓 𝑎𝑙𝑙 𝑠𝑜𝑐𝑘 𝑝𝑜𝑠𝑡𝑠 𝑢𝑝𝑡𝑜 𝑡𝑖𝑚𝑒 𝑡, 𝑟𝑒𝑔𝑎𝑟𝑑𝑙𝑒𝑠𝑠 𝑜𝑓 𝑤</a:t>
            </a:r>
            <a:r>
              <a:rPr lang="en-US" dirty="0" err="1"/>
              <a:t>ℎ</a:t>
            </a:r>
            <a:r>
              <a:rPr lang="en-US" dirty="0"/>
              <a:t>𝑒𝑡</a:t>
            </a:r>
            <a:r>
              <a:rPr lang="en-US" dirty="0" err="1"/>
              <a:t>ℎ</a:t>
            </a:r>
            <a:r>
              <a:rPr lang="en-US" dirty="0"/>
              <a:t>𝑒𝑟 𝑡</a:t>
            </a:r>
            <a:r>
              <a:rPr lang="en-US" dirty="0" err="1"/>
              <a:t>ℎ</a:t>
            </a:r>
            <a:r>
              <a:rPr lang="en-US" dirty="0"/>
              <a:t>𝑒 𝑠𝑜𝑐𝑘𝑠 𝑤</a:t>
            </a:r>
            <a:r>
              <a:rPr lang="en-US" dirty="0" err="1"/>
              <a:t>ℎ</a:t>
            </a:r>
            <a:r>
              <a:rPr lang="en-US" dirty="0"/>
              <a:t>𝑒𝑟𝑒 𝑑𝑖𝑠𝑐𝑜𝑣𝑒𝑟𝑒𝑑 𝑜𝑟 𝑛𝑜𝑡.</a:t>
            </a:r>
          </a:p>
          <a:p>
            <a:pPr lvl="1"/>
            <a:r>
              <a:rPr lang="en-US" dirty="0"/>
              <a:t>𝑓(𝑡)=% 𝑜𝑓 𝑟𝑒𝑡𝑤𝑒𝑒𝑡𝑠 𝑜𝑓 𝑎𝑙𝑙 𝑠𝑜𝑐𝑘 𝑝𝑜𝑠𝑡𝑠 𝑢𝑝𝑡𝑜 𝑡𝑖𝑚𝑒 𝑡 𝑤</a:t>
            </a:r>
            <a:r>
              <a:rPr lang="en-US" dirty="0" err="1"/>
              <a:t>ℎ</a:t>
            </a:r>
            <a:r>
              <a:rPr lang="en-US" dirty="0"/>
              <a:t>𝑖𝑐</a:t>
            </a:r>
            <a:r>
              <a:rPr lang="en-US" dirty="0" err="1"/>
              <a:t>ℎ</a:t>
            </a:r>
            <a:r>
              <a:rPr lang="en-US" dirty="0"/>
              <a:t> 𝑤𝑒𝑟𝑒 𝑛𝑜𝑡 𝑑𝑖𝑠𝑐𝑜𝑣𝑒𝑟𝑒𝑑 𝑏𝑦 𝑡𝑖𝑚𝑒 𝑡</a:t>
            </a:r>
          </a:p>
          <a:p>
            <a:pPr lvl="1"/>
            <a:r>
              <a:rPr lang="en-US" dirty="0"/>
              <a:t>𝑓(𝑡)=% 𝑜𝑓 𝑟𝑒𝑡𝑤𝑒𝑒𝑡𝑠 𝑜𝑓 𝑎𝑙𝑙 𝑠𝑜𝑐𝑘 𝑝𝑜𝑠𝑡𝑠 𝑢𝑝𝑡𝑜 𝑡𝑖𝑚𝑒 𝑡 𝑡</a:t>
            </a:r>
            <a:r>
              <a:rPr lang="en-US" dirty="0" err="1"/>
              <a:t>ℎ</a:t>
            </a:r>
            <a:r>
              <a:rPr lang="en-US" dirty="0"/>
              <a:t>𝑒𝑟𝑒 𝑤𝑒𝑟𝑒 𝑛𝑒𝑣𝑒𝑟 𝑑𝑖𝑠𝑐𝑜𝑣𝑒𝑟𝑒𝑑.</a:t>
            </a:r>
          </a:p>
          <a:p>
            <a:r>
              <a:rPr lang="en-US" dirty="0"/>
              <a:t>3 curves in all</a:t>
            </a:r>
          </a:p>
          <a:p>
            <a:r>
              <a:rPr lang="en-US" b="1" dirty="0"/>
              <a:t>None of the sock posts are retweeted (reposted)</a:t>
            </a:r>
          </a:p>
          <a:p>
            <a:r>
              <a:rPr lang="en-US" b="1" dirty="0"/>
              <a:t>397 out of 1622 are commented on the sock posts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99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230</Words>
  <Application>Microsoft Macintosh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Dartpost</vt:lpstr>
      <vt:lpstr>Data</vt:lpstr>
      <vt:lpstr>Graph 1</vt:lpstr>
      <vt:lpstr>Graph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 Liu</dc:creator>
  <cp:lastModifiedBy>Rui Liu</cp:lastModifiedBy>
  <cp:revision>13</cp:revision>
  <dcterms:created xsi:type="dcterms:W3CDTF">2020-09-11T01:49:36Z</dcterms:created>
  <dcterms:modified xsi:type="dcterms:W3CDTF">2020-09-11T03:42:08Z</dcterms:modified>
</cp:coreProperties>
</file>