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6A98-2648-4DB1-A76A-CBCE65B31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5CB47-D4FB-45B4-BDE3-27560A867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A9522-B160-4DD3-B450-913D224B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24EC-DAA1-4298-B4D4-D7DD4EBD0A81}" type="datetimeFigureOut">
              <a:rPr lang="en-IE" smtClean="0"/>
              <a:t>14 Apr 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8881D-CFD8-488D-B3DE-C2FC00FF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28DAD-8B8F-4E9B-9E6F-8B1A177B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8DF0-9853-4E63-9A75-DD6E95500D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703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4660-2FF1-4956-ACED-D3EFBDE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0BFCE-3272-463C-AA52-75336CBA9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93F40-071C-4709-81EE-566DFBFB8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24EC-DAA1-4298-B4D4-D7DD4EBD0A81}" type="datetimeFigureOut">
              <a:rPr lang="en-IE" smtClean="0"/>
              <a:t>14 Apr 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CF54D-FB56-478D-B65F-D09F220D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44458-0821-4FE3-9F9E-F493A1304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8DF0-9853-4E63-9A75-DD6E95500D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7501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1EE881-E495-44C6-B2F2-9DAE879F9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65A31-D965-4D60-90FB-A4D56D313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DDBD7-8AA6-43DC-978A-E22AD9C9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24EC-DAA1-4298-B4D4-D7DD4EBD0A81}" type="datetimeFigureOut">
              <a:rPr lang="en-IE" smtClean="0"/>
              <a:t>14 Apr 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34A83-ABAC-4825-B91F-BC6DC94E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EF6E5-A98D-4A4C-B015-67CCC9BF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8DF0-9853-4E63-9A75-DD6E95500D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7047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BF6B-4740-464D-A9CD-147F7EBF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4E5C4-068C-482D-A287-8515766CD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AF83-B856-4A3B-9BF0-63E86307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24EC-DAA1-4298-B4D4-D7DD4EBD0A81}" type="datetimeFigureOut">
              <a:rPr lang="en-IE" smtClean="0"/>
              <a:t>14 Apr 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5C4BC-3AE4-42F7-84B2-FCFD04504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28D92-3B71-4C58-BD6E-14298318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8DF0-9853-4E63-9A75-DD6E95500D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303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47FF-5634-402F-8102-5294A6FF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3D209-4E1F-41D8-9899-64FBAFEE0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EC058-C2A3-4673-8E39-125664C8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24EC-DAA1-4298-B4D4-D7DD4EBD0A81}" type="datetimeFigureOut">
              <a:rPr lang="en-IE" smtClean="0"/>
              <a:t>14 Apr 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8EEA0-3834-48FE-9A82-13E8992E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A62A9-F367-412D-B4AF-0C94B88C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8DF0-9853-4E63-9A75-DD6E95500D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567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5667-6D2E-4800-9456-37EEF279F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BB318-F170-434C-80F6-01883BA19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AEAD0-EF15-4022-A725-F580A1F3C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CDCE5-F11C-4443-957A-C63415E7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24EC-DAA1-4298-B4D4-D7DD4EBD0A81}" type="datetimeFigureOut">
              <a:rPr lang="en-IE" smtClean="0"/>
              <a:t>14 Apr 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AB343-98C6-4370-B9DE-648D4E30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CD141-4F16-47C4-BF4D-89EF6E05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8DF0-9853-4E63-9A75-DD6E95500D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186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4E78-E123-460B-B791-1138A3320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F96B9-DDB4-486B-AC6D-68CB41D20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1BD9C-D03D-4351-8557-412D521F2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446623-22DB-454B-A780-4AE6A554B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34DB1-FBC5-4D69-B4E1-5E2336208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8B8F90-2CB2-4615-B75F-D9230E188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24EC-DAA1-4298-B4D4-D7DD4EBD0A81}" type="datetimeFigureOut">
              <a:rPr lang="en-IE" smtClean="0"/>
              <a:t>14 Apr 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5441D-FFC3-4B6E-9230-837BFF6D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4B3047-D298-4577-BB8C-4184AFC8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8DF0-9853-4E63-9A75-DD6E95500D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281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BFE2-D683-4490-8BBF-31542E20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21433-F0F4-4779-ADC2-4859EC4F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24EC-DAA1-4298-B4D4-D7DD4EBD0A81}" type="datetimeFigureOut">
              <a:rPr lang="en-IE" smtClean="0"/>
              <a:t>14 Apr 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6CB5B-1E43-4338-B4FA-0091986F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A8B91-8815-4546-9BF1-4AD8DE1C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8DF0-9853-4E63-9A75-DD6E95500D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410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5E72DE-18C9-4691-B9C7-C3CF3C94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24EC-DAA1-4298-B4D4-D7DD4EBD0A81}" type="datetimeFigureOut">
              <a:rPr lang="en-IE" smtClean="0"/>
              <a:t>14 Apr 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9F19B-C67C-4BCC-AAED-00BF58B8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244C2-484F-4F5D-BFE2-D0252878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8DF0-9853-4E63-9A75-DD6E95500D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86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F68D-033D-40D2-B365-C5F8A772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A2557-D1A6-4399-9CB1-36E86850F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95CB8-8C40-4A59-8CF7-2AC90671F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79847-CBBB-45C0-AF57-54F73F66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24EC-DAA1-4298-B4D4-D7DD4EBD0A81}" type="datetimeFigureOut">
              <a:rPr lang="en-IE" smtClean="0"/>
              <a:t>14 Apr 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FE8F8-9B42-407A-8287-01E2AB1C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D5CA7-EFD1-4612-A262-BDD176C9B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8DF0-9853-4E63-9A75-DD6E95500D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790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D384-6AA1-45AB-B714-6A86E44F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A3099-3E72-45B4-83F2-8EBAD27F3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085C5-B847-4649-971B-1E7108FE1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ECD9F-2232-4778-959A-256BEAFA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24EC-DAA1-4298-B4D4-D7DD4EBD0A81}" type="datetimeFigureOut">
              <a:rPr lang="en-IE" smtClean="0"/>
              <a:t>14 Apr 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C2164-FAC1-45C0-B45A-92853149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8E1F2-6929-41DF-B3BA-CF315DD2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8DF0-9853-4E63-9A75-DD6E95500D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2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01EDB1-D850-4CC9-9843-F4DA1053F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19594-03F3-4A08-98CB-3A0E77B3E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9FDBA-A295-4ACC-A6CE-CA5AD3D5D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224EC-DAA1-4298-B4D4-D7DD4EBD0A81}" type="datetimeFigureOut">
              <a:rPr lang="en-IE" smtClean="0"/>
              <a:t>14 Apr 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F9647-906C-44E5-A3C5-CAAD2CA32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C9F55-D20C-44AE-8565-4F93DC3AE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98DF0-9853-4E63-9A75-DD6E95500D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842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F41134-CD0A-4396-A932-E1BF4C72C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83080"/>
            <a:ext cx="304800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2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C4089A-964F-4E4B-A052-3A418F095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148" b="55556" l="32400" r="68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067" t="31928" r="31225" b="36866"/>
          <a:stretch/>
        </p:blipFill>
        <p:spPr>
          <a:xfrm>
            <a:off x="3850105" y="1834815"/>
            <a:ext cx="3567186" cy="3188369"/>
          </a:xfrm>
          <a:prstGeom prst="rect">
            <a:avLst/>
          </a:prstGeom>
          <a:solidFill>
            <a:srgbClr val="FFC107"/>
          </a:solidFill>
          <a:ln>
            <a:solidFill>
              <a:schemeClr val="accent1"/>
            </a:solidFill>
          </a:ln>
          <a:effectLst>
            <a:softEdge rad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8A2217-BAEF-41ED-B5F4-229D97855D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FC000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71" t="27339" r="28876" b="34284"/>
          <a:stretch/>
        </p:blipFill>
        <p:spPr>
          <a:xfrm>
            <a:off x="8354568" y="269328"/>
            <a:ext cx="2394394" cy="241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3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C0DC2E-3E11-470F-9EC9-FC17DBCEF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" y="787400"/>
            <a:ext cx="5121769" cy="52832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FEA8E59-4389-492E-811A-C2506FAEF410}"/>
              </a:ext>
            </a:extLst>
          </p:cNvPr>
          <p:cNvGrpSpPr/>
          <p:nvPr/>
        </p:nvGrpSpPr>
        <p:grpSpPr>
          <a:xfrm>
            <a:off x="6654800" y="1447800"/>
            <a:ext cx="3860800" cy="3784600"/>
            <a:chOff x="6654800" y="1447800"/>
            <a:chExt cx="3860800" cy="37846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AE94581-54EC-4EBF-B7A3-63A2B13D9EC7}"/>
                </a:ext>
              </a:extLst>
            </p:cNvPr>
            <p:cNvSpPr/>
            <p:nvPr/>
          </p:nvSpPr>
          <p:spPr>
            <a:xfrm>
              <a:off x="6654800" y="1447800"/>
              <a:ext cx="3860800" cy="3784600"/>
            </a:xfrm>
            <a:prstGeom prst="round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F04DFCA-8AB4-47D2-A297-F07B238CA2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250" t="35370" b="39260"/>
            <a:stretch/>
          </p:blipFill>
          <p:spPr>
            <a:xfrm>
              <a:off x="7064375" y="2470150"/>
              <a:ext cx="3041650" cy="17399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4654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 Lobo</dc:creator>
  <cp:lastModifiedBy>Rui Lobo</cp:lastModifiedBy>
  <cp:revision>5</cp:revision>
  <dcterms:created xsi:type="dcterms:W3CDTF">2021-04-14T16:18:37Z</dcterms:created>
  <dcterms:modified xsi:type="dcterms:W3CDTF">2021-04-14T16:47:44Z</dcterms:modified>
</cp:coreProperties>
</file>