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500"/>
    <a:srgbClr val="0081A7"/>
    <a:srgbClr val="C2FDFE"/>
    <a:srgbClr val="02C9CE"/>
    <a:srgbClr val="8C2A10"/>
    <a:srgbClr val="02A6AA"/>
    <a:srgbClr val="03E7ED"/>
    <a:srgbClr val="24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4514-2198-449F-AF31-93EFD8FBF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2792-2DEE-4379-BB9A-E7D76C6B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A574-2370-4074-92C1-3645A98B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565C-B55F-4258-984E-163B03A6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E60C-619E-4798-84BE-A900E374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971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481B-62E5-4426-A7EC-A30D1FD6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B6DA6-578C-4A3E-84D6-77CCE9E23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02BF-9592-414E-AFAA-1A514441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18CE-8000-4944-A81C-861CF598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0176-4FE8-4BEE-A38F-E07E550D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0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F139F-1017-47F3-99E2-BBD726C57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2CC73-9FDF-42FF-BE3A-05B6F0080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763-D093-4ADB-BB3A-A2407A6D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28A4-9011-4D50-9D1F-865A5B2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DCB5-2313-4BBF-87CA-63545629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07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B586-281B-44A6-A551-5E71A65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D8F7-9B4F-4849-A7EA-B8B70B48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3011-8171-43CD-8E63-A73E97DF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E08C-E685-4D1E-AB70-A79D9359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04DF-DEC8-4419-B50F-14924830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6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0F1E-83F2-48EC-9E9A-8755E16D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E830-F234-4376-B945-A7D7ABFD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483D-A75E-4BB6-ACCC-BAD94404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A455-3072-4D75-B389-F03CF84D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0C0-D424-4783-9A0D-D3A058DA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40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E04D-2068-41EE-B5CB-3A931A09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0CC3-80B3-4B42-AB97-D02252692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7FBB-2FBB-4B30-9E0B-95296EB8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846C6-C5C5-4A42-8628-76A57F2C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67C54-965E-4EF2-91EC-8F342930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C5169-7819-4445-AB51-C088DAFA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92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F436-59A8-411D-A1C6-C7529BB1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4C419-351F-43BC-A7BB-0F726DC8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18A87-BBCB-43DB-BC3A-8152674A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F6E3D-0976-4744-AD86-D6CE2E55F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DC065-4805-46D9-9187-298D655C2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172E9-25CF-47CB-869F-64828DFB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4D063-10F0-4980-85A4-85CCC5DA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B5DE4-6396-46D3-AAE7-9C1C92FB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224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15C3-E904-4C8C-B8D7-79450FC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EDF2A-2C84-41A0-B437-B439BAF4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D2DD1-1530-489C-8066-CC8BDA21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7CA6E-F393-4306-A86B-CEADC484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17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4326D-4C20-48C5-BF90-DDBB74B2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E1425-AC4D-44A6-97BF-A6338E2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A896-394D-457C-8222-D78EDB79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10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3E8-0656-4327-8EAB-ADF095DD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E582-F8E3-4BD8-A8C2-EBA21A6A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F6B4D-4B9B-4ED7-9F0F-F6BEF10C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42AE-D839-4810-BF2F-B0B47D56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A473-8916-4C23-B517-830DB5CA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0DF50-56A0-4331-AB98-0CDCF23F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888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091-635F-4699-92D7-E2DE5C2A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17FAF-7EEC-42CB-9654-5B5DF54CA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0F93B-5440-43D4-AE3E-EDC0437FA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6DC2-C0EA-4D54-8ABE-C4E94A54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F7C1-ADFE-4AAC-A24A-47C85438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3B57-11D6-432A-93BC-7EFFBCEF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77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856DE-7EE3-4555-BA7A-6DA42031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25D7-C3C3-4AF0-9422-D11C4FAC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746D-6740-4D03-98AD-FEA2F3752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4583-3B00-4720-B778-33EC86E10074}" type="datetimeFigureOut">
              <a:rPr lang="en-IE" smtClean="0"/>
              <a:t>18 Mar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2B97-63A2-4F78-B1F2-CDD81D7CA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7571-DBDF-46F9-A040-CB0EE5861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F960-C75E-4CFB-A6FD-5D2433B9C3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387787F-D02E-426B-944D-D64E38A9AFDB}"/>
              </a:ext>
            </a:extLst>
          </p:cNvPr>
          <p:cNvGrpSpPr/>
          <p:nvPr/>
        </p:nvGrpSpPr>
        <p:grpSpPr>
          <a:xfrm>
            <a:off x="3641124" y="0"/>
            <a:ext cx="5082746" cy="6063049"/>
            <a:chOff x="3641124" y="0"/>
            <a:chExt cx="5082746" cy="6063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295D5-7C8A-4025-AA1B-7CFD9DC0C063}"/>
                </a:ext>
              </a:extLst>
            </p:cNvPr>
            <p:cNvSpPr/>
            <p:nvPr/>
          </p:nvSpPr>
          <p:spPr>
            <a:xfrm>
              <a:off x="3641124" y="0"/>
              <a:ext cx="5082746" cy="6063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8031FD-6083-4315-BC64-D69ABF5D1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4" t="9369" r="17028" b="19520"/>
            <a:stretch/>
          </p:blipFill>
          <p:spPr>
            <a:xfrm>
              <a:off x="3912973" y="659028"/>
              <a:ext cx="4522573" cy="4876800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943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C36974-FC76-4465-97F0-CD19BECDF07F}"/>
              </a:ext>
            </a:extLst>
          </p:cNvPr>
          <p:cNvGrpSpPr/>
          <p:nvPr/>
        </p:nvGrpSpPr>
        <p:grpSpPr>
          <a:xfrm>
            <a:off x="3682313" y="0"/>
            <a:ext cx="5082746" cy="6063049"/>
            <a:chOff x="3641124" y="0"/>
            <a:chExt cx="5082746" cy="60630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AAEC15-BC6E-49C4-A66A-B5D6E7BA0206}"/>
                </a:ext>
              </a:extLst>
            </p:cNvPr>
            <p:cNvSpPr/>
            <p:nvPr/>
          </p:nvSpPr>
          <p:spPr>
            <a:xfrm>
              <a:off x="3641124" y="0"/>
              <a:ext cx="5082746" cy="6063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54FA21-CF2F-494A-9CD9-C7CFF9142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4" t="9369" r="17028" b="19520"/>
            <a:stretch/>
          </p:blipFill>
          <p:spPr>
            <a:xfrm>
              <a:off x="3912973" y="659028"/>
              <a:ext cx="4522573" cy="4876800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softEdge rad="635000"/>
            </a:effectLst>
          </p:spPr>
        </p:pic>
      </p:grpSp>
    </p:spTree>
    <p:extLst>
      <p:ext uri="{BB962C8B-B14F-4D97-AF65-F5344CB8AC3E}">
        <p14:creationId xmlns:p14="http://schemas.microsoft.com/office/powerpoint/2010/main" val="42636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C36974-FC76-4465-97F0-CD19BECDF07F}"/>
              </a:ext>
            </a:extLst>
          </p:cNvPr>
          <p:cNvGrpSpPr/>
          <p:nvPr/>
        </p:nvGrpSpPr>
        <p:grpSpPr>
          <a:xfrm>
            <a:off x="3682313" y="0"/>
            <a:ext cx="5082746" cy="6063049"/>
            <a:chOff x="3641124" y="0"/>
            <a:chExt cx="5082746" cy="60630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AAEC15-BC6E-49C4-A66A-B5D6E7BA0206}"/>
                </a:ext>
              </a:extLst>
            </p:cNvPr>
            <p:cNvSpPr/>
            <p:nvPr/>
          </p:nvSpPr>
          <p:spPr>
            <a:xfrm>
              <a:off x="3641124" y="0"/>
              <a:ext cx="5082746" cy="6063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54FA21-CF2F-494A-9CD9-C7CFF9142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4" t="9369" r="17028" b="19520"/>
            <a:stretch/>
          </p:blipFill>
          <p:spPr>
            <a:xfrm>
              <a:off x="3912973" y="659028"/>
              <a:ext cx="4522573" cy="4876800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907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CE0AC-8E40-439B-8219-4148056CF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9611" r="18657" b="24804"/>
          <a:stretch/>
        </p:blipFill>
        <p:spPr>
          <a:xfrm>
            <a:off x="3772931" y="659027"/>
            <a:ext cx="4473148" cy="44978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157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5F784-913B-4AA0-BF43-C64E20FD5720}"/>
              </a:ext>
            </a:extLst>
          </p:cNvPr>
          <p:cNvSpPr/>
          <p:nvPr/>
        </p:nvSpPr>
        <p:spPr>
          <a:xfrm>
            <a:off x="2734962" y="1449858"/>
            <a:ext cx="3600000" cy="3600000"/>
          </a:xfrm>
          <a:prstGeom prst="rect">
            <a:avLst/>
          </a:prstGeom>
          <a:solidFill>
            <a:srgbClr val="8C2A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18000" dirty="0">
                <a:solidFill>
                  <a:schemeClr val="bg1"/>
                </a:solidFill>
                <a:latin typeface="Eras Bold ITC" panose="020B0907030504020204" pitchFamily="34" charset="0"/>
              </a:rPr>
              <a:t>RL</a:t>
            </a:r>
            <a:endParaRPr lang="en-IE" sz="18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10BEA-5D51-4599-8DDA-1E9D6B1A2952}"/>
              </a:ext>
            </a:extLst>
          </p:cNvPr>
          <p:cNvSpPr/>
          <p:nvPr/>
        </p:nvSpPr>
        <p:spPr>
          <a:xfrm>
            <a:off x="7236940" y="1507523"/>
            <a:ext cx="3600000" cy="3600000"/>
          </a:xfrm>
          <a:prstGeom prst="rect">
            <a:avLst/>
          </a:prstGeom>
          <a:solidFill>
            <a:srgbClr val="FB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18000" dirty="0">
                <a:solidFill>
                  <a:schemeClr val="bg1"/>
                </a:solidFill>
                <a:latin typeface="Eras Bold ITC" panose="020B0907030504020204" pitchFamily="34" charset="0"/>
              </a:rPr>
              <a:t>RL</a:t>
            </a:r>
            <a:endParaRPr lang="en-IE" sz="18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5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Lobo</dc:creator>
  <cp:lastModifiedBy>Rui Lobo</cp:lastModifiedBy>
  <cp:revision>10</cp:revision>
  <dcterms:created xsi:type="dcterms:W3CDTF">2021-03-11T09:24:02Z</dcterms:created>
  <dcterms:modified xsi:type="dcterms:W3CDTF">2021-03-18T09:38:09Z</dcterms:modified>
</cp:coreProperties>
</file>