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6" autoAdjust="0"/>
    <p:restoredTop sz="94660"/>
  </p:normalViewPr>
  <p:slideViewPr>
    <p:cSldViewPr snapToGrid="0">
      <p:cViewPr>
        <p:scale>
          <a:sx n="125" d="100"/>
          <a:sy n="125" d="100"/>
        </p:scale>
        <p:origin x="26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D998-FB26-A9AF-E73E-5AEB0E609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E58E2-6D79-E7FF-BC34-B3CB4EFC5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52F5-15F2-B58F-F9BF-8CC7809C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3588-F3F6-8A51-99B0-B42AF4EB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C989A-A3A7-4935-9AB0-51FA67E1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4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B496-7358-2F1E-7C67-490B5EC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E6ADD-4DDB-A707-38EA-7AE01D472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F66D-2CC0-AD3E-7624-E40699A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AE09-E564-D059-DFB6-15EE8658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E54F-B1A3-B890-F67F-1362D0FE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55EB5-CE62-7429-9AA7-BAEA634C1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3215C-A3E1-DC82-EB83-7C5C0CF79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4B93-8D89-02B6-704C-779AEAD2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497CA-8FB9-D76C-C9AA-D90E79AA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A3C2-4A00-632E-9BA7-F7252392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1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A5F1-64F7-CB6A-1D80-803696F4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AB6C-D055-5A8B-D7B5-13E33AA5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25FC1-4775-7430-51E8-C2C63558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B6AE-CA3E-030C-FCC4-1203810F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CAA8-4A6C-7893-65DB-68695511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3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AE59-E893-E0F8-5103-FCCE95CB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A3E4-EAC3-D55C-8D04-7704AC62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3D71-A156-36AD-36D0-A8FE3BA0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0666-75D3-02A0-8F07-FC356D60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EA6-36ED-5EC6-AFAA-4CCFBA74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D25F-3F0D-1389-4126-C74DC7D5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49BF-FCD9-D313-1A20-C8D193845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1C830-DCA1-8C8F-C1B4-83E7EE9D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68ABB-FC06-9339-F843-201E71C6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0AD25-C66A-27A5-2292-ED9CFAB1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F473E-3E87-12D1-8031-0BE5CA8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72DA-D52D-428F-1F11-E2A0842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6A19-CAAF-0CD7-60E5-5D586CEC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BAD3B-F529-47E4-3A2C-1B41E790C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BE89E-F6B3-E010-5114-A17023234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00341-DDD6-E662-E291-48A1EBAA3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FD711-8F79-D9A6-FA3A-279BD228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677C2-0FF3-6035-6353-E422B8CA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4A98-FD12-D83C-0DB8-A3A09804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C430-E217-B6ED-AB81-9FD4508A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59388-B435-C4CA-9DB8-4B260135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1430F-3C9B-C41F-70BB-5AC99164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B1215-436A-3B52-E4D5-8E5EF6F8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0C459-7EF6-BD36-6E65-AFCDB37D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79159-D9AF-D69E-97C4-6926B560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5E7F-CD9C-E916-CD14-1688F859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1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34C3-5C9F-8A1B-DA95-5F91DF98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50FE-5422-297C-210D-B3E2C6B0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35A8E-1B34-349E-358C-57E61E245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FE410-DF98-52E3-6D18-07AFA3A4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F4B8-C52A-12BB-E735-98B3FE34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DF7E4-8DB4-CB62-00F4-2932C82D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4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0161-6003-70B1-93A3-6F82DA87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66151-E820-521A-E89E-ABBEDF9C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A1DCE-FBED-42B1-9E67-02169E4B7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868FC-AC31-7078-3BEC-79A1E10E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FCA63-6915-571D-F6FB-C0D6CF5E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CE775-5BA4-5AA3-A7E1-31CAEAAC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9AF30-32EE-8759-9FAA-E6DAAC9A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E58A7-E671-E29F-2092-959CFF59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3891-E8E2-F456-9058-DF4FCC669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D668-E666-47F7-85E6-E69A70FA5B0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1896-2BD8-2D76-0B81-DE9CC0C5C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1219-A030-635B-0BEB-B62921150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3BE4-0A55-4C3F-983E-C3EACFD8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5634A-BCAB-AC1E-783C-3879EAFEABC1}"/>
              </a:ext>
            </a:extLst>
          </p:cNvPr>
          <p:cNvSpPr/>
          <p:nvPr/>
        </p:nvSpPr>
        <p:spPr>
          <a:xfrm>
            <a:off x="0" y="0"/>
            <a:ext cx="12192000" cy="1055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1FC15-BD8D-A72C-A322-DC2E5926CC9E}"/>
              </a:ext>
            </a:extLst>
          </p:cNvPr>
          <p:cNvSpPr txBox="1"/>
          <p:nvPr/>
        </p:nvSpPr>
        <p:spPr>
          <a:xfrm>
            <a:off x="535257" y="266214"/>
            <a:ext cx="1670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RUI MATA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8879D-2D7C-156F-291A-FADF367B74A9}"/>
              </a:ext>
            </a:extLst>
          </p:cNvPr>
          <p:cNvSpPr txBox="1"/>
          <p:nvPr/>
        </p:nvSpPr>
        <p:spPr>
          <a:xfrm>
            <a:off x="7584523" y="35854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FE0E1-DDBA-DF44-00E3-78B92E385D28}"/>
              </a:ext>
            </a:extLst>
          </p:cNvPr>
          <p:cNvSpPr txBox="1"/>
          <p:nvPr/>
        </p:nvSpPr>
        <p:spPr>
          <a:xfrm>
            <a:off x="8483718" y="358547"/>
            <a:ext cx="1016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PROJECTS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1C5F4-B7FE-9018-C360-314A760428FF}"/>
              </a:ext>
            </a:extLst>
          </p:cNvPr>
          <p:cNvSpPr txBox="1"/>
          <p:nvPr/>
        </p:nvSpPr>
        <p:spPr>
          <a:xfrm>
            <a:off x="9598741" y="358547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BLA </a:t>
            </a:r>
            <a:r>
              <a:rPr lang="en-US" sz="1600" b="1" dirty="0" err="1">
                <a:solidFill>
                  <a:schemeClr val="bg1"/>
                </a:solidFill>
              </a:rPr>
              <a:t>BLA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B66BC-528C-68E5-BEB1-B70E82136A51}"/>
              </a:ext>
            </a:extLst>
          </p:cNvPr>
          <p:cNvSpPr txBox="1"/>
          <p:nvPr/>
        </p:nvSpPr>
        <p:spPr>
          <a:xfrm>
            <a:off x="10582896" y="358547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SOMETHING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EC6F2-E6CC-EB6C-9B9F-E028A0C8F065}"/>
              </a:ext>
            </a:extLst>
          </p:cNvPr>
          <p:cNvSpPr/>
          <p:nvPr/>
        </p:nvSpPr>
        <p:spPr>
          <a:xfrm>
            <a:off x="0" y="6415668"/>
            <a:ext cx="12192000" cy="442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DA72C5-2617-41C6-9F17-5E95D31F5FBD}"/>
              </a:ext>
            </a:extLst>
          </p:cNvPr>
          <p:cNvGrpSpPr/>
          <p:nvPr/>
        </p:nvGrpSpPr>
        <p:grpSpPr>
          <a:xfrm>
            <a:off x="628186" y="1358145"/>
            <a:ext cx="10935628" cy="4817327"/>
            <a:chOff x="334537" y="1358145"/>
            <a:chExt cx="10935628" cy="48173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979815-CDF4-616F-7F1C-FF19C8D2D0B4}"/>
                </a:ext>
              </a:extLst>
            </p:cNvPr>
            <p:cNvSpPr/>
            <p:nvPr/>
          </p:nvSpPr>
          <p:spPr>
            <a:xfrm>
              <a:off x="334537" y="1358145"/>
              <a:ext cx="10935628" cy="10556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Cursos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F89BA6-2218-C62C-0F66-AD59F1DED57D}"/>
                </a:ext>
              </a:extLst>
            </p:cNvPr>
            <p:cNvSpPr/>
            <p:nvPr/>
          </p:nvSpPr>
          <p:spPr>
            <a:xfrm>
              <a:off x="334537" y="4012136"/>
              <a:ext cx="5374887" cy="21633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Projetos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09AC11-A658-D10C-833D-553AA7E315AD}"/>
                </a:ext>
              </a:extLst>
            </p:cNvPr>
            <p:cNvSpPr/>
            <p:nvPr/>
          </p:nvSpPr>
          <p:spPr>
            <a:xfrm>
              <a:off x="5895278" y="4012136"/>
              <a:ext cx="5374887" cy="21633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Competências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391CAE-E5E0-09B3-09FB-3F749E10A217}"/>
                </a:ext>
              </a:extLst>
            </p:cNvPr>
            <p:cNvSpPr/>
            <p:nvPr/>
          </p:nvSpPr>
          <p:spPr>
            <a:xfrm>
              <a:off x="334537" y="2685141"/>
              <a:ext cx="10935628" cy="10556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Disciplinas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166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8EC6F2-E6CC-EB6C-9B9F-E028A0C8F065}"/>
              </a:ext>
            </a:extLst>
          </p:cNvPr>
          <p:cNvSpPr/>
          <p:nvPr/>
        </p:nvSpPr>
        <p:spPr>
          <a:xfrm>
            <a:off x="0" y="6415668"/>
            <a:ext cx="12192000" cy="442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A0674-7467-DF12-77F7-DD761456798B}"/>
              </a:ext>
            </a:extLst>
          </p:cNvPr>
          <p:cNvSpPr>
            <a:spLocks noChangeAspect="1"/>
          </p:cNvSpPr>
          <p:nvPr/>
        </p:nvSpPr>
        <p:spPr>
          <a:xfrm>
            <a:off x="182881" y="3846355"/>
            <a:ext cx="11841480" cy="2943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5C70BE-A483-A626-A4DE-879B569A0B5D}"/>
              </a:ext>
            </a:extLst>
          </p:cNvPr>
          <p:cNvSpPr/>
          <p:nvPr/>
        </p:nvSpPr>
        <p:spPr>
          <a:xfrm>
            <a:off x="520017" y="3980986"/>
            <a:ext cx="5560743" cy="256741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AEFCE-8031-D4D8-DB83-1540DA04082A}"/>
              </a:ext>
            </a:extLst>
          </p:cNvPr>
          <p:cNvSpPr/>
          <p:nvPr/>
        </p:nvSpPr>
        <p:spPr>
          <a:xfrm>
            <a:off x="6118861" y="3980986"/>
            <a:ext cx="5560743" cy="256741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1158A-3D9F-4A80-D331-16C52F340FFD}"/>
              </a:ext>
            </a:extLst>
          </p:cNvPr>
          <p:cNvSpPr>
            <a:spLocks noChangeAspect="1"/>
          </p:cNvSpPr>
          <p:nvPr/>
        </p:nvSpPr>
        <p:spPr>
          <a:xfrm>
            <a:off x="182881" y="2632358"/>
            <a:ext cx="11841480" cy="1161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B4A5B9-AC83-C189-A6BD-0D7BDEAEB4CA}"/>
              </a:ext>
            </a:extLst>
          </p:cNvPr>
          <p:cNvSpPr>
            <a:spLocks noChangeAspect="1"/>
          </p:cNvSpPr>
          <p:nvPr/>
        </p:nvSpPr>
        <p:spPr>
          <a:xfrm>
            <a:off x="182881" y="1321119"/>
            <a:ext cx="11841480" cy="1161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5634A-BCAB-AC1E-783C-3879EAFEABC1}"/>
              </a:ext>
            </a:extLst>
          </p:cNvPr>
          <p:cNvSpPr/>
          <p:nvPr/>
        </p:nvSpPr>
        <p:spPr>
          <a:xfrm>
            <a:off x="0" y="0"/>
            <a:ext cx="12192000" cy="1055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1FC15-BD8D-A72C-A322-DC2E5926CC9E}"/>
              </a:ext>
            </a:extLst>
          </p:cNvPr>
          <p:cNvSpPr txBox="1"/>
          <p:nvPr/>
        </p:nvSpPr>
        <p:spPr>
          <a:xfrm>
            <a:off x="535257" y="266214"/>
            <a:ext cx="1670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RUI MATA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8879D-2D7C-156F-291A-FADF367B74A9}"/>
              </a:ext>
            </a:extLst>
          </p:cNvPr>
          <p:cNvSpPr txBox="1"/>
          <p:nvPr/>
        </p:nvSpPr>
        <p:spPr>
          <a:xfrm>
            <a:off x="7584523" y="35854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FE0E1-DDBA-DF44-00E3-78B92E385D28}"/>
              </a:ext>
            </a:extLst>
          </p:cNvPr>
          <p:cNvSpPr txBox="1"/>
          <p:nvPr/>
        </p:nvSpPr>
        <p:spPr>
          <a:xfrm>
            <a:off x="8483718" y="358547"/>
            <a:ext cx="1016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PROJECTS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1C5F4-B7FE-9018-C360-314A760428FF}"/>
              </a:ext>
            </a:extLst>
          </p:cNvPr>
          <p:cNvSpPr txBox="1"/>
          <p:nvPr/>
        </p:nvSpPr>
        <p:spPr>
          <a:xfrm>
            <a:off x="9598741" y="358547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BLA </a:t>
            </a:r>
            <a:r>
              <a:rPr lang="en-US" sz="1600" b="1" dirty="0" err="1">
                <a:solidFill>
                  <a:schemeClr val="bg1"/>
                </a:solidFill>
              </a:rPr>
              <a:t>BLA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B66BC-528C-68E5-BEB1-B70E82136A51}"/>
              </a:ext>
            </a:extLst>
          </p:cNvPr>
          <p:cNvSpPr txBox="1"/>
          <p:nvPr/>
        </p:nvSpPr>
        <p:spPr>
          <a:xfrm>
            <a:off x="10582896" y="358547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SOMETHING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979815-CDF4-616F-7F1C-FF19C8D2D0B4}"/>
              </a:ext>
            </a:extLst>
          </p:cNvPr>
          <p:cNvSpPr/>
          <p:nvPr/>
        </p:nvSpPr>
        <p:spPr>
          <a:xfrm>
            <a:off x="628186" y="1358145"/>
            <a:ext cx="10935628" cy="1055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Cursos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89BA6-2218-C62C-0F66-AD59F1DED57D}"/>
              </a:ext>
            </a:extLst>
          </p:cNvPr>
          <p:cNvSpPr/>
          <p:nvPr/>
        </p:nvSpPr>
        <p:spPr>
          <a:xfrm>
            <a:off x="628186" y="4012136"/>
            <a:ext cx="5374887" cy="2163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09AC11-A658-D10C-833D-553AA7E315AD}"/>
              </a:ext>
            </a:extLst>
          </p:cNvPr>
          <p:cNvSpPr/>
          <p:nvPr/>
        </p:nvSpPr>
        <p:spPr>
          <a:xfrm>
            <a:off x="6188927" y="4012136"/>
            <a:ext cx="5374887" cy="2163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Competências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391CAE-E5E0-09B3-09FB-3F749E10A217}"/>
              </a:ext>
            </a:extLst>
          </p:cNvPr>
          <p:cNvSpPr/>
          <p:nvPr/>
        </p:nvSpPr>
        <p:spPr>
          <a:xfrm>
            <a:off x="628186" y="2685141"/>
            <a:ext cx="10935628" cy="1055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Disciplinas</a:t>
            </a:r>
            <a:endParaRPr lang="en-US" dirty="0"/>
          </a:p>
        </p:txBody>
      </p:sp>
      <p:sp>
        <p:nvSpPr>
          <p:cNvPr id="18" name="Callout: Bent Line with Accent Bar 17">
            <a:extLst>
              <a:ext uri="{FF2B5EF4-FFF2-40B4-BE49-F238E27FC236}">
                <a16:creationId xmlns:a16="http://schemas.microsoft.com/office/drawing/2014/main" id="{E058486C-F352-99A8-030D-13D8F55C5BC9}"/>
              </a:ext>
            </a:extLst>
          </p:cNvPr>
          <p:cNvSpPr/>
          <p:nvPr/>
        </p:nvSpPr>
        <p:spPr>
          <a:xfrm>
            <a:off x="1153049" y="989819"/>
            <a:ext cx="1519342" cy="105564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066"/>
              <a:gd name="adj6" fmla="val -51748"/>
            </a:avLst>
          </a:prstGeom>
          <a:solidFill>
            <a:srgbClr val="FFFFCC">
              <a:alpha val="7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1 col x 3 row</a:t>
            </a: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(last row)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2 cols x 1 row </a:t>
            </a:r>
          </a:p>
        </p:txBody>
      </p:sp>
    </p:spTree>
    <p:extLst>
      <p:ext uri="{BB962C8B-B14F-4D97-AF65-F5344CB8AC3E}">
        <p14:creationId xmlns:p14="http://schemas.microsoft.com/office/powerpoint/2010/main" val="121996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Mata</dc:creator>
  <cp:lastModifiedBy>Rui Mata</cp:lastModifiedBy>
  <cp:revision>2</cp:revision>
  <dcterms:created xsi:type="dcterms:W3CDTF">2023-09-20T21:32:41Z</dcterms:created>
  <dcterms:modified xsi:type="dcterms:W3CDTF">2023-09-20T21:50:12Z</dcterms:modified>
</cp:coreProperties>
</file>