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61" r:id="rId5"/>
    <p:sldId id="259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E71C9-F00C-4B16-8D2D-5BA058A0B5F8}" v="13" dt="2025-02-02T19:31:14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9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Mata" userId="bfa3cb3665718292" providerId="LiveId" clId="{446E71C9-F00C-4B16-8D2D-5BA058A0B5F8}"/>
    <pc:docChg chg="custSel addSld modSld sldOrd">
      <pc:chgData name="Rui Mata" userId="bfa3cb3665718292" providerId="LiveId" clId="{446E71C9-F00C-4B16-8D2D-5BA058A0B5F8}" dt="2025-02-02T19:31:26.118" v="41" actId="1076"/>
      <pc:docMkLst>
        <pc:docMk/>
      </pc:docMkLst>
      <pc:sldChg chg="modSp mod">
        <pc:chgData name="Rui Mata" userId="bfa3cb3665718292" providerId="LiveId" clId="{446E71C9-F00C-4B16-8D2D-5BA058A0B5F8}" dt="2025-02-02T19:27:45.980" v="5" actId="14838"/>
        <pc:sldMkLst>
          <pc:docMk/>
          <pc:sldMk cId="4263491977" sldId="256"/>
        </pc:sldMkLst>
        <pc:spChg chg="mod">
          <ac:chgData name="Rui Mata" userId="bfa3cb3665718292" providerId="LiveId" clId="{446E71C9-F00C-4B16-8D2D-5BA058A0B5F8}" dt="2025-02-02T19:27:45.980" v="5" actId="14838"/>
          <ac:spMkLst>
            <pc:docMk/>
            <pc:sldMk cId="4263491977" sldId="256"/>
            <ac:spMk id="20" creationId="{CBBC8774-2822-4075-776F-4099273F1F83}"/>
          </ac:spMkLst>
        </pc:spChg>
        <pc:spChg chg="mod">
          <ac:chgData name="Rui Mata" userId="bfa3cb3665718292" providerId="LiveId" clId="{446E71C9-F00C-4B16-8D2D-5BA058A0B5F8}" dt="2025-02-02T19:27:45.980" v="5" actId="14838"/>
          <ac:spMkLst>
            <pc:docMk/>
            <pc:sldMk cId="4263491977" sldId="256"/>
            <ac:spMk id="36" creationId="{00DDB5E0-1436-2099-AD2F-77E404AFF4B0}"/>
          </ac:spMkLst>
        </pc:spChg>
        <pc:spChg chg="mod">
          <ac:chgData name="Rui Mata" userId="bfa3cb3665718292" providerId="LiveId" clId="{446E71C9-F00C-4B16-8D2D-5BA058A0B5F8}" dt="2025-02-02T19:26:57.366" v="1" actId="14861"/>
          <ac:spMkLst>
            <pc:docMk/>
            <pc:sldMk cId="4263491977" sldId="256"/>
            <ac:spMk id="40" creationId="{3D12390A-0808-5453-7488-29D28DF7AF83}"/>
          </ac:spMkLst>
        </pc:spChg>
        <pc:spChg chg="mod">
          <ac:chgData name="Rui Mata" userId="bfa3cb3665718292" providerId="LiveId" clId="{446E71C9-F00C-4B16-8D2D-5BA058A0B5F8}" dt="2025-02-02T19:26:57.366" v="1" actId="14861"/>
          <ac:spMkLst>
            <pc:docMk/>
            <pc:sldMk cId="4263491977" sldId="256"/>
            <ac:spMk id="42" creationId="{3A2F7BA6-D710-5A27-B981-ECA866E9AD5B}"/>
          </ac:spMkLst>
        </pc:spChg>
        <pc:grpChg chg="mod">
          <ac:chgData name="Rui Mata" userId="bfa3cb3665718292" providerId="LiveId" clId="{446E71C9-F00C-4B16-8D2D-5BA058A0B5F8}" dt="2025-02-02T19:26:57.366" v="1" actId="14861"/>
          <ac:grpSpMkLst>
            <pc:docMk/>
            <pc:sldMk cId="4263491977" sldId="256"/>
            <ac:grpSpMk id="16" creationId="{9DAAA151-AA55-875C-3621-DDDEC6C7D55C}"/>
          </ac:grpSpMkLst>
        </pc:grpChg>
        <pc:grpChg chg="mod">
          <ac:chgData name="Rui Mata" userId="bfa3cb3665718292" providerId="LiveId" clId="{446E71C9-F00C-4B16-8D2D-5BA058A0B5F8}" dt="2025-02-02T19:26:57.366" v="1" actId="14861"/>
          <ac:grpSpMkLst>
            <pc:docMk/>
            <pc:sldMk cId="4263491977" sldId="256"/>
            <ac:grpSpMk id="27" creationId="{B76C9188-43D5-47FC-6E2E-561BEF8A613C}"/>
          </ac:grpSpMkLst>
        </pc:grpChg>
        <pc:grpChg chg="mod">
          <ac:chgData name="Rui Mata" userId="bfa3cb3665718292" providerId="LiveId" clId="{446E71C9-F00C-4B16-8D2D-5BA058A0B5F8}" dt="2025-02-02T19:26:57.366" v="1" actId="14861"/>
          <ac:grpSpMkLst>
            <pc:docMk/>
            <pc:sldMk cId="4263491977" sldId="256"/>
            <ac:grpSpMk id="37" creationId="{C64615EC-6096-2BCB-145D-0A7701C51305}"/>
          </ac:grpSpMkLst>
        </pc:grpChg>
      </pc:sldChg>
      <pc:sldChg chg="modSp mod">
        <pc:chgData name="Rui Mata" userId="bfa3cb3665718292" providerId="LiveId" clId="{446E71C9-F00C-4B16-8D2D-5BA058A0B5F8}" dt="2025-02-02T19:27:40.984" v="4" actId="14838"/>
        <pc:sldMkLst>
          <pc:docMk/>
          <pc:sldMk cId="1452194493" sldId="257"/>
        </pc:sldMkLst>
        <pc:spChg chg="mod">
          <ac:chgData name="Rui Mata" userId="bfa3cb3665718292" providerId="LiveId" clId="{446E71C9-F00C-4B16-8D2D-5BA058A0B5F8}" dt="2025-02-02T19:27:40.984" v="4" actId="14838"/>
          <ac:spMkLst>
            <pc:docMk/>
            <pc:sldMk cId="1452194493" sldId="257"/>
            <ac:spMk id="2" creationId="{00DDB5E0-1436-2099-AD2F-77E404AFF4B0}"/>
          </ac:spMkLst>
        </pc:spChg>
        <pc:spChg chg="mod">
          <ac:chgData name="Rui Mata" userId="bfa3cb3665718292" providerId="LiveId" clId="{446E71C9-F00C-4B16-8D2D-5BA058A0B5F8}" dt="2025-02-02T19:27:40.984" v="4" actId="14838"/>
          <ac:spMkLst>
            <pc:docMk/>
            <pc:sldMk cId="1452194493" sldId="257"/>
            <ac:spMk id="19" creationId="{3B708B92-6ECB-C6AF-7F6E-98917FE9316C}"/>
          </ac:spMkLst>
        </pc:spChg>
        <pc:spChg chg="mod">
          <ac:chgData name="Rui Mata" userId="bfa3cb3665718292" providerId="LiveId" clId="{446E71C9-F00C-4B16-8D2D-5BA058A0B5F8}" dt="2025-02-02T19:26:15.185" v="0" actId="14861"/>
          <ac:spMkLst>
            <pc:docMk/>
            <pc:sldMk cId="1452194493" sldId="257"/>
            <ac:spMk id="27" creationId="{FBC96F8B-F300-DEDB-97D9-B6AC36AD290F}"/>
          </ac:spMkLst>
        </pc:spChg>
        <pc:spChg chg="mod">
          <ac:chgData name="Rui Mata" userId="bfa3cb3665718292" providerId="LiveId" clId="{446E71C9-F00C-4B16-8D2D-5BA058A0B5F8}" dt="2025-02-02T19:26:15.185" v="0" actId="14861"/>
          <ac:spMkLst>
            <pc:docMk/>
            <pc:sldMk cId="1452194493" sldId="257"/>
            <ac:spMk id="28" creationId="{C16E9348-C0BB-2248-B839-14D799BAB88D}"/>
          </ac:spMkLst>
        </pc:spChg>
        <pc:grpChg chg="mod">
          <ac:chgData name="Rui Mata" userId="bfa3cb3665718292" providerId="LiveId" clId="{446E71C9-F00C-4B16-8D2D-5BA058A0B5F8}" dt="2025-02-02T19:26:15.185" v="0" actId="14861"/>
          <ac:grpSpMkLst>
            <pc:docMk/>
            <pc:sldMk cId="1452194493" sldId="257"/>
            <ac:grpSpMk id="23" creationId="{92AFE66D-6851-98A4-A0A1-E674E5B14225}"/>
          </ac:grpSpMkLst>
        </pc:grpChg>
        <pc:grpChg chg="mod">
          <ac:chgData name="Rui Mata" userId="bfa3cb3665718292" providerId="LiveId" clId="{446E71C9-F00C-4B16-8D2D-5BA058A0B5F8}" dt="2025-02-02T19:26:15.185" v="0" actId="14861"/>
          <ac:grpSpMkLst>
            <pc:docMk/>
            <pc:sldMk cId="1452194493" sldId="257"/>
            <ac:grpSpMk id="25" creationId="{C64615EC-6096-2BCB-145D-0A7701C51305}"/>
          </ac:grpSpMkLst>
        </pc:grpChg>
        <pc:grpChg chg="mod">
          <ac:chgData name="Rui Mata" userId="bfa3cb3665718292" providerId="LiveId" clId="{446E71C9-F00C-4B16-8D2D-5BA058A0B5F8}" dt="2025-02-02T19:26:15.185" v="0" actId="14861"/>
          <ac:grpSpMkLst>
            <pc:docMk/>
            <pc:sldMk cId="1452194493" sldId="257"/>
            <ac:grpSpMk id="26" creationId="{1048C802-E6F4-7D41-53F8-7BB3B9F10E6A}"/>
          </ac:grpSpMkLst>
        </pc:grpChg>
      </pc:sldChg>
      <pc:sldChg chg="addSp modSp mod">
        <pc:chgData name="Rui Mata" userId="bfa3cb3665718292" providerId="LiveId" clId="{446E71C9-F00C-4B16-8D2D-5BA058A0B5F8}" dt="2025-02-02T19:28:30.390" v="20" actId="1076"/>
        <pc:sldMkLst>
          <pc:docMk/>
          <pc:sldMk cId="41308377" sldId="258"/>
        </pc:sldMkLst>
        <pc:spChg chg="mod">
          <ac:chgData name="Rui Mata" userId="bfa3cb3665718292" providerId="LiveId" clId="{446E71C9-F00C-4B16-8D2D-5BA058A0B5F8}" dt="2025-02-02T19:28:07.169" v="8" actId="14838"/>
          <ac:spMkLst>
            <pc:docMk/>
            <pc:sldMk cId="41308377" sldId="258"/>
            <ac:spMk id="2" creationId="{CEAD6B02-FA9C-C996-B06A-4D463A08A0B5}"/>
          </ac:spMkLst>
        </pc:spChg>
        <pc:spChg chg="mod">
          <ac:chgData name="Rui Mata" userId="bfa3cb3665718292" providerId="LiveId" clId="{446E71C9-F00C-4B16-8D2D-5BA058A0B5F8}" dt="2025-02-02T19:28:30.390" v="20" actId="1076"/>
          <ac:spMkLst>
            <pc:docMk/>
            <pc:sldMk cId="41308377" sldId="258"/>
            <ac:spMk id="12" creationId="{28EC5320-BDD5-5D6D-3CFD-D017A0E9B272}"/>
          </ac:spMkLst>
        </pc:spChg>
        <pc:spChg chg="mod">
          <ac:chgData name="Rui Mata" userId="bfa3cb3665718292" providerId="LiveId" clId="{446E71C9-F00C-4B16-8D2D-5BA058A0B5F8}" dt="2025-02-02T19:28:23.060" v="19" actId="164"/>
          <ac:spMkLst>
            <pc:docMk/>
            <pc:sldMk cId="41308377" sldId="258"/>
            <ac:spMk id="15" creationId="{73D29B35-5CE5-1DCB-F285-FEA196A51A14}"/>
          </ac:spMkLst>
        </pc:spChg>
        <pc:spChg chg="mod">
          <ac:chgData name="Rui Mata" userId="bfa3cb3665718292" providerId="LiveId" clId="{446E71C9-F00C-4B16-8D2D-5BA058A0B5F8}" dt="2025-02-02T19:28:23.060" v="19" actId="164"/>
          <ac:spMkLst>
            <pc:docMk/>
            <pc:sldMk cId="41308377" sldId="258"/>
            <ac:spMk id="20" creationId="{E8C4853A-54DB-2EF2-F75B-FD49A4973F5B}"/>
          </ac:spMkLst>
        </pc:spChg>
        <pc:spChg chg="mod">
          <ac:chgData name="Rui Mata" userId="bfa3cb3665718292" providerId="LiveId" clId="{446E71C9-F00C-4B16-8D2D-5BA058A0B5F8}" dt="2025-02-02T19:27:18.768" v="3" actId="14861"/>
          <ac:spMkLst>
            <pc:docMk/>
            <pc:sldMk cId="41308377" sldId="258"/>
            <ac:spMk id="21" creationId="{45C83F39-A059-6289-9047-E0C71E37BE4E}"/>
          </ac:spMkLst>
        </pc:spChg>
        <pc:spChg chg="mod">
          <ac:chgData name="Rui Mata" userId="bfa3cb3665718292" providerId="LiveId" clId="{446E71C9-F00C-4B16-8D2D-5BA058A0B5F8}" dt="2025-02-02T19:27:18.768" v="3" actId="14861"/>
          <ac:spMkLst>
            <pc:docMk/>
            <pc:sldMk cId="41308377" sldId="258"/>
            <ac:spMk id="23" creationId="{8A6718BE-266B-571F-99FC-8B4261A11681}"/>
          </ac:spMkLst>
        </pc:spChg>
        <pc:grpChg chg="mod">
          <ac:chgData name="Rui Mata" userId="bfa3cb3665718292" providerId="LiveId" clId="{446E71C9-F00C-4B16-8D2D-5BA058A0B5F8}" dt="2025-02-02T19:27:18.768" v="3" actId="14861"/>
          <ac:grpSpMkLst>
            <pc:docMk/>
            <pc:sldMk cId="41308377" sldId="258"/>
            <ac:grpSpMk id="3" creationId="{ABC33774-8A7C-F837-E13E-F4C49935E209}"/>
          </ac:grpSpMkLst>
        </pc:grpChg>
        <pc:grpChg chg="mod">
          <ac:chgData name="Rui Mata" userId="bfa3cb3665718292" providerId="LiveId" clId="{446E71C9-F00C-4B16-8D2D-5BA058A0B5F8}" dt="2025-02-02T19:27:18.768" v="3" actId="14861"/>
          <ac:grpSpMkLst>
            <pc:docMk/>
            <pc:sldMk cId="41308377" sldId="258"/>
            <ac:grpSpMk id="17" creationId="{1B97EAC3-337E-14DE-4C2D-6908541538E9}"/>
          </ac:grpSpMkLst>
        </pc:grpChg>
        <pc:grpChg chg="add mod">
          <ac:chgData name="Rui Mata" userId="bfa3cb3665718292" providerId="LiveId" clId="{446E71C9-F00C-4B16-8D2D-5BA058A0B5F8}" dt="2025-02-02T19:28:23.060" v="19" actId="164"/>
          <ac:grpSpMkLst>
            <pc:docMk/>
            <pc:sldMk cId="41308377" sldId="258"/>
            <ac:grpSpMk id="24" creationId="{ACF3CBB0-8176-0609-05C0-BE4B7776888B}"/>
          </ac:grpSpMkLst>
        </pc:grpChg>
        <pc:cxnChg chg="mod">
          <ac:chgData name="Rui Mata" userId="bfa3cb3665718292" providerId="LiveId" clId="{446E71C9-F00C-4B16-8D2D-5BA058A0B5F8}" dt="2025-02-02T19:27:18.768" v="3" actId="14861"/>
          <ac:cxnSpMkLst>
            <pc:docMk/>
            <pc:sldMk cId="41308377" sldId="258"/>
            <ac:cxnSpMk id="13" creationId="{B2EA266A-5A5B-EB61-B044-31973015B712}"/>
          </ac:cxnSpMkLst>
        </pc:cxnChg>
      </pc:sldChg>
      <pc:sldChg chg="modSp mod">
        <pc:chgData name="Rui Mata" userId="bfa3cb3665718292" providerId="LiveId" clId="{446E71C9-F00C-4B16-8D2D-5BA058A0B5F8}" dt="2025-02-02T19:27:59.154" v="7" actId="14838"/>
        <pc:sldMkLst>
          <pc:docMk/>
          <pc:sldMk cId="2287374201" sldId="259"/>
        </pc:sldMkLst>
        <pc:spChg chg="mod">
          <ac:chgData name="Rui Mata" userId="bfa3cb3665718292" providerId="LiveId" clId="{446E71C9-F00C-4B16-8D2D-5BA058A0B5F8}" dt="2025-02-02T19:27:59.154" v="7" actId="14838"/>
          <ac:spMkLst>
            <pc:docMk/>
            <pc:sldMk cId="2287374201" sldId="259"/>
            <ac:spMk id="2" creationId="{17F0F763-CE81-E240-ABE4-26795C50FE4D}"/>
          </ac:spMkLst>
        </pc:spChg>
        <pc:spChg chg="mod">
          <ac:chgData name="Rui Mata" userId="bfa3cb3665718292" providerId="LiveId" clId="{446E71C9-F00C-4B16-8D2D-5BA058A0B5F8}" dt="2025-02-02T19:27:59.154" v="7" actId="14838"/>
          <ac:spMkLst>
            <pc:docMk/>
            <pc:sldMk cId="2287374201" sldId="259"/>
            <ac:spMk id="14" creationId="{7C2E3A02-6AB5-01C9-CE03-ADD95448017F}"/>
          </ac:spMkLst>
        </pc:spChg>
        <pc:spChg chg="mod">
          <ac:chgData name="Rui Mata" userId="bfa3cb3665718292" providerId="LiveId" clId="{446E71C9-F00C-4B16-8D2D-5BA058A0B5F8}" dt="2025-02-02T19:27:10.289" v="2" actId="14861"/>
          <ac:spMkLst>
            <pc:docMk/>
            <pc:sldMk cId="2287374201" sldId="259"/>
            <ac:spMk id="21" creationId="{4AEDC37F-9CE7-7127-82F3-8EC9534DFD28}"/>
          </ac:spMkLst>
        </pc:spChg>
        <pc:spChg chg="mod">
          <ac:chgData name="Rui Mata" userId="bfa3cb3665718292" providerId="LiveId" clId="{446E71C9-F00C-4B16-8D2D-5BA058A0B5F8}" dt="2025-02-02T19:27:10.289" v="2" actId="14861"/>
          <ac:spMkLst>
            <pc:docMk/>
            <pc:sldMk cId="2287374201" sldId="259"/>
            <ac:spMk id="23" creationId="{36FE3A6B-CC3C-2528-FB94-CF160C810335}"/>
          </ac:spMkLst>
        </pc:spChg>
        <pc:grpChg chg="mod">
          <ac:chgData name="Rui Mata" userId="bfa3cb3665718292" providerId="LiveId" clId="{446E71C9-F00C-4B16-8D2D-5BA058A0B5F8}" dt="2025-02-02T19:27:10.289" v="2" actId="14861"/>
          <ac:grpSpMkLst>
            <pc:docMk/>
            <pc:sldMk cId="2287374201" sldId="259"/>
            <ac:grpSpMk id="3" creationId="{12B519CD-D924-FEF3-47B1-BCD13437CF84}"/>
          </ac:grpSpMkLst>
        </pc:grpChg>
        <pc:grpChg chg="mod">
          <ac:chgData name="Rui Mata" userId="bfa3cb3665718292" providerId="LiveId" clId="{446E71C9-F00C-4B16-8D2D-5BA058A0B5F8}" dt="2025-02-02T19:27:10.289" v="2" actId="14861"/>
          <ac:grpSpMkLst>
            <pc:docMk/>
            <pc:sldMk cId="2287374201" sldId="259"/>
            <ac:grpSpMk id="8" creationId="{BF06849C-C29B-E917-EBD0-31423A7679A6}"/>
          </ac:grpSpMkLst>
        </pc:grpChg>
        <pc:cxnChg chg="mod">
          <ac:chgData name="Rui Mata" userId="bfa3cb3665718292" providerId="LiveId" clId="{446E71C9-F00C-4B16-8D2D-5BA058A0B5F8}" dt="2025-02-02T19:27:10.289" v="2" actId="14861"/>
          <ac:cxnSpMkLst>
            <pc:docMk/>
            <pc:sldMk cId="2287374201" sldId="259"/>
            <ac:cxnSpMk id="19" creationId="{EA1BA793-51EE-353E-20D0-27673977EFD2}"/>
          </ac:cxnSpMkLst>
        </pc:cxnChg>
      </pc:sldChg>
      <pc:sldChg chg="delSp modSp add mod">
        <pc:chgData name="Rui Mata" userId="bfa3cb3665718292" providerId="LiveId" clId="{446E71C9-F00C-4B16-8D2D-5BA058A0B5F8}" dt="2025-02-02T19:29:58.429" v="31" actId="14100"/>
        <pc:sldMkLst>
          <pc:docMk/>
          <pc:sldMk cId="1580300102" sldId="260"/>
        </pc:sldMkLst>
        <pc:spChg chg="del">
          <ac:chgData name="Rui Mata" userId="bfa3cb3665718292" providerId="LiveId" clId="{446E71C9-F00C-4B16-8D2D-5BA058A0B5F8}" dt="2025-02-02T19:28:52.651" v="22" actId="478"/>
          <ac:spMkLst>
            <pc:docMk/>
            <pc:sldMk cId="1580300102" sldId="260"/>
            <ac:spMk id="2" creationId="{00DDB5E0-1436-2099-AD2F-77E404AFF4B0}"/>
          </ac:spMkLst>
        </pc:spChg>
        <pc:spChg chg="del">
          <ac:chgData name="Rui Mata" userId="bfa3cb3665718292" providerId="LiveId" clId="{446E71C9-F00C-4B16-8D2D-5BA058A0B5F8}" dt="2025-02-02T19:28:52.651" v="22" actId="478"/>
          <ac:spMkLst>
            <pc:docMk/>
            <pc:sldMk cId="1580300102" sldId="260"/>
            <ac:spMk id="19" creationId="{3B708B92-6ECB-C6AF-7F6E-98917FE9316C}"/>
          </ac:spMkLst>
        </pc:spChg>
        <pc:spChg chg="del">
          <ac:chgData name="Rui Mata" userId="bfa3cb3665718292" providerId="LiveId" clId="{446E71C9-F00C-4B16-8D2D-5BA058A0B5F8}" dt="2025-02-02T19:28:52.651" v="22" actId="478"/>
          <ac:spMkLst>
            <pc:docMk/>
            <pc:sldMk cId="1580300102" sldId="260"/>
            <ac:spMk id="27" creationId="{FBC96F8B-F300-DEDB-97D9-B6AC36AD290F}"/>
          </ac:spMkLst>
        </pc:spChg>
        <pc:spChg chg="del">
          <ac:chgData name="Rui Mata" userId="bfa3cb3665718292" providerId="LiveId" clId="{446E71C9-F00C-4B16-8D2D-5BA058A0B5F8}" dt="2025-02-02T19:28:52.651" v="22" actId="478"/>
          <ac:spMkLst>
            <pc:docMk/>
            <pc:sldMk cId="1580300102" sldId="260"/>
            <ac:spMk id="28" creationId="{C16E9348-C0BB-2248-B839-14D799BAB88D}"/>
          </ac:spMkLst>
        </pc:spChg>
        <pc:grpChg chg="del">
          <ac:chgData name="Rui Mata" userId="bfa3cb3665718292" providerId="LiveId" clId="{446E71C9-F00C-4B16-8D2D-5BA058A0B5F8}" dt="2025-02-02T19:28:52.651" v="22" actId="478"/>
          <ac:grpSpMkLst>
            <pc:docMk/>
            <pc:sldMk cId="1580300102" sldId="260"/>
            <ac:grpSpMk id="23" creationId="{92AFE66D-6851-98A4-A0A1-E674E5B14225}"/>
          </ac:grpSpMkLst>
        </pc:grpChg>
        <pc:grpChg chg="del">
          <ac:chgData name="Rui Mata" userId="bfa3cb3665718292" providerId="LiveId" clId="{446E71C9-F00C-4B16-8D2D-5BA058A0B5F8}" dt="2025-02-02T19:28:52.651" v="22" actId="478"/>
          <ac:grpSpMkLst>
            <pc:docMk/>
            <pc:sldMk cId="1580300102" sldId="260"/>
            <ac:grpSpMk id="25" creationId="{C64615EC-6096-2BCB-145D-0A7701C51305}"/>
          </ac:grpSpMkLst>
        </pc:grpChg>
        <pc:grpChg chg="del">
          <ac:chgData name="Rui Mata" userId="bfa3cb3665718292" providerId="LiveId" clId="{446E71C9-F00C-4B16-8D2D-5BA058A0B5F8}" dt="2025-02-02T19:28:52.651" v="22" actId="478"/>
          <ac:grpSpMkLst>
            <pc:docMk/>
            <pc:sldMk cId="1580300102" sldId="260"/>
            <ac:grpSpMk id="26" creationId="{1048C802-E6F4-7D41-53F8-7BB3B9F10E6A}"/>
          </ac:grpSpMkLst>
        </pc:grpChg>
        <pc:picChg chg="mod">
          <ac:chgData name="Rui Mata" userId="bfa3cb3665718292" providerId="LiveId" clId="{446E71C9-F00C-4B16-8D2D-5BA058A0B5F8}" dt="2025-02-02T19:29:58.429" v="31" actId="14100"/>
          <ac:picMkLst>
            <pc:docMk/>
            <pc:sldMk cId="1580300102" sldId="260"/>
            <ac:picMk id="3" creationId="{E1CD5C8A-159C-63CA-529B-5187949132B6}"/>
          </ac:picMkLst>
        </pc:picChg>
        <pc:picChg chg="del">
          <ac:chgData name="Rui Mata" userId="bfa3cb3665718292" providerId="LiveId" clId="{446E71C9-F00C-4B16-8D2D-5BA058A0B5F8}" dt="2025-02-02T19:28:52.651" v="22" actId="478"/>
          <ac:picMkLst>
            <pc:docMk/>
            <pc:sldMk cId="1580300102" sldId="260"/>
            <ac:picMk id="7" creationId="{C4713EB3-BD05-E71C-376D-18CF13BAEE41}"/>
          </ac:picMkLst>
        </pc:picChg>
      </pc:sldChg>
      <pc:sldChg chg="modSp add mod">
        <pc:chgData name="Rui Mata" userId="bfa3cb3665718292" providerId="LiveId" clId="{446E71C9-F00C-4B16-8D2D-5BA058A0B5F8}" dt="2025-02-02T19:30:15.908" v="34" actId="1076"/>
        <pc:sldMkLst>
          <pc:docMk/>
          <pc:sldMk cId="925006026" sldId="261"/>
        </pc:sldMkLst>
        <pc:picChg chg="mod">
          <ac:chgData name="Rui Mata" userId="bfa3cb3665718292" providerId="LiveId" clId="{446E71C9-F00C-4B16-8D2D-5BA058A0B5F8}" dt="2025-02-02T19:30:15.908" v="34" actId="1076"/>
          <ac:picMkLst>
            <pc:docMk/>
            <pc:sldMk cId="925006026" sldId="261"/>
            <ac:picMk id="2" creationId="{FF8E1E4C-70E2-C748-D783-ED7B1EEDCE70}"/>
          </ac:picMkLst>
        </pc:picChg>
      </pc:sldChg>
      <pc:sldChg chg="modSp add mod">
        <pc:chgData name="Rui Mata" userId="bfa3cb3665718292" providerId="LiveId" clId="{446E71C9-F00C-4B16-8D2D-5BA058A0B5F8}" dt="2025-02-02T19:31:08.111" v="38" actId="1076"/>
        <pc:sldMkLst>
          <pc:docMk/>
          <pc:sldMk cId="19316468" sldId="262"/>
        </pc:sldMkLst>
        <pc:picChg chg="mod">
          <ac:chgData name="Rui Mata" userId="bfa3cb3665718292" providerId="LiveId" clId="{446E71C9-F00C-4B16-8D2D-5BA058A0B5F8}" dt="2025-02-02T19:31:08.111" v="38" actId="1076"/>
          <ac:picMkLst>
            <pc:docMk/>
            <pc:sldMk cId="19316468" sldId="262"/>
            <ac:picMk id="2" creationId="{AF239FD2-936E-276B-0228-4491D6427733}"/>
          </ac:picMkLst>
        </pc:picChg>
      </pc:sldChg>
      <pc:sldChg chg="modSp add mod ord">
        <pc:chgData name="Rui Mata" userId="bfa3cb3665718292" providerId="LiveId" clId="{446E71C9-F00C-4B16-8D2D-5BA058A0B5F8}" dt="2025-02-02T19:31:26.118" v="41" actId="1076"/>
        <pc:sldMkLst>
          <pc:docMk/>
          <pc:sldMk cId="3904089719" sldId="263"/>
        </pc:sldMkLst>
        <pc:picChg chg="mod">
          <ac:chgData name="Rui Mata" userId="bfa3cb3665718292" providerId="LiveId" clId="{446E71C9-F00C-4B16-8D2D-5BA058A0B5F8}" dt="2025-02-02T19:31:26.118" v="41" actId="1076"/>
          <ac:picMkLst>
            <pc:docMk/>
            <pc:sldMk cId="3904089719" sldId="263"/>
            <ac:picMk id="2" creationId="{37C7CAD8-6778-2E31-E437-AD9BE6382B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641A-D283-8F2A-B24D-EC3112AB3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06603-1BBD-3274-883A-0AB06B0B8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E900-6CE0-0807-A127-1B8DA742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A5FA-FC12-8BAD-308E-F35D9F5C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3CEB-A75C-D9FD-35B3-0893D621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955C-3122-563E-4CB0-AF67533F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7B54-D125-642A-610B-C5A3E1771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320C-8652-0B62-97E4-EC3B5D25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D1EB-6041-5EE3-C9A3-3038E3E0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9A58-B4EA-2CE8-1185-CF6DDF0F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2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1D8C7-8B26-4364-3C85-9AB8A5626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8641F-32BD-EE7F-38E4-21C478EE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EF04-340F-3B87-C02C-C904A620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AAEF-A8FF-226A-AD4F-FEB46FCB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6FDA-261D-923D-9CB1-475ABE2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1980-E846-1EC0-1008-9954C21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8CC3-F66D-F895-0BAD-570CE294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CC61-B341-6CC7-705C-85D342CA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D4FCD-E8CD-6917-1DAC-65D5F04B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612-D472-6976-E839-3DFC6EB3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8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78F1-627E-75A9-DF54-11E2BA68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4A86-6767-F298-E129-47155627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B0E79-9002-8B07-BD02-71964985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1035-F32D-D131-EF35-618B60ED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D75E-1438-DF89-78EA-414FB4C3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895F-6A07-5A97-AC26-1127C1F6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F8576-B86C-0320-283A-FAC8A1CDE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DC144-5CAC-2E54-0FCA-018F18ABF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42C75-D6DD-1A85-DE8C-1BF2BEDE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2F605-926F-BCA2-C4B2-AE304141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CB0CF-16ED-C0BE-74ED-C37416F6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C172-44D5-CDCF-3A45-ED37504A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F391-8C76-A791-C53E-6CDE5E02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C4850-8177-190E-5F43-3313E4E7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356E4-0D5A-85E8-F8DB-CE20C2334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DACB-81BA-E82A-ABE1-2645B6FBF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57C5B-322B-6E57-4EC0-AD45C8C4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20B88-A666-6C76-1316-B6459F9D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8498B-054F-24A2-DE3C-DF2822C8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1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DE81-6B1D-66BC-2E54-4D1DE3DF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4C9EB-934F-1141-B60D-D1DF31AA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B0AD3-112F-8CE8-668D-87551E58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73CF8-DCB1-D7AD-163C-D3283E3C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9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BBCE7-D54D-8243-50D8-7E609505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F570A-56FD-8F5B-EDBD-1C72409B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38CC-FA5C-549E-97EC-1FCFE824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2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E883-2C95-E5CD-4F79-846D653B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102F-BF96-6175-EC23-58B4DF11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E71A6-5D15-82DF-03F8-EF246AA9E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6A30-8250-2B81-18EC-4AB94375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958C7-5F1A-8BDA-C1EF-02CE9008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1E9D9-D992-4421-ED5C-0CB3923F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80C4-90A2-83FC-1793-4AB1358B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F4FAC-1650-1DF5-680B-EB92E6C7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CCE64-FCBD-C1DF-DB53-5B1C3871D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3E23B-904A-C437-964E-2454C601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8BBEA-C9FD-BD13-9CA3-8A8B53D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39EA0-D1FB-225E-C02C-0A296FC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7239B-9DF0-CC36-BB2F-B2E2DB0E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DEC94-5E30-B342-5CE6-1AA5B1E9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489-C9C9-9820-E7FE-3DA063CBB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2BB88-B145-4A99-B1A3-8BF62B15D5D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15EA-6607-5369-6A47-9E996EE0C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38E4-825E-159F-F532-A91769A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63C83-EFBB-4891-973C-BE7896801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713EB3-BD05-E71C-376D-18CF13BA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2" y="1366549"/>
            <a:ext cx="8240275" cy="4124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DDB5E0-1436-2099-AD2F-77E404AFF4B0}"/>
              </a:ext>
            </a:extLst>
          </p:cNvPr>
          <p:cNvSpPr txBox="1"/>
          <p:nvPr/>
        </p:nvSpPr>
        <p:spPr>
          <a:xfrm>
            <a:off x="4631608" y="5122118"/>
            <a:ext cx="118846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Remain fixed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AFE66D-6851-98A4-A0A1-E674E5B14225}"/>
              </a:ext>
            </a:extLst>
          </p:cNvPr>
          <p:cNvGrpSpPr/>
          <p:nvPr/>
        </p:nvGrpSpPr>
        <p:grpSpPr>
          <a:xfrm>
            <a:off x="4136405" y="3313732"/>
            <a:ext cx="2181209" cy="133366"/>
            <a:chOff x="4136405" y="3542413"/>
            <a:chExt cx="2181209" cy="133366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566FF22B-F58A-4E9B-B6F2-AA9C0290259D}"/>
                </a:ext>
              </a:extLst>
            </p:cNvPr>
            <p:cNvSpPr/>
            <p:nvPr/>
          </p:nvSpPr>
          <p:spPr>
            <a:xfrm rot="5400000">
              <a:off x="4615025" y="3063793"/>
              <a:ext cx="133366" cy="1090605"/>
            </a:xfrm>
            <a:prstGeom prst="leftBrac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0AA97FFE-FBE3-4454-7D20-236AA0F56EC6}"/>
                </a:ext>
              </a:extLst>
            </p:cNvPr>
            <p:cNvSpPr/>
            <p:nvPr/>
          </p:nvSpPr>
          <p:spPr>
            <a:xfrm rot="5400000">
              <a:off x="5705629" y="3063793"/>
              <a:ext cx="133366" cy="1090605"/>
            </a:xfrm>
            <a:prstGeom prst="leftBrac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48C802-E6F4-7D41-53F8-7BB3B9F10E6A}"/>
              </a:ext>
            </a:extLst>
          </p:cNvPr>
          <p:cNvGrpSpPr/>
          <p:nvPr/>
        </p:nvGrpSpPr>
        <p:grpSpPr>
          <a:xfrm>
            <a:off x="4136407" y="3429000"/>
            <a:ext cx="2181216" cy="942975"/>
            <a:chOff x="4136407" y="3675778"/>
            <a:chExt cx="2181216" cy="69619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47DBE5-6A0C-84B1-FBA0-791E59DE4BB5}"/>
                </a:ext>
              </a:extLst>
            </p:cNvPr>
            <p:cNvCxnSpPr>
              <a:cxnSpLocks/>
            </p:cNvCxnSpPr>
            <p:nvPr/>
          </p:nvCxnSpPr>
          <p:spPr>
            <a:xfrm>
              <a:off x="4136407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D7ECAD-EDE6-551C-815E-ABA2E1239EF4}"/>
                </a:ext>
              </a:extLst>
            </p:cNvPr>
            <p:cNvCxnSpPr>
              <a:cxnSpLocks/>
            </p:cNvCxnSpPr>
            <p:nvPr/>
          </p:nvCxnSpPr>
          <p:spPr>
            <a:xfrm>
              <a:off x="5227019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A1231C-5F1D-8530-7B39-FD5B094AE2D1}"/>
                </a:ext>
              </a:extLst>
            </p:cNvPr>
            <p:cNvCxnSpPr>
              <a:cxnSpLocks/>
            </p:cNvCxnSpPr>
            <p:nvPr/>
          </p:nvCxnSpPr>
          <p:spPr>
            <a:xfrm>
              <a:off x="6317623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708B92-6ECB-C6AF-7F6E-98917FE9316C}"/>
              </a:ext>
            </a:extLst>
          </p:cNvPr>
          <p:cNvSpPr txBox="1"/>
          <p:nvPr/>
        </p:nvSpPr>
        <p:spPr>
          <a:xfrm>
            <a:off x="4550286" y="2925635"/>
            <a:ext cx="135344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Even distances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4615EC-6096-2BCB-145D-0A7701C51305}"/>
              </a:ext>
            </a:extLst>
          </p:cNvPr>
          <p:cNvGrpSpPr/>
          <p:nvPr/>
        </p:nvGrpSpPr>
        <p:grpSpPr>
          <a:xfrm>
            <a:off x="4136405" y="4440432"/>
            <a:ext cx="2159140" cy="736406"/>
            <a:chOff x="4136405" y="4440432"/>
            <a:chExt cx="2159140" cy="835574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4CE6566-6D95-F8E2-CDE9-4E038EC7C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675" y="4440432"/>
              <a:ext cx="590870" cy="835574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ECF589-FF4A-11CF-9576-BBFB815BB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6405" y="4440432"/>
              <a:ext cx="590870" cy="835574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96F8B-F300-DEDB-97D9-B6AC36AD290F}"/>
              </a:ext>
            </a:extLst>
          </p:cNvPr>
          <p:cNvSpPr/>
          <p:nvPr/>
        </p:nvSpPr>
        <p:spPr>
          <a:xfrm>
            <a:off x="7635194" y="2925635"/>
            <a:ext cx="2285094" cy="25095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6E9348-C0BB-2248-B839-14D799BAB88D}"/>
              </a:ext>
            </a:extLst>
          </p:cNvPr>
          <p:cNvSpPr/>
          <p:nvPr/>
        </p:nvSpPr>
        <p:spPr>
          <a:xfrm>
            <a:off x="7635194" y="4083065"/>
            <a:ext cx="1237344" cy="28891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D5C8A-159C-63CA-529B-51879491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75" y="2657474"/>
            <a:ext cx="6594005" cy="33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DF35AB-E6AB-E75D-11A6-70BD4099D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2" y="1366549"/>
            <a:ext cx="8240275" cy="41249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DAAA151-AA55-875C-3621-DDDEC6C7D55C}"/>
              </a:ext>
            </a:extLst>
          </p:cNvPr>
          <p:cNvGrpSpPr/>
          <p:nvPr/>
        </p:nvGrpSpPr>
        <p:grpSpPr>
          <a:xfrm>
            <a:off x="4750772" y="3429000"/>
            <a:ext cx="1479823" cy="347663"/>
            <a:chOff x="4623452" y="3675778"/>
            <a:chExt cx="1173148" cy="69619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59A58F-B326-F486-DA3B-0DD75A671D60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52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B7FA86-8C69-D48A-E9AB-3B48C1A60185}"/>
                </a:ext>
              </a:extLst>
            </p:cNvPr>
            <p:cNvCxnSpPr>
              <a:cxnSpLocks/>
            </p:cNvCxnSpPr>
            <p:nvPr/>
          </p:nvCxnSpPr>
          <p:spPr>
            <a:xfrm>
              <a:off x="4845690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3D96EC-4735-2683-B3C2-21BA7F6DE610}"/>
                </a:ext>
              </a:extLst>
            </p:cNvPr>
            <p:cNvCxnSpPr>
              <a:cxnSpLocks/>
            </p:cNvCxnSpPr>
            <p:nvPr/>
          </p:nvCxnSpPr>
          <p:spPr>
            <a:xfrm>
              <a:off x="5570592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5D2008-8984-FE1B-BB38-57A28000EFB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600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BBC8774-2822-4075-776F-4099273F1F83}"/>
              </a:ext>
            </a:extLst>
          </p:cNvPr>
          <p:cNvSpPr txBox="1"/>
          <p:nvPr/>
        </p:nvSpPr>
        <p:spPr>
          <a:xfrm>
            <a:off x="5008532" y="2925635"/>
            <a:ext cx="9643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Even gaps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6C9188-43D5-47FC-6E2E-561BEF8A613C}"/>
              </a:ext>
            </a:extLst>
          </p:cNvPr>
          <p:cNvGrpSpPr/>
          <p:nvPr/>
        </p:nvGrpSpPr>
        <p:grpSpPr>
          <a:xfrm>
            <a:off x="4750773" y="3313731"/>
            <a:ext cx="1479821" cy="133367"/>
            <a:chOff x="4750773" y="3313731"/>
            <a:chExt cx="1479821" cy="13336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A26C2895-375B-61BA-3E2A-B01E0462E90E}"/>
                </a:ext>
              </a:extLst>
            </p:cNvPr>
            <p:cNvSpPr/>
            <p:nvPr/>
          </p:nvSpPr>
          <p:spPr>
            <a:xfrm rot="5400000">
              <a:off x="4824257" y="3240247"/>
              <a:ext cx="133366" cy="280333"/>
            </a:xfrm>
            <a:prstGeom prst="leftBrac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F0D3689D-BFA8-3662-992A-4AFB149968FF}"/>
                </a:ext>
              </a:extLst>
            </p:cNvPr>
            <p:cNvSpPr/>
            <p:nvPr/>
          </p:nvSpPr>
          <p:spPr>
            <a:xfrm rot="5400000">
              <a:off x="6023745" y="3240248"/>
              <a:ext cx="133366" cy="280333"/>
            </a:xfrm>
            <a:prstGeom prst="leftBrac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0DDB5E0-1436-2099-AD2F-77E404AFF4B0}"/>
              </a:ext>
            </a:extLst>
          </p:cNvPr>
          <p:cNvSpPr txBox="1"/>
          <p:nvPr/>
        </p:nvSpPr>
        <p:spPr>
          <a:xfrm>
            <a:off x="4631608" y="5122118"/>
            <a:ext cx="118846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Remain fixed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4615EC-6096-2BCB-145D-0A7701C51305}"/>
              </a:ext>
            </a:extLst>
          </p:cNvPr>
          <p:cNvGrpSpPr/>
          <p:nvPr/>
        </p:nvGrpSpPr>
        <p:grpSpPr>
          <a:xfrm>
            <a:off x="4136405" y="4440432"/>
            <a:ext cx="2159140" cy="736406"/>
            <a:chOff x="4136405" y="4440432"/>
            <a:chExt cx="2159140" cy="835574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4CE6566-6D95-F8E2-CDE9-4E038EC7C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675" y="4440432"/>
              <a:ext cx="590870" cy="835574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0ECF589-FF4A-11CF-9576-BBFB815BB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6405" y="4440432"/>
              <a:ext cx="590870" cy="835574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D12390A-0808-5453-7488-29D28DF7AF83}"/>
              </a:ext>
            </a:extLst>
          </p:cNvPr>
          <p:cNvSpPr/>
          <p:nvPr/>
        </p:nvSpPr>
        <p:spPr>
          <a:xfrm>
            <a:off x="7635194" y="2925635"/>
            <a:ext cx="2285094" cy="25095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2F7BA6-D710-5A27-B981-ECA866E9AD5B}"/>
              </a:ext>
            </a:extLst>
          </p:cNvPr>
          <p:cNvSpPr/>
          <p:nvPr/>
        </p:nvSpPr>
        <p:spPr>
          <a:xfrm>
            <a:off x="8682944" y="4083065"/>
            <a:ext cx="1237344" cy="28891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E1E4C-70E2-C748-D783-ED7B1EED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36" y="2929521"/>
            <a:ext cx="6594005" cy="33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0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D3E3C3F-45E6-35A2-5B49-82B6E015F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2" y="1366549"/>
            <a:ext cx="8240275" cy="4124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F0F763-CE81-E240-ABE4-26795C50FE4D}"/>
              </a:ext>
            </a:extLst>
          </p:cNvPr>
          <p:cNvSpPr txBox="1"/>
          <p:nvPr/>
        </p:nvSpPr>
        <p:spPr>
          <a:xfrm>
            <a:off x="4917878" y="5122118"/>
            <a:ext cx="118846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Remain fixed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B519CD-D924-FEF3-47B1-BCD13437CF84}"/>
              </a:ext>
            </a:extLst>
          </p:cNvPr>
          <p:cNvGrpSpPr/>
          <p:nvPr/>
        </p:nvGrpSpPr>
        <p:grpSpPr>
          <a:xfrm>
            <a:off x="4136405" y="3313732"/>
            <a:ext cx="2751410" cy="133366"/>
            <a:chOff x="4136405" y="3542413"/>
            <a:chExt cx="2181209" cy="133366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B2531128-C594-5BC2-DBC4-0B796F8F82CB}"/>
                </a:ext>
              </a:extLst>
            </p:cNvPr>
            <p:cNvSpPr/>
            <p:nvPr/>
          </p:nvSpPr>
          <p:spPr>
            <a:xfrm rot="5400000">
              <a:off x="4615025" y="3063793"/>
              <a:ext cx="133366" cy="1090605"/>
            </a:xfrm>
            <a:prstGeom prst="leftBrac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76CB2AE-C72A-B2CC-1E4A-E6EDCBDD60FD}"/>
                </a:ext>
              </a:extLst>
            </p:cNvPr>
            <p:cNvSpPr/>
            <p:nvPr/>
          </p:nvSpPr>
          <p:spPr>
            <a:xfrm rot="5400000">
              <a:off x="5705629" y="3063793"/>
              <a:ext cx="133366" cy="1090605"/>
            </a:xfrm>
            <a:prstGeom prst="leftBrac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06849C-C29B-E917-EBD0-31423A7679A6}"/>
              </a:ext>
            </a:extLst>
          </p:cNvPr>
          <p:cNvGrpSpPr/>
          <p:nvPr/>
        </p:nvGrpSpPr>
        <p:grpSpPr>
          <a:xfrm>
            <a:off x="4136406" y="3429000"/>
            <a:ext cx="2751411" cy="942975"/>
            <a:chOff x="4136407" y="3675778"/>
            <a:chExt cx="2181216" cy="69619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0EDC97-D931-8F50-1035-9A57FA2B1FB1}"/>
                </a:ext>
              </a:extLst>
            </p:cNvPr>
            <p:cNvCxnSpPr>
              <a:cxnSpLocks/>
            </p:cNvCxnSpPr>
            <p:nvPr/>
          </p:nvCxnSpPr>
          <p:spPr>
            <a:xfrm>
              <a:off x="4136407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9F6F59-504A-18D7-4544-5CBE73B1BF41}"/>
                </a:ext>
              </a:extLst>
            </p:cNvPr>
            <p:cNvCxnSpPr>
              <a:cxnSpLocks/>
            </p:cNvCxnSpPr>
            <p:nvPr/>
          </p:nvCxnSpPr>
          <p:spPr>
            <a:xfrm>
              <a:off x="5227019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3F1EFC-24F0-7B9F-BE1E-BB6C3ECEB8B6}"/>
                </a:ext>
              </a:extLst>
            </p:cNvPr>
            <p:cNvCxnSpPr>
              <a:cxnSpLocks/>
            </p:cNvCxnSpPr>
            <p:nvPr/>
          </p:nvCxnSpPr>
          <p:spPr>
            <a:xfrm>
              <a:off x="6317623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2E3A02-6AB5-01C9-CE03-ADD95448017F}"/>
              </a:ext>
            </a:extLst>
          </p:cNvPr>
          <p:cNvSpPr txBox="1"/>
          <p:nvPr/>
        </p:nvSpPr>
        <p:spPr>
          <a:xfrm>
            <a:off x="4194281" y="2925635"/>
            <a:ext cx="26356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Even distances = User specified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1BA793-51EE-353E-20D0-27673977EFD2}"/>
              </a:ext>
            </a:extLst>
          </p:cNvPr>
          <p:cNvCxnSpPr>
            <a:cxnSpLocks/>
          </p:cNvCxnSpPr>
          <p:nvPr/>
        </p:nvCxnSpPr>
        <p:spPr>
          <a:xfrm flipH="1" flipV="1">
            <a:off x="4159549" y="4440432"/>
            <a:ext cx="781473" cy="74016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DC37F-9CE7-7127-82F3-8EC9534DFD28}"/>
              </a:ext>
            </a:extLst>
          </p:cNvPr>
          <p:cNvSpPr/>
          <p:nvPr/>
        </p:nvSpPr>
        <p:spPr>
          <a:xfrm>
            <a:off x="7635194" y="2925635"/>
            <a:ext cx="2285094" cy="25095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FE3A6B-CC3C-2528-FB94-CF160C810335}"/>
              </a:ext>
            </a:extLst>
          </p:cNvPr>
          <p:cNvSpPr/>
          <p:nvPr/>
        </p:nvSpPr>
        <p:spPr>
          <a:xfrm>
            <a:off x="7635194" y="4295977"/>
            <a:ext cx="1237344" cy="28891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7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239FD2-936E-276B-0228-4491D642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760" y="3429000"/>
            <a:ext cx="6594005" cy="33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86BDD5C-AA26-F0A7-6C1D-E47AA93A7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2" y="1366549"/>
            <a:ext cx="8240275" cy="41249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AD6B02-FA9C-C996-B06A-4D463A08A0B5}"/>
              </a:ext>
            </a:extLst>
          </p:cNvPr>
          <p:cNvSpPr txBox="1"/>
          <p:nvPr/>
        </p:nvSpPr>
        <p:spPr>
          <a:xfrm>
            <a:off x="3923897" y="5026707"/>
            <a:ext cx="118846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Remain fixed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C33774-8A7C-F837-E13E-F4C49935E209}"/>
              </a:ext>
            </a:extLst>
          </p:cNvPr>
          <p:cNvGrpSpPr/>
          <p:nvPr/>
        </p:nvGrpSpPr>
        <p:grpSpPr>
          <a:xfrm>
            <a:off x="4750774" y="3429000"/>
            <a:ext cx="673714" cy="347663"/>
            <a:chOff x="4623452" y="3675778"/>
            <a:chExt cx="222238" cy="69619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4A9132-59CD-40E3-98AA-C566365D681B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52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3D0E81E-FC5A-3CC6-02F3-079AAB8B13A7}"/>
                </a:ext>
              </a:extLst>
            </p:cNvPr>
            <p:cNvCxnSpPr>
              <a:cxnSpLocks/>
            </p:cNvCxnSpPr>
            <p:nvPr/>
          </p:nvCxnSpPr>
          <p:spPr>
            <a:xfrm>
              <a:off x="4845690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EC5320-BDD5-5D6D-3CFD-D017A0E9B272}"/>
              </a:ext>
            </a:extLst>
          </p:cNvPr>
          <p:cNvSpPr txBox="1"/>
          <p:nvPr/>
        </p:nvSpPr>
        <p:spPr>
          <a:xfrm>
            <a:off x="4762093" y="3005954"/>
            <a:ext cx="22465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Even gaps = User specified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EA266A-5A5B-EB61-B044-31973015B712}"/>
              </a:ext>
            </a:extLst>
          </p:cNvPr>
          <p:cNvCxnSpPr>
            <a:cxnSpLocks/>
          </p:cNvCxnSpPr>
          <p:nvPr/>
        </p:nvCxnSpPr>
        <p:spPr>
          <a:xfrm flipH="1" flipV="1">
            <a:off x="4159549" y="4440432"/>
            <a:ext cx="83839" cy="586275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97EAC3-337E-14DE-4C2D-6908541538E9}"/>
              </a:ext>
            </a:extLst>
          </p:cNvPr>
          <p:cNvGrpSpPr/>
          <p:nvPr/>
        </p:nvGrpSpPr>
        <p:grpSpPr>
          <a:xfrm>
            <a:off x="6346211" y="3429000"/>
            <a:ext cx="673714" cy="347663"/>
            <a:chOff x="4623452" y="3675778"/>
            <a:chExt cx="222238" cy="696197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CA4B02-D320-07C4-DCFF-DE5540034BAA}"/>
                </a:ext>
              </a:extLst>
            </p:cNvPr>
            <p:cNvCxnSpPr>
              <a:cxnSpLocks/>
            </p:cNvCxnSpPr>
            <p:nvPr/>
          </p:nvCxnSpPr>
          <p:spPr>
            <a:xfrm>
              <a:off x="4623452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FDE218-BE8C-53D9-86E9-F826EFF17A74}"/>
                </a:ext>
              </a:extLst>
            </p:cNvPr>
            <p:cNvCxnSpPr>
              <a:cxnSpLocks/>
            </p:cNvCxnSpPr>
            <p:nvPr/>
          </p:nvCxnSpPr>
          <p:spPr>
            <a:xfrm>
              <a:off x="4845690" y="3675778"/>
              <a:ext cx="0" cy="696197"/>
            </a:xfrm>
            <a:prstGeom prst="line">
              <a:avLst/>
            </a:prstGeom>
            <a:ln w="9525">
              <a:solidFill>
                <a:schemeClr val="accent1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F3CBB0-8176-0609-05C0-BE4B7776888B}"/>
              </a:ext>
            </a:extLst>
          </p:cNvPr>
          <p:cNvGrpSpPr/>
          <p:nvPr/>
        </p:nvGrpSpPr>
        <p:grpSpPr>
          <a:xfrm>
            <a:off x="4750774" y="3313731"/>
            <a:ext cx="2269149" cy="133366"/>
            <a:chOff x="4750774" y="3313731"/>
            <a:chExt cx="2269149" cy="133366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73D29B35-5CE5-1DCB-F285-FEA196A51A14}"/>
                </a:ext>
              </a:extLst>
            </p:cNvPr>
            <p:cNvSpPr/>
            <p:nvPr/>
          </p:nvSpPr>
          <p:spPr>
            <a:xfrm rot="5400000">
              <a:off x="5020947" y="3043558"/>
              <a:ext cx="133366" cy="673712"/>
            </a:xfrm>
            <a:prstGeom prst="leftBrac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8C4853A-54DB-2EF2-F75B-FD49A4973F5B}"/>
                </a:ext>
              </a:extLst>
            </p:cNvPr>
            <p:cNvSpPr/>
            <p:nvPr/>
          </p:nvSpPr>
          <p:spPr>
            <a:xfrm rot="5400000">
              <a:off x="6616384" y="3043558"/>
              <a:ext cx="133366" cy="673712"/>
            </a:xfrm>
            <a:prstGeom prst="leftBrac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83F39-A059-6289-9047-E0C71E37BE4E}"/>
              </a:ext>
            </a:extLst>
          </p:cNvPr>
          <p:cNvSpPr/>
          <p:nvPr/>
        </p:nvSpPr>
        <p:spPr>
          <a:xfrm>
            <a:off x="7635194" y="2925635"/>
            <a:ext cx="2285094" cy="250953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6718BE-266B-571F-99FC-8B4261A11681}"/>
              </a:ext>
            </a:extLst>
          </p:cNvPr>
          <p:cNvSpPr/>
          <p:nvPr/>
        </p:nvSpPr>
        <p:spPr>
          <a:xfrm>
            <a:off x="8682944" y="4295977"/>
            <a:ext cx="1237344" cy="28891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C7CAD8-6778-2E31-E437-AD9BE6382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757" y="3481862"/>
            <a:ext cx="6594005" cy="33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8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 Mata</dc:creator>
  <cp:lastModifiedBy>Rui Mata</cp:lastModifiedBy>
  <cp:revision>1</cp:revision>
  <dcterms:created xsi:type="dcterms:W3CDTF">2025-02-02T19:00:38Z</dcterms:created>
  <dcterms:modified xsi:type="dcterms:W3CDTF">2025-02-02T19:31:26Z</dcterms:modified>
</cp:coreProperties>
</file>