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Arial Black"/>
      <p:regular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UshfzU2uobUcFrB+Oma76auus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0DAA4C-81AD-405E-A06F-F3A092CE9AAC}">
  <a:tblStyle styleId="{110DAA4C-81AD-405E-A06F-F3A092CE9AAC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5F3"/>
          </a:solidFill>
        </a:fill>
      </a:tcStyle>
    </a:wholeTbl>
    <a:band1H>
      <a:tcTxStyle/>
      <a:tcStyle>
        <a:fill>
          <a:solidFill>
            <a:srgbClr val="CAEAE7"/>
          </a:solidFill>
        </a:fill>
      </a:tcStyle>
    </a:band1H>
    <a:band2H>
      <a:tcTxStyle/>
    </a:band2H>
    <a:band1V>
      <a:tcTxStyle/>
      <a:tcStyle>
        <a:fill>
          <a:solidFill>
            <a:srgbClr val="CAEAE7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alBlack-regular.fntdata"/><Relationship Id="rId21" Type="http://schemas.openxmlformats.org/officeDocument/2006/relationships/slide" Target="slides/slide15.xml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7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9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9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0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2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21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6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2.jpg"/><Relationship Id="rId5" Type="http://schemas.openxmlformats.org/officeDocument/2006/relationships/image" Target="../media/image19.png"/><Relationship Id="rId6" Type="http://schemas.openxmlformats.org/officeDocument/2006/relationships/image" Target="../media/image9.jpg"/><Relationship Id="rId7" Type="http://schemas.openxmlformats.org/officeDocument/2006/relationships/image" Target="../media/image21.png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LISTIFY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APLICACIÓN WEB</a:t>
            </a:r>
            <a:endParaRPr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810000" y="5448038"/>
            <a:ext cx="3635540" cy="129350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EQUIPO DE TRABAJO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DIEGO TORO</a:t>
            </a:r>
            <a:endParaRPr/>
          </a:p>
          <a:p>
            <a:pPr indent="0" lvl="0" marL="0" rtl="0" algn="l">
              <a:spcBef>
                <a:spcPts val="88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MATÍAS FLORES</a:t>
            </a:r>
            <a:endParaRPr/>
          </a:p>
        </p:txBody>
      </p:sp>
      <p:sp>
        <p:nvSpPr>
          <p:cNvPr id="130" name="Google Shape;130;p1"/>
          <p:cNvSpPr txBox="1"/>
          <p:nvPr/>
        </p:nvSpPr>
        <p:spPr>
          <a:xfrm>
            <a:off x="8151140" y="5448038"/>
            <a:ext cx="3635540" cy="129350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DOCENTE</a:t>
            </a:r>
            <a:endParaRPr/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FRANCISCO DÍA</a:t>
            </a:r>
            <a:r>
              <a:rPr lang="en-US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Z</a:t>
            </a:r>
            <a:endParaRPr b="0" i="0" sz="11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-SET ESTUDIANTES DUOC HOTELERÍA | YOUniforms" id="131" name="Google Shape;1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9255" y="335328"/>
            <a:ext cx="1934182" cy="39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0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10"/>
          <p:cNvSpPr txBox="1"/>
          <p:nvPr>
            <p:ph type="title"/>
          </p:nvPr>
        </p:nvSpPr>
        <p:spPr>
          <a:xfrm>
            <a:off x="451514" y="1800225"/>
            <a:ext cx="3444211" cy="424113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n-US" sz="4400"/>
              <a:t>MODELO DE DATOS</a:t>
            </a:r>
            <a:endParaRPr/>
          </a:p>
        </p:txBody>
      </p:sp>
      <p:pic>
        <p:nvPicPr>
          <p:cNvPr descr="Imagen que contiene Interfaz de usuario gráfica&#10;&#10;Descripción generada automáticamente" id="241" name="Google Shape;2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3434" y="643465"/>
            <a:ext cx="6082137" cy="5397897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/>
          <p:nvPr>
            <p:ph type="title"/>
          </p:nvPr>
        </p:nvSpPr>
        <p:spPr>
          <a:xfrm>
            <a:off x="434115" y="192666"/>
            <a:ext cx="9325970" cy="11600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TECNOLOGÍAS Y ENTORNOS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>
            <p:ph idx="1" type="body"/>
          </p:nvPr>
        </p:nvSpPr>
        <p:spPr>
          <a:xfrm>
            <a:off x="472977" y="2390333"/>
            <a:ext cx="11229602" cy="8224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JS                 CSS                 HTML               GITHUB           BOOTSTRAP          PYTHON</a:t>
            </a:r>
            <a:endParaRPr b="1"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CSS3 Logo PNG Transparent &amp; SVG Vector - Freebie Supply"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20306"/>
          <a:stretch/>
        </p:blipFill>
        <p:spPr>
          <a:xfrm>
            <a:off x="1738174" y="2801568"/>
            <a:ext cx="1952994" cy="1556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-logo – The Bamboo Code" id="249" name="Google Shape;249;p11"/>
          <p:cNvPicPr preferRelativeResize="0"/>
          <p:nvPr/>
        </p:nvPicPr>
        <p:blipFill rotWithShape="1">
          <a:blip r:embed="rId4">
            <a:alphaModFix/>
          </a:blip>
          <a:srcRect b="0" l="0" r="0" t="14634"/>
          <a:stretch/>
        </p:blipFill>
        <p:spPr>
          <a:xfrm>
            <a:off x="187887" y="2801568"/>
            <a:ext cx="1662607" cy="1419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tstrap 圖片 – Lisolanche" id="250" name="Google Shape;25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4195" y="2828387"/>
            <a:ext cx="1775032" cy="1490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ML CSS &amp; JAVA SCRIPT FROM MY MIND 😎 | by Nilmisarathchandra | Medium" id="251" name="Google Shape;251;p11"/>
          <p:cNvPicPr preferRelativeResize="0"/>
          <p:nvPr/>
        </p:nvPicPr>
        <p:blipFill rotWithShape="1">
          <a:blip r:embed="rId6">
            <a:alphaModFix/>
          </a:blip>
          <a:srcRect b="0" l="22675" r="23966" t="20601"/>
          <a:stretch/>
        </p:blipFill>
        <p:spPr>
          <a:xfrm>
            <a:off x="3923388" y="2801568"/>
            <a:ext cx="1394605" cy="1556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 PNG - PNG Mart" id="252" name="Google Shape;25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49772" y="2721925"/>
            <a:ext cx="1597158" cy="1597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SET ESTUDIANTES DUOC HOTELERÍA | YOUniforms" id="253" name="Google Shape;253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49255" y="335328"/>
            <a:ext cx="1934182" cy="39993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 txBox="1"/>
          <p:nvPr/>
        </p:nvSpPr>
        <p:spPr>
          <a:xfrm>
            <a:off x="472977" y="4632089"/>
            <a:ext cx="11229602" cy="8224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DJANGO           MYSQL</a:t>
            </a:r>
            <a:endParaRPr b="1" sz="14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ython Logo PNG Transparent – Brands Logos" id="255" name="Google Shape;255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156183" y="2966660"/>
            <a:ext cx="1320326" cy="1314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, Icono&#10;&#10;Descripción generada automáticamente" id="256" name="Google Shape;256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32164" y="5301563"/>
            <a:ext cx="885829" cy="1128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" id="257" name="Google Shape;257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96000" y="5296549"/>
            <a:ext cx="16764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637093" y="643467"/>
            <a:ext cx="10917814" cy="5571066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12"/>
          <p:cNvSpPr txBox="1"/>
          <p:nvPr>
            <p:ph type="title"/>
          </p:nvPr>
        </p:nvSpPr>
        <p:spPr>
          <a:xfrm>
            <a:off x="1280559" y="1286935"/>
            <a:ext cx="9638153" cy="26683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 sz="5400">
                <a:solidFill>
                  <a:schemeClr val="lt1"/>
                </a:solidFill>
              </a:rPr>
              <a:t>Demostración del proyecto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type="title"/>
          </p:nvPr>
        </p:nvSpPr>
        <p:spPr>
          <a:xfrm>
            <a:off x="434115" y="192666"/>
            <a:ext cx="9325970" cy="11600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RESULTADOS OBTENIDOS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Sistema de notificaciones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Módulo de registro e inicio de sesión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Agregar, eliminar o editar tareas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Calendario para gestionar tareas o eventos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Modo oscuro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US"/>
              <a:t>Interfaz intuitiva y fácil </a:t>
            </a:r>
            <a:endParaRPr/>
          </a:p>
        </p:txBody>
      </p:sp>
      <p:pic>
        <p:nvPicPr>
          <p:cNvPr descr="-SET ESTUDIANTES DUOC HOTELERÍA | YOUniforms" id="272" name="Google Shape;2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9255" y="335328"/>
            <a:ext cx="1934182" cy="39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Obstáculos presentados</a:t>
            </a:r>
            <a:endParaRPr/>
          </a:p>
        </p:txBody>
      </p:sp>
      <p:sp>
        <p:nvSpPr>
          <p:cNvPr id="278" name="Google Shape;278;p14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lang="en-US" sz="2000"/>
              <a:t>Creación del grafico Gantt</a:t>
            </a:r>
            <a:endParaRPr sz="2000"/>
          </a:p>
          <a:p>
            <a:pPr indent="-355600" lvl="0" marL="342900" rtl="0" algn="l">
              <a:spcBef>
                <a:spcPts val="960"/>
              </a:spcBef>
              <a:spcAft>
                <a:spcPts val="0"/>
              </a:spcAft>
              <a:buSzPts val="2000"/>
              <a:buChar char="🞆"/>
            </a:pPr>
            <a:r>
              <a:rPr lang="en-US" sz="2000"/>
              <a:t>Sincronizacion con Google calendar</a:t>
            </a:r>
            <a:endParaRPr sz="2000"/>
          </a:p>
          <a:p>
            <a:pPr indent="-355600" lvl="0" marL="342900" rtl="0" algn="l">
              <a:spcBef>
                <a:spcPts val="960"/>
              </a:spcBef>
              <a:spcAft>
                <a:spcPts val="0"/>
              </a:spcAft>
              <a:buSzPts val="2000"/>
              <a:buChar char="🞆"/>
            </a:pPr>
            <a:r>
              <a:rPr lang="en-US" sz="2000"/>
              <a:t>Cumplimiento con fechas limite</a:t>
            </a:r>
            <a:endParaRPr sz="2000"/>
          </a:p>
          <a:p>
            <a:pPr indent="-355600" lvl="0" marL="342900" rtl="0" algn="l">
              <a:spcBef>
                <a:spcPts val="960"/>
              </a:spcBef>
              <a:spcAft>
                <a:spcPts val="0"/>
              </a:spcAft>
              <a:buSzPts val="2000"/>
              <a:buChar char="🞆"/>
            </a:pPr>
            <a:r>
              <a:rPr lang="en-US" sz="2000"/>
              <a:t>Desarrollo general de back-end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637093" y="643467"/>
            <a:ext cx="10917814" cy="5571066"/>
          </a:xfrm>
          <a:custGeom>
            <a:rect b="b" l="l" r="r" t="t"/>
            <a:pathLst>
              <a:path extrusionOk="0" h="5571066" w="10917814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15"/>
          <p:cNvSpPr txBox="1"/>
          <p:nvPr>
            <p:ph type="ctrTitle"/>
          </p:nvPr>
        </p:nvSpPr>
        <p:spPr>
          <a:xfrm>
            <a:off x="1280559" y="1286935"/>
            <a:ext cx="9638153" cy="26683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LISTIFY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>
            <p:ph idx="1" type="subTitle"/>
          </p:nvPr>
        </p:nvSpPr>
        <p:spPr>
          <a:xfrm>
            <a:off x="1280559" y="4116179"/>
            <a:ext cx="9638153" cy="1599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GRACIAS POR SU ATENCIÓN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-SET ESTUDIANTES DUOC HOTELERÍA | YOUniforms" id="287" name="Google Shape;2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9255" y="335328"/>
            <a:ext cx="1934182" cy="39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434115" y="192666"/>
            <a:ext cx="9325970" cy="11600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Integrantes del proyecto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"/>
          <p:cNvGrpSpPr/>
          <p:nvPr/>
        </p:nvGrpSpPr>
        <p:grpSpPr>
          <a:xfrm>
            <a:off x="692691" y="2752928"/>
            <a:ext cx="10727580" cy="3410988"/>
            <a:chOff x="0" y="0"/>
            <a:chExt cx="10727580" cy="3410988"/>
          </a:xfrm>
        </p:grpSpPr>
        <p:sp>
          <p:nvSpPr>
            <p:cNvPr id="138" name="Google Shape;138;p2"/>
            <p:cNvSpPr/>
            <p:nvPr/>
          </p:nvSpPr>
          <p:spPr>
            <a:xfrm>
              <a:off x="0" y="0"/>
              <a:ext cx="10727580" cy="574475"/>
            </a:xfrm>
            <a:prstGeom prst="roundRect">
              <a:avLst>
                <a:gd fmla="val 16667" name="adj"/>
              </a:avLst>
            </a:prstGeom>
            <a:solidFill>
              <a:srgbClr val="00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28044" y="28044"/>
              <a:ext cx="10671492" cy="518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 Black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DIEGO TORO</a:t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0" y="577893"/>
              <a:ext cx="10727580" cy="1317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0" y="577893"/>
              <a:ext cx="10727580" cy="13175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340600" spcFirstLastPara="1" rIns="142225" wrap="square" tIns="25400">
              <a:noAutofit/>
            </a:bodyPr>
            <a:lstStyle/>
            <a:p>
              <a:pPr indent="-101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Char char="•"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Cargo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Desarrollador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Char char="•"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Función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Desarrollar el apartado de Back-End</a:t>
              </a:r>
              <a:endParaRPr/>
            </a:p>
            <a:p>
              <a:pPr indent="-762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entury Gothic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0" y="1895422"/>
              <a:ext cx="10727580" cy="574475"/>
            </a:xfrm>
            <a:prstGeom prst="roundRect">
              <a:avLst>
                <a:gd fmla="val 16667" name="adj"/>
              </a:avLst>
            </a:prstGeom>
            <a:solidFill>
              <a:srgbClr val="00C6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28044" y="1923466"/>
              <a:ext cx="10671492" cy="518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 Black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MATÍAS FLORES</a:t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0" y="2469897"/>
              <a:ext cx="10727580" cy="941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0" y="2469897"/>
              <a:ext cx="10727580" cy="9410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" lIns="340600" spcFirstLastPara="1" rIns="142225" wrap="square" tIns="25400">
              <a:noAutofit/>
            </a:bodyPr>
            <a:lstStyle/>
            <a:p>
              <a:pPr indent="-101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Char char="•"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Cargo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Desarrollador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Char char="•"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Función</a:t>
              </a:r>
              <a:r>
                <a:rPr b="0" i="0" lang="en-US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Desarrollar el apartado de Front-End</a:t>
              </a:r>
              <a:endParaRPr/>
            </a:p>
          </p:txBody>
        </p:sp>
      </p:grpSp>
      <p:pic>
        <p:nvPicPr>
          <p:cNvPr descr="-SET ESTUDIANTES DUOC HOTELERÍA | YOUniforms"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9255" y="335328"/>
            <a:ext cx="1934182" cy="39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Descripción del proyecto</a:t>
            </a:r>
            <a:endParaRPr/>
          </a:p>
        </p:txBody>
      </p:sp>
      <p:grpSp>
        <p:nvGrpSpPr>
          <p:cNvPr id="152" name="Google Shape;152;p3"/>
          <p:cNvGrpSpPr/>
          <p:nvPr/>
        </p:nvGrpSpPr>
        <p:grpSpPr>
          <a:xfrm>
            <a:off x="821210" y="3082471"/>
            <a:ext cx="10549577" cy="3008277"/>
            <a:chOff x="2061" y="151269"/>
            <a:chExt cx="10549577" cy="3008277"/>
          </a:xfrm>
        </p:grpSpPr>
        <p:sp>
          <p:nvSpPr>
            <p:cNvPr id="153" name="Google Shape;153;p3"/>
            <p:cNvSpPr/>
            <p:nvPr/>
          </p:nvSpPr>
          <p:spPr>
            <a:xfrm>
              <a:off x="2061" y="151269"/>
              <a:ext cx="4395657" cy="3008277"/>
            </a:xfrm>
            <a:prstGeom prst="roundRect">
              <a:avLst>
                <a:gd fmla="val 10000" name="adj"/>
              </a:avLst>
            </a:prstGeom>
            <a:solidFill>
              <a:srgbClr val="00C6BA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90170" y="239378"/>
              <a:ext cx="4219439" cy="2832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PROBLEMA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 la actualidad es difícil realizar tareas y/o actividades debido a la procrastinación. Un estudio reciente de Frontier indica qué, el 75% de los estudiantes tienen dificultades para completar dichas actividades. La causa principal de esto son las redes sociales como los principales factores de procrastinación.</a:t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837284" y="1110346"/>
              <a:ext cx="931879" cy="109012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D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4837284" y="1328371"/>
              <a:ext cx="652315" cy="6540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155981" y="151269"/>
              <a:ext cx="4395657" cy="3008277"/>
            </a:xfrm>
            <a:prstGeom prst="roundRect">
              <a:avLst>
                <a:gd fmla="val 10000" name="adj"/>
              </a:avLst>
            </a:prstGeom>
            <a:solidFill>
              <a:srgbClr val="00C6BA"/>
            </a:solidFill>
            <a:ln cap="rnd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6244090" y="239378"/>
              <a:ext cx="4219439" cy="2832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PROPUESTA DE SOLUCION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</a:rPr>
                <a:t>Desarrollar una aplicación web para gestionar tareas y actividades, facilitando la organización y ejecución de dichos eventos, enfocándonos en grupos de personas mayores a 16 años, capaces de gestionar tareas.</a:t>
              </a:r>
              <a:endParaRPr b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480186" y="517592"/>
            <a:ext cx="6176776" cy="770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587188" y="2176969"/>
            <a:ext cx="7584043" cy="424126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Desarrollar una aplicación web para gestionar de manera fácil e intuitiva cualquier tipo de actividad, ya sea desde un proyecto informático hasta tareas del día a día, buscando motivar mediante recompensas al completar dichas actividades.</a:t>
            </a:r>
            <a:endParaRPr sz="2300"/>
          </a:p>
        </p:txBody>
      </p:sp>
      <p:pic>
        <p:nvPicPr>
          <p:cNvPr descr="Personas en escritorio de reunión"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26424" r="35828" t="0"/>
          <a:stretch/>
        </p:blipFill>
        <p:spPr>
          <a:xfrm>
            <a:off x="8599249" y="2565559"/>
            <a:ext cx="2422189" cy="360947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descr="-SET ESTUDIANTES DUOC HOTELERÍA | YOUniforms" id="166" name="Google Shape;16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9255" y="335328"/>
            <a:ext cx="1934182" cy="39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/>
          <p:nvPr/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0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5"/>
          <p:cNvSpPr txBox="1"/>
          <p:nvPr>
            <p:ph type="title"/>
          </p:nvPr>
        </p:nvSpPr>
        <p:spPr>
          <a:xfrm>
            <a:off x="360151" y="1688150"/>
            <a:ext cx="4080300" cy="4117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5"/>
          <p:cNvGrpSpPr/>
          <p:nvPr/>
        </p:nvGrpSpPr>
        <p:grpSpPr>
          <a:xfrm>
            <a:off x="5189023" y="905525"/>
            <a:ext cx="6322099" cy="5336196"/>
            <a:chOff x="0" y="456"/>
            <a:chExt cx="6322099" cy="5336196"/>
          </a:xfrm>
        </p:grpSpPr>
        <p:sp>
          <p:nvSpPr>
            <p:cNvPr id="175" name="Google Shape;175;p5"/>
            <p:cNvSpPr/>
            <p:nvPr/>
          </p:nvSpPr>
          <p:spPr>
            <a:xfrm>
              <a:off x="0" y="456"/>
              <a:ext cx="6322099" cy="62778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9905" y="141708"/>
              <a:ext cx="345283" cy="34528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25094" y="456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725094" y="456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425" lIns="66425" spcFirstLastPara="1" rIns="66425" wrap="square" tIns="6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CREACIÓN DE TAREAS, SUBTAREAS Y DEPENDENCIAS.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0" y="785190"/>
              <a:ext cx="6322099" cy="62778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89905" y="926443"/>
              <a:ext cx="345283" cy="34528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725094" y="785190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725094" y="785190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425" lIns="66425" spcFirstLastPara="1" rIns="66425" wrap="square" tIns="6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CREACIÓN, EDICIÓN Y ELIMINACIÓN DE TAREAS, PERMITIENDO LA ASIGNACIÓN DE PRIORIDADES, FECHAS LÍMITE Y ESTADOS.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0" y="1569925"/>
              <a:ext cx="6322099" cy="62778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89905" y="1711177"/>
              <a:ext cx="345283" cy="34528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25094" y="1569925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725094" y="1569925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425" lIns="66425" spcFirstLastPara="1" rIns="66425" wrap="square" tIns="6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AGRUPAR TAREAS RELACIONADAS Y ESTABLECER DEPENDENCIAS ENTRE ELLAS.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0" y="2354660"/>
              <a:ext cx="6322099" cy="62778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89905" y="2495912"/>
              <a:ext cx="345283" cy="34528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25094" y="2354660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725094" y="2354660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425" lIns="66425" spcFirstLastPara="1" rIns="66425" wrap="square" tIns="6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MÓDULO DE VISUALIZACIÓN MEDIANTE GRÁFICOS DE GANTT QUE MUESTRE LA CRONOLOGÍA DE LAS TAREAS.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0" y="3139395"/>
              <a:ext cx="6322099" cy="62778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89905" y="3280647"/>
              <a:ext cx="345283" cy="34528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25094" y="3139395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725094" y="3139395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425" lIns="66425" spcFirstLastPara="1" rIns="66425" wrap="square" tIns="6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IMPLEMENTAR UN TABLERO KANBAN PARA LA GESTIÓN DEL FLUJO DE TAREAS.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0" y="3924130"/>
              <a:ext cx="6322099" cy="62778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89905" y="4065382"/>
              <a:ext cx="345283" cy="34528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725094" y="3924130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725094" y="3924130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425" lIns="66425" spcFirstLastPara="1" rIns="66425" wrap="square" tIns="6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SISTEMA DE NOTIFICACIONES PARA ALERTAR A LOS USUARIOS SOBRE FECHAS LÍMITE PRÓXIMAS O TAREAS ATRASADAS.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0" y="4708865"/>
              <a:ext cx="6322099" cy="62778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89905" y="4850117"/>
              <a:ext cx="345283" cy="34528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725094" y="4708865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725094" y="4708865"/>
              <a:ext cx="5597004" cy="627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6425" lIns="66425" spcFirstLastPara="1" rIns="66425" wrap="square" tIns="6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SINCRONIZACIÓN CON SERVICIOS DE CALENDARIOS.</a:t>
              </a:r>
              <a:endPara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ALCANCES Y LIMITACIONES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637093" y="1576408"/>
            <a:ext cx="10917814" cy="4638125"/>
          </a:xfrm>
          <a:custGeom>
            <a:rect b="b" l="l" r="r" t="t"/>
            <a:pathLst>
              <a:path extrusionOk="0" h="4638125" w="10917814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6"/>
          <p:cNvSpPr txBox="1"/>
          <p:nvPr>
            <p:ph idx="1" type="body"/>
          </p:nvPr>
        </p:nvSpPr>
        <p:spPr>
          <a:xfrm>
            <a:off x="1115732" y="2222287"/>
            <a:ext cx="9966953" cy="36365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2100"/>
          </a:p>
          <a:p>
            <a:pPr indent="-36195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Accesibilidad desde cualquier dispositivo que tenga navegador web</a:t>
            </a:r>
            <a:endParaRPr sz="2100"/>
          </a:p>
          <a:p>
            <a:pPr indent="-36195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Fácil gestion de tareas, actividades y eventos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Intuitivo y colorido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Notificaciones y creación de perfiles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Century Gothic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2100"/>
          </a:p>
          <a:p>
            <a:pPr indent="-36195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Sin aplicación nativa móvil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Presupuesto limitado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Century Gothic"/>
              <a:buNone/>
            </a:pPr>
            <a:r>
              <a:t/>
            </a:r>
            <a:endParaRPr sz="1500"/>
          </a:p>
        </p:txBody>
      </p:sp>
      <p:pic>
        <p:nvPicPr>
          <p:cNvPr descr="-SET ESTUDIANTES DUOC HOTELERÍA | YOUniforms" id="211" name="Google Shape;2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9255" y="335328"/>
            <a:ext cx="1934182" cy="39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434115" y="192666"/>
            <a:ext cx="9325970" cy="11600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METODOLOGÍA DE TRABAJO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739301" y="1809346"/>
            <a:ext cx="5710137" cy="464009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utilizará un enfoque basado en la metodología ágil Scrum, combinada con la herramienta de gestión visual Kanban. Este enfoque permitirá un desarrollo iterativo y adaptable, asegurando que el proyecto avance de manera controlada y que se puedan realizar ajustes conforme se reciba feedback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descr="Scrum: o que é e como funciona o método ágil mais utilizado" id="218" name="Google Shape;2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004" y="2043818"/>
            <a:ext cx="4215320" cy="43029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SET ESTUDIANTES DUOC HOTELERÍA | YOUniforms" id="219" name="Google Shape;21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9255" y="335328"/>
            <a:ext cx="1934182" cy="39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/>
          <p:nvPr>
            <p:ph type="title"/>
          </p:nvPr>
        </p:nvSpPr>
        <p:spPr>
          <a:xfrm>
            <a:off x="434115" y="192666"/>
            <a:ext cx="9325970" cy="11600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CRONOGRAMA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8"/>
          <p:cNvGraphicFramePr/>
          <p:nvPr/>
        </p:nvGraphicFramePr>
        <p:xfrm>
          <a:off x="819150" y="32223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{110DAA4C-81AD-405E-A06F-F3A092CE9AAC}</a:tableStyleId>
              </a:tblPr>
              <a:tblGrid>
                <a:gridCol w="4786300"/>
                <a:gridCol w="5595950"/>
              </a:tblGrid>
              <a:tr h="367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MÓDULO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FECHA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 requerimientos </a:t>
                      </a:r>
                      <a:r>
                        <a:rPr b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 Semanas)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01/08/2024  -  28/08/2024</a:t>
                      </a:r>
                      <a:endParaRPr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interfaces Front-End </a:t>
                      </a: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 Semanas)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29/08/2024  -  11/09/2024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Construcción del Back-End </a:t>
                      </a: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 Semanas)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12/09/2024  -  16/10/2024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Testeo preliminar </a:t>
                      </a: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 Semanas)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17/10/2024  -  30/10/2024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QA </a:t>
                      </a:r>
                      <a:r>
                        <a:rPr b="0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 Semanas)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31/10/2024  -  20/11/2024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-SET ESTUDIANTES DUOC HOTELERÍA | YOUniforms" id="226" name="Google Shape;22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9255" y="335328"/>
            <a:ext cx="1934182" cy="39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ARQUITECTURA</a:t>
            </a:r>
            <a:endParaRPr/>
          </a:p>
        </p:txBody>
      </p:sp>
      <p:pic>
        <p:nvPicPr>
          <p:cNvPr id="232" name="Google Shape;23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477" y="2393175"/>
            <a:ext cx="6701051" cy="37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ble">
  <a:themeElements>
    <a:clrScheme name="Ci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table">
  <a:themeElements>
    <a:clrScheme name="Ci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2024-09-12T18:32:23Z</dcterms:created>
  <dc:creator>DIEGO . TORO ESPINOZA</dc:creator>
</cp:coreProperties>
</file>