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78" r:id="rId12"/>
    <p:sldId id="267" r:id="rId13"/>
    <p:sldId id="279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A6B66-E4E8-49EB-B825-C1EE7C1AB78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6CAD4-5F3E-4B70-B099-45AD1F34284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L" sz="3200" baseline="0" dirty="0">
              <a:latin typeface="Arial Black" panose="020B0A04020102020204" pitchFamily="34" charset="0"/>
            </a:rPr>
            <a:t>Diego Toro</a:t>
          </a:r>
          <a:endParaRPr lang="en-US" sz="3200" dirty="0">
            <a:latin typeface="Arial Black" panose="020B0A04020102020204" pitchFamily="34" charset="0"/>
          </a:endParaRPr>
        </a:p>
      </dgm:t>
    </dgm:pt>
    <dgm:pt modelId="{400DC792-AB38-4083-A0FA-88EB0179EC25}" type="parTrans" cxnId="{B47B4B0E-2A0F-46CA-BB93-E1F68C2C95C2}">
      <dgm:prSet/>
      <dgm:spPr/>
      <dgm:t>
        <a:bodyPr/>
        <a:lstStyle/>
        <a:p>
          <a:endParaRPr lang="en-US"/>
        </a:p>
      </dgm:t>
    </dgm:pt>
    <dgm:pt modelId="{FFC6A99B-3C97-4AFB-95EE-DC9B762E62A3}" type="sibTrans" cxnId="{B47B4B0E-2A0F-46CA-BB93-E1F68C2C95C2}">
      <dgm:prSet/>
      <dgm:spPr/>
      <dgm:t>
        <a:bodyPr/>
        <a:lstStyle/>
        <a:p>
          <a:endParaRPr lang="en-US"/>
        </a:p>
      </dgm:t>
    </dgm:pt>
    <dgm:pt modelId="{7413887D-E028-4EF7-94B4-3B1C7A8BFDE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CL" sz="1800" b="1" i="1" baseline="0" dirty="0"/>
            <a:t>Desarrollador y Diseñador</a:t>
          </a:r>
          <a:endParaRPr lang="en-US" sz="1800" b="1" dirty="0"/>
        </a:p>
      </dgm:t>
    </dgm:pt>
    <dgm:pt modelId="{CA335199-8A70-4939-A488-395C539AEB57}" type="parTrans" cxnId="{11E045F6-99CF-4F21-80AD-5AC00CEBE9CB}">
      <dgm:prSet/>
      <dgm:spPr/>
      <dgm:t>
        <a:bodyPr/>
        <a:lstStyle/>
        <a:p>
          <a:endParaRPr lang="en-US"/>
        </a:p>
      </dgm:t>
    </dgm:pt>
    <dgm:pt modelId="{35313834-8628-483B-B757-60C9BC16F6F9}" type="sibTrans" cxnId="{11E045F6-99CF-4F21-80AD-5AC00CEBE9CB}">
      <dgm:prSet/>
      <dgm:spPr/>
      <dgm:t>
        <a:bodyPr/>
        <a:lstStyle/>
        <a:p>
          <a:endParaRPr lang="en-US"/>
        </a:p>
      </dgm:t>
    </dgm:pt>
    <dgm:pt modelId="{FC8DE28F-27FE-4FB7-B7A3-6ECE3E82EA5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CL" sz="1700" b="1" i="1" baseline="0" dirty="0"/>
            <a:t>FUNCIONES</a:t>
          </a:r>
          <a:r>
            <a:rPr lang="es-CL" sz="1700" i="1" baseline="0" dirty="0"/>
            <a:t>: Desarrollo de funcionalidades, y diseño de niveles y personajes</a:t>
          </a:r>
          <a:endParaRPr lang="en-US" sz="1700" dirty="0"/>
        </a:p>
      </dgm:t>
    </dgm:pt>
    <dgm:pt modelId="{45F38FDB-5549-401C-AE52-64CA56960C78}" type="parTrans" cxnId="{60066B89-BD77-4D83-A11C-733EAD9BF561}">
      <dgm:prSet/>
      <dgm:spPr/>
      <dgm:t>
        <a:bodyPr/>
        <a:lstStyle/>
        <a:p>
          <a:endParaRPr lang="en-US"/>
        </a:p>
      </dgm:t>
    </dgm:pt>
    <dgm:pt modelId="{E4C2A7BA-DFFB-4C98-9BCD-5C0570729DC5}" type="sibTrans" cxnId="{60066B89-BD77-4D83-A11C-733EAD9BF561}">
      <dgm:prSet/>
      <dgm:spPr/>
      <dgm:t>
        <a:bodyPr/>
        <a:lstStyle/>
        <a:p>
          <a:endParaRPr lang="en-US"/>
        </a:p>
      </dgm:t>
    </dgm:pt>
    <dgm:pt modelId="{480D4CD5-8DE1-4CED-AC3F-FAB157077F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L" sz="3200" baseline="0" dirty="0">
              <a:latin typeface="Arial Black" panose="020B0A04020102020204" pitchFamily="34" charset="0"/>
            </a:rPr>
            <a:t>Matías Flores</a:t>
          </a:r>
          <a:endParaRPr lang="en-US" sz="3200" dirty="0">
            <a:latin typeface="Arial Black" panose="020B0A04020102020204" pitchFamily="34" charset="0"/>
          </a:endParaRPr>
        </a:p>
      </dgm:t>
    </dgm:pt>
    <dgm:pt modelId="{2126085D-4D0C-44CA-8986-FDDA11520CBB}" type="parTrans" cxnId="{B996D49A-A9CB-43FD-B266-9CC4B66E6EEE}">
      <dgm:prSet/>
      <dgm:spPr/>
      <dgm:t>
        <a:bodyPr/>
        <a:lstStyle/>
        <a:p>
          <a:endParaRPr lang="en-US"/>
        </a:p>
      </dgm:t>
    </dgm:pt>
    <dgm:pt modelId="{644CBB7B-F981-41E9-A0D2-D78D50664C5C}" type="sibTrans" cxnId="{B996D49A-A9CB-43FD-B266-9CC4B66E6EEE}">
      <dgm:prSet/>
      <dgm:spPr/>
      <dgm:t>
        <a:bodyPr/>
        <a:lstStyle/>
        <a:p>
          <a:endParaRPr lang="en-US"/>
        </a:p>
      </dgm:t>
    </dgm:pt>
    <dgm:pt modelId="{CBEF1915-1905-4470-8B32-EB0C7690A3F5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ES" sz="1800" b="1" i="1" baseline="0" dirty="0"/>
            <a:t>Desarrollador</a:t>
          </a:r>
          <a:endParaRPr lang="en-US" sz="1700" b="1" dirty="0"/>
        </a:p>
      </dgm:t>
    </dgm:pt>
    <dgm:pt modelId="{2C80229F-20FC-444E-8918-9FD4E7C49A1F}" type="parTrans" cxnId="{92374D44-E161-4AA1-8DB0-FF610A39AF0B}">
      <dgm:prSet/>
      <dgm:spPr/>
      <dgm:t>
        <a:bodyPr/>
        <a:lstStyle/>
        <a:p>
          <a:endParaRPr lang="en-US"/>
        </a:p>
      </dgm:t>
    </dgm:pt>
    <dgm:pt modelId="{1F936CAE-7CEE-4A80-8228-A2A701498BDE}" type="sibTrans" cxnId="{92374D44-E161-4AA1-8DB0-FF610A39AF0B}">
      <dgm:prSet/>
      <dgm:spPr/>
      <dgm:t>
        <a:bodyPr/>
        <a:lstStyle/>
        <a:p>
          <a:endParaRPr lang="en-US"/>
        </a:p>
      </dgm:t>
    </dgm:pt>
    <dgm:pt modelId="{AA926350-1D15-401A-92AE-9F1E56BED2C4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ES" sz="1700" b="1" i="1" baseline="0" dirty="0"/>
            <a:t>FUNCIONES</a:t>
          </a:r>
          <a:r>
            <a:rPr lang="es-ES" sz="1700" i="1" baseline="0" dirty="0"/>
            <a:t>: Desarrollo de Menús e implementación con base de datos</a:t>
          </a:r>
          <a:endParaRPr lang="en-US" sz="1700" dirty="0"/>
        </a:p>
      </dgm:t>
    </dgm:pt>
    <dgm:pt modelId="{982BBFF1-75A7-466C-BF48-1352D21A14B7}" type="parTrans" cxnId="{B9B3ECA0-948C-4119-8A58-BFF6D4123B35}">
      <dgm:prSet/>
      <dgm:spPr/>
      <dgm:t>
        <a:bodyPr/>
        <a:lstStyle/>
        <a:p>
          <a:endParaRPr lang="en-US"/>
        </a:p>
      </dgm:t>
    </dgm:pt>
    <dgm:pt modelId="{9F6800EC-2F68-4996-8CEE-4F4DD5A9E01A}" type="sibTrans" cxnId="{B9B3ECA0-948C-4119-8A58-BFF6D4123B35}">
      <dgm:prSet/>
      <dgm:spPr/>
      <dgm:t>
        <a:bodyPr/>
        <a:lstStyle/>
        <a:p>
          <a:endParaRPr lang="en-US"/>
        </a:p>
      </dgm:t>
    </dgm:pt>
    <dgm:pt modelId="{CE566B0D-38E7-4892-8B57-EE7946E6B662}" type="pres">
      <dgm:prSet presAssocID="{8AFA6B66-E4E8-49EB-B825-C1EE7C1AB788}" presName="root" presStyleCnt="0">
        <dgm:presLayoutVars>
          <dgm:dir/>
          <dgm:resizeHandles val="exact"/>
        </dgm:presLayoutVars>
      </dgm:prSet>
      <dgm:spPr/>
    </dgm:pt>
    <dgm:pt modelId="{398E65DE-9481-474B-ABC7-79F8C4F3ED06}" type="pres">
      <dgm:prSet presAssocID="{5E56CAD4-5F3E-4B70-B099-45AD1F342849}" presName="compNode" presStyleCnt="0"/>
      <dgm:spPr/>
    </dgm:pt>
    <dgm:pt modelId="{5DF2A082-6CD6-4302-98D6-BDB374B33775}" type="pres">
      <dgm:prSet presAssocID="{5E56CAD4-5F3E-4B70-B099-45AD1F3428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2F7CF2A9-4072-4154-BB49-A7C23773DD87}" type="pres">
      <dgm:prSet presAssocID="{5E56CAD4-5F3E-4B70-B099-45AD1F342849}" presName="iconSpace" presStyleCnt="0"/>
      <dgm:spPr/>
    </dgm:pt>
    <dgm:pt modelId="{A333719A-25D4-451F-8071-581CF3BEECD1}" type="pres">
      <dgm:prSet presAssocID="{5E56CAD4-5F3E-4B70-B099-45AD1F342849}" presName="parTx" presStyleLbl="revTx" presStyleIdx="0" presStyleCnt="4">
        <dgm:presLayoutVars>
          <dgm:chMax val="0"/>
          <dgm:chPref val="0"/>
        </dgm:presLayoutVars>
      </dgm:prSet>
      <dgm:spPr/>
    </dgm:pt>
    <dgm:pt modelId="{27AD4B51-91DC-4B3B-81A1-08075BEC804F}" type="pres">
      <dgm:prSet presAssocID="{5E56CAD4-5F3E-4B70-B099-45AD1F342849}" presName="txSpace" presStyleCnt="0"/>
      <dgm:spPr/>
    </dgm:pt>
    <dgm:pt modelId="{EE60ACB9-3C94-4308-B349-35BBBC1E1BF3}" type="pres">
      <dgm:prSet presAssocID="{5E56CAD4-5F3E-4B70-B099-45AD1F342849}" presName="desTx" presStyleLbl="revTx" presStyleIdx="1" presStyleCnt="4">
        <dgm:presLayoutVars/>
      </dgm:prSet>
      <dgm:spPr/>
    </dgm:pt>
    <dgm:pt modelId="{DA58D978-9FC8-4B5B-8CEB-492C789D99C5}" type="pres">
      <dgm:prSet presAssocID="{FFC6A99B-3C97-4AFB-95EE-DC9B762E62A3}" presName="sibTrans" presStyleCnt="0"/>
      <dgm:spPr/>
    </dgm:pt>
    <dgm:pt modelId="{27F21998-F673-47AC-8F05-EF5BA73154DD}" type="pres">
      <dgm:prSet presAssocID="{480D4CD5-8DE1-4CED-AC3F-FAB157077F4F}" presName="compNode" presStyleCnt="0"/>
      <dgm:spPr/>
    </dgm:pt>
    <dgm:pt modelId="{249F7668-BC4A-4AD9-98C3-E3759822BA06}" type="pres">
      <dgm:prSet presAssocID="{480D4CD5-8DE1-4CED-AC3F-FAB157077F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47F5A5E1-12E6-42AD-92CF-5D4FC32EA3E6}" type="pres">
      <dgm:prSet presAssocID="{480D4CD5-8DE1-4CED-AC3F-FAB157077F4F}" presName="iconSpace" presStyleCnt="0"/>
      <dgm:spPr/>
    </dgm:pt>
    <dgm:pt modelId="{E185B7FA-4BEB-4B87-8EBC-22587C15E571}" type="pres">
      <dgm:prSet presAssocID="{480D4CD5-8DE1-4CED-AC3F-FAB157077F4F}" presName="parTx" presStyleLbl="revTx" presStyleIdx="2" presStyleCnt="4">
        <dgm:presLayoutVars>
          <dgm:chMax val="0"/>
          <dgm:chPref val="0"/>
        </dgm:presLayoutVars>
      </dgm:prSet>
      <dgm:spPr/>
    </dgm:pt>
    <dgm:pt modelId="{7C44B3ED-077E-4D27-B1E4-9D8CBC69E6E6}" type="pres">
      <dgm:prSet presAssocID="{480D4CD5-8DE1-4CED-AC3F-FAB157077F4F}" presName="txSpace" presStyleCnt="0"/>
      <dgm:spPr/>
    </dgm:pt>
    <dgm:pt modelId="{60D1E3C3-2CB2-46F6-821B-CC0908DF9F7E}" type="pres">
      <dgm:prSet presAssocID="{480D4CD5-8DE1-4CED-AC3F-FAB157077F4F}" presName="desTx" presStyleLbl="revTx" presStyleIdx="3" presStyleCnt="4">
        <dgm:presLayoutVars/>
      </dgm:prSet>
      <dgm:spPr/>
    </dgm:pt>
  </dgm:ptLst>
  <dgm:cxnLst>
    <dgm:cxn modelId="{68454907-C967-45B1-9064-2F3D880600A8}" type="presOf" srcId="{480D4CD5-8DE1-4CED-AC3F-FAB157077F4F}" destId="{E185B7FA-4BEB-4B87-8EBC-22587C15E571}" srcOrd="0" destOrd="0" presId="urn:microsoft.com/office/officeart/2018/5/layout/CenteredIconLabelDescriptionList"/>
    <dgm:cxn modelId="{D30A9B0A-4508-4124-808C-578EFDF3B18D}" type="presOf" srcId="{AA926350-1D15-401A-92AE-9F1E56BED2C4}" destId="{60D1E3C3-2CB2-46F6-821B-CC0908DF9F7E}" srcOrd="0" destOrd="1" presId="urn:microsoft.com/office/officeart/2018/5/layout/CenteredIconLabelDescriptionList"/>
    <dgm:cxn modelId="{B47B4B0E-2A0F-46CA-BB93-E1F68C2C95C2}" srcId="{8AFA6B66-E4E8-49EB-B825-C1EE7C1AB788}" destId="{5E56CAD4-5F3E-4B70-B099-45AD1F342849}" srcOrd="0" destOrd="0" parTransId="{400DC792-AB38-4083-A0FA-88EB0179EC25}" sibTransId="{FFC6A99B-3C97-4AFB-95EE-DC9B762E62A3}"/>
    <dgm:cxn modelId="{4D9A0C16-6B80-4384-A45F-401FB12AE487}" type="presOf" srcId="{7413887D-E028-4EF7-94B4-3B1C7A8BFDE0}" destId="{EE60ACB9-3C94-4308-B349-35BBBC1E1BF3}" srcOrd="0" destOrd="0" presId="urn:microsoft.com/office/officeart/2018/5/layout/CenteredIconLabelDescriptionList"/>
    <dgm:cxn modelId="{FCFDCF39-1084-44D0-AD3E-FD5294DAA215}" type="presOf" srcId="{FC8DE28F-27FE-4FB7-B7A3-6ECE3E82EA53}" destId="{EE60ACB9-3C94-4308-B349-35BBBC1E1BF3}" srcOrd="0" destOrd="1" presId="urn:microsoft.com/office/officeart/2018/5/layout/CenteredIconLabelDescriptionList"/>
    <dgm:cxn modelId="{92374D44-E161-4AA1-8DB0-FF610A39AF0B}" srcId="{480D4CD5-8DE1-4CED-AC3F-FAB157077F4F}" destId="{CBEF1915-1905-4470-8B32-EB0C7690A3F5}" srcOrd="0" destOrd="0" parTransId="{2C80229F-20FC-444E-8918-9FD4E7C49A1F}" sibTransId="{1F936CAE-7CEE-4A80-8228-A2A701498BDE}"/>
    <dgm:cxn modelId="{6DE0A344-7525-4E86-BAB4-094E1B897AE0}" type="presOf" srcId="{CBEF1915-1905-4470-8B32-EB0C7690A3F5}" destId="{60D1E3C3-2CB2-46F6-821B-CC0908DF9F7E}" srcOrd="0" destOrd="0" presId="urn:microsoft.com/office/officeart/2018/5/layout/CenteredIconLabelDescriptionList"/>
    <dgm:cxn modelId="{44DD287D-1EB7-4E65-AA38-89F5E45EB241}" type="presOf" srcId="{8AFA6B66-E4E8-49EB-B825-C1EE7C1AB788}" destId="{CE566B0D-38E7-4892-8B57-EE7946E6B662}" srcOrd="0" destOrd="0" presId="urn:microsoft.com/office/officeart/2018/5/layout/CenteredIconLabelDescriptionList"/>
    <dgm:cxn modelId="{60066B89-BD77-4D83-A11C-733EAD9BF561}" srcId="{5E56CAD4-5F3E-4B70-B099-45AD1F342849}" destId="{FC8DE28F-27FE-4FB7-B7A3-6ECE3E82EA53}" srcOrd="1" destOrd="0" parTransId="{45F38FDB-5549-401C-AE52-64CA56960C78}" sibTransId="{E4C2A7BA-DFFB-4C98-9BCD-5C0570729DC5}"/>
    <dgm:cxn modelId="{B996D49A-A9CB-43FD-B266-9CC4B66E6EEE}" srcId="{8AFA6B66-E4E8-49EB-B825-C1EE7C1AB788}" destId="{480D4CD5-8DE1-4CED-AC3F-FAB157077F4F}" srcOrd="1" destOrd="0" parTransId="{2126085D-4D0C-44CA-8986-FDDA11520CBB}" sibTransId="{644CBB7B-F981-41E9-A0D2-D78D50664C5C}"/>
    <dgm:cxn modelId="{B9B3ECA0-948C-4119-8A58-BFF6D4123B35}" srcId="{480D4CD5-8DE1-4CED-AC3F-FAB157077F4F}" destId="{AA926350-1D15-401A-92AE-9F1E56BED2C4}" srcOrd="1" destOrd="0" parTransId="{982BBFF1-75A7-466C-BF48-1352D21A14B7}" sibTransId="{9F6800EC-2F68-4996-8CEE-4F4DD5A9E01A}"/>
    <dgm:cxn modelId="{11E045F6-99CF-4F21-80AD-5AC00CEBE9CB}" srcId="{5E56CAD4-5F3E-4B70-B099-45AD1F342849}" destId="{7413887D-E028-4EF7-94B4-3B1C7A8BFDE0}" srcOrd="0" destOrd="0" parTransId="{CA335199-8A70-4939-A488-395C539AEB57}" sibTransId="{35313834-8628-483B-B757-60C9BC16F6F9}"/>
    <dgm:cxn modelId="{E26AC1FE-99D3-4B56-B2DC-F04CB18B83AA}" type="presOf" srcId="{5E56CAD4-5F3E-4B70-B099-45AD1F342849}" destId="{A333719A-25D4-451F-8071-581CF3BEECD1}" srcOrd="0" destOrd="0" presId="urn:microsoft.com/office/officeart/2018/5/layout/CenteredIconLabelDescriptionList"/>
    <dgm:cxn modelId="{4466644F-19A2-4624-8436-122326D66FCE}" type="presParOf" srcId="{CE566B0D-38E7-4892-8B57-EE7946E6B662}" destId="{398E65DE-9481-474B-ABC7-79F8C4F3ED06}" srcOrd="0" destOrd="0" presId="urn:microsoft.com/office/officeart/2018/5/layout/CenteredIconLabelDescriptionList"/>
    <dgm:cxn modelId="{20B7C4E7-EF83-4A89-A4BE-0B888418AC62}" type="presParOf" srcId="{398E65DE-9481-474B-ABC7-79F8C4F3ED06}" destId="{5DF2A082-6CD6-4302-98D6-BDB374B33775}" srcOrd="0" destOrd="0" presId="urn:microsoft.com/office/officeart/2018/5/layout/CenteredIconLabelDescriptionList"/>
    <dgm:cxn modelId="{8D96108F-F36B-449B-8C8B-6EC7A4C79061}" type="presParOf" srcId="{398E65DE-9481-474B-ABC7-79F8C4F3ED06}" destId="{2F7CF2A9-4072-4154-BB49-A7C23773DD87}" srcOrd="1" destOrd="0" presId="urn:microsoft.com/office/officeart/2018/5/layout/CenteredIconLabelDescriptionList"/>
    <dgm:cxn modelId="{58377488-4515-4F11-9E65-D734A7B1B151}" type="presParOf" srcId="{398E65DE-9481-474B-ABC7-79F8C4F3ED06}" destId="{A333719A-25D4-451F-8071-581CF3BEECD1}" srcOrd="2" destOrd="0" presId="urn:microsoft.com/office/officeart/2018/5/layout/CenteredIconLabelDescriptionList"/>
    <dgm:cxn modelId="{E0566054-2D1E-4B0D-9F47-05AFD6B13813}" type="presParOf" srcId="{398E65DE-9481-474B-ABC7-79F8C4F3ED06}" destId="{27AD4B51-91DC-4B3B-81A1-08075BEC804F}" srcOrd="3" destOrd="0" presId="urn:microsoft.com/office/officeart/2018/5/layout/CenteredIconLabelDescriptionList"/>
    <dgm:cxn modelId="{DCB6F778-D6A7-4CAC-BD5A-6599FAF8567F}" type="presParOf" srcId="{398E65DE-9481-474B-ABC7-79F8C4F3ED06}" destId="{EE60ACB9-3C94-4308-B349-35BBBC1E1BF3}" srcOrd="4" destOrd="0" presId="urn:microsoft.com/office/officeart/2018/5/layout/CenteredIconLabelDescriptionList"/>
    <dgm:cxn modelId="{09584223-41F4-455C-980B-DBAE29754E5E}" type="presParOf" srcId="{CE566B0D-38E7-4892-8B57-EE7946E6B662}" destId="{DA58D978-9FC8-4B5B-8CEB-492C789D99C5}" srcOrd="1" destOrd="0" presId="urn:microsoft.com/office/officeart/2018/5/layout/CenteredIconLabelDescriptionList"/>
    <dgm:cxn modelId="{5BDB7C9B-B5D3-47D8-8EEC-0E511F164648}" type="presParOf" srcId="{CE566B0D-38E7-4892-8B57-EE7946E6B662}" destId="{27F21998-F673-47AC-8F05-EF5BA73154DD}" srcOrd="2" destOrd="0" presId="urn:microsoft.com/office/officeart/2018/5/layout/CenteredIconLabelDescriptionList"/>
    <dgm:cxn modelId="{C073F4FE-C91A-4DD0-8A90-377FF89F232E}" type="presParOf" srcId="{27F21998-F673-47AC-8F05-EF5BA73154DD}" destId="{249F7668-BC4A-4AD9-98C3-E3759822BA06}" srcOrd="0" destOrd="0" presId="urn:microsoft.com/office/officeart/2018/5/layout/CenteredIconLabelDescriptionList"/>
    <dgm:cxn modelId="{E6FE545A-F1EB-44A2-AB9A-00CC2DB44FC7}" type="presParOf" srcId="{27F21998-F673-47AC-8F05-EF5BA73154DD}" destId="{47F5A5E1-12E6-42AD-92CF-5D4FC32EA3E6}" srcOrd="1" destOrd="0" presId="urn:microsoft.com/office/officeart/2018/5/layout/CenteredIconLabelDescriptionList"/>
    <dgm:cxn modelId="{3A1FAD09-1723-42BE-913A-A967E738E210}" type="presParOf" srcId="{27F21998-F673-47AC-8F05-EF5BA73154DD}" destId="{E185B7FA-4BEB-4B87-8EBC-22587C15E571}" srcOrd="2" destOrd="0" presId="urn:microsoft.com/office/officeart/2018/5/layout/CenteredIconLabelDescriptionList"/>
    <dgm:cxn modelId="{EE52BDEE-0C55-4271-A331-2D4359D21071}" type="presParOf" srcId="{27F21998-F673-47AC-8F05-EF5BA73154DD}" destId="{7C44B3ED-077E-4D27-B1E4-9D8CBC69E6E6}" srcOrd="3" destOrd="0" presId="urn:microsoft.com/office/officeart/2018/5/layout/CenteredIconLabelDescriptionList"/>
    <dgm:cxn modelId="{E3D0834A-912E-4745-BFA0-C25E06CBCBFA}" type="presParOf" srcId="{27F21998-F673-47AC-8F05-EF5BA73154DD}" destId="{60D1E3C3-2CB2-46F6-821B-CC0908DF9F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594DEC-6EF5-4545-9FA2-B9B58C9F38F6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BE9069-FC14-400D-9604-95F8A840C5AD}">
      <dgm:prSet/>
      <dgm:spPr/>
      <dgm:t>
        <a:bodyPr/>
        <a:lstStyle/>
        <a:p>
          <a:r>
            <a:rPr lang="es-CL" baseline="0"/>
            <a:t>Personaje jugable que pueda moverse, además de provocar y recibir daño de enemigos.</a:t>
          </a:r>
          <a:endParaRPr lang="en-US"/>
        </a:p>
      </dgm:t>
    </dgm:pt>
    <dgm:pt modelId="{B1CF7871-9D9B-4D86-B9D5-9840B9A2C8C3}" type="parTrans" cxnId="{E6652C7F-FF6D-4E58-8A77-69FA5B142AE1}">
      <dgm:prSet/>
      <dgm:spPr/>
      <dgm:t>
        <a:bodyPr/>
        <a:lstStyle/>
        <a:p>
          <a:endParaRPr lang="en-US"/>
        </a:p>
      </dgm:t>
    </dgm:pt>
    <dgm:pt modelId="{56043F36-9970-485D-B909-C97FB21E72EF}" type="sibTrans" cxnId="{E6652C7F-FF6D-4E58-8A77-69FA5B142AE1}">
      <dgm:prSet/>
      <dgm:spPr/>
      <dgm:t>
        <a:bodyPr/>
        <a:lstStyle/>
        <a:p>
          <a:endParaRPr lang="en-US"/>
        </a:p>
      </dgm:t>
    </dgm:pt>
    <dgm:pt modelId="{C54B1ECC-91F1-40B6-82C0-D74504DB28B6}">
      <dgm:prSet/>
      <dgm:spPr/>
      <dgm:t>
        <a:bodyPr/>
        <a:lstStyle/>
        <a:p>
          <a:r>
            <a:rPr lang="es-CL" baseline="0"/>
            <a:t>Personaje jugable con diferentes maneras de ataque.</a:t>
          </a:r>
          <a:endParaRPr lang="en-US"/>
        </a:p>
      </dgm:t>
    </dgm:pt>
    <dgm:pt modelId="{8E41E7FA-E638-4C5F-AD5D-E010A0670C64}" type="parTrans" cxnId="{3DE32708-1356-4BA7-B52D-F7337189C397}">
      <dgm:prSet/>
      <dgm:spPr/>
      <dgm:t>
        <a:bodyPr/>
        <a:lstStyle/>
        <a:p>
          <a:endParaRPr lang="en-US"/>
        </a:p>
      </dgm:t>
    </dgm:pt>
    <dgm:pt modelId="{C900DCDA-45B6-4D22-A506-CEAB95520259}" type="sibTrans" cxnId="{3DE32708-1356-4BA7-B52D-F7337189C397}">
      <dgm:prSet/>
      <dgm:spPr/>
      <dgm:t>
        <a:bodyPr/>
        <a:lstStyle/>
        <a:p>
          <a:endParaRPr lang="en-US"/>
        </a:p>
      </dgm:t>
    </dgm:pt>
    <dgm:pt modelId="{FBC22EE9-951D-4D76-BD93-DF3AA069D169}">
      <dgm:prSet/>
      <dgm:spPr/>
      <dgm:t>
        <a:bodyPr/>
        <a:lstStyle/>
        <a:p>
          <a:r>
            <a:rPr lang="es-ES" baseline="0" dirty="0"/>
            <a:t>Enemigos que sigan al jugador y lo ataquen de manera cuerpo a cuerpo.</a:t>
          </a:r>
          <a:endParaRPr lang="en-US" dirty="0"/>
        </a:p>
      </dgm:t>
    </dgm:pt>
    <dgm:pt modelId="{6FC11EDF-D806-4BA3-AEA8-B0E08460E48D}" type="parTrans" cxnId="{AC9D3BC3-F41B-40CB-B151-4BCA9454A607}">
      <dgm:prSet/>
      <dgm:spPr/>
      <dgm:t>
        <a:bodyPr/>
        <a:lstStyle/>
        <a:p>
          <a:endParaRPr lang="en-US"/>
        </a:p>
      </dgm:t>
    </dgm:pt>
    <dgm:pt modelId="{1FE9A14C-319C-4038-B706-D4EAEA701233}" type="sibTrans" cxnId="{AC9D3BC3-F41B-40CB-B151-4BCA9454A607}">
      <dgm:prSet/>
      <dgm:spPr/>
      <dgm:t>
        <a:bodyPr/>
        <a:lstStyle/>
        <a:p>
          <a:endParaRPr lang="en-US"/>
        </a:p>
      </dgm:t>
    </dgm:pt>
    <dgm:pt modelId="{988BCE14-D425-4966-B7FC-BDF23BF3C4A6}">
      <dgm:prSet/>
      <dgm:spPr/>
      <dgm:t>
        <a:bodyPr/>
        <a:lstStyle/>
        <a:p>
          <a:r>
            <a:rPr lang="es-ES" baseline="0"/>
            <a:t>Enemigos que sigan al jugador y lo ataquen a distancia.</a:t>
          </a:r>
          <a:endParaRPr lang="en-US"/>
        </a:p>
      </dgm:t>
    </dgm:pt>
    <dgm:pt modelId="{9C1F44AD-292C-4BEB-9D55-B3CFC5EE77BD}" type="parTrans" cxnId="{CCE817EE-453C-4A7F-B659-BB621A3AFF90}">
      <dgm:prSet/>
      <dgm:spPr/>
      <dgm:t>
        <a:bodyPr/>
        <a:lstStyle/>
        <a:p>
          <a:endParaRPr lang="en-US"/>
        </a:p>
      </dgm:t>
    </dgm:pt>
    <dgm:pt modelId="{5982C243-A802-4B8F-8570-34EC8E61A971}" type="sibTrans" cxnId="{CCE817EE-453C-4A7F-B659-BB621A3AFF90}">
      <dgm:prSet/>
      <dgm:spPr/>
      <dgm:t>
        <a:bodyPr/>
        <a:lstStyle/>
        <a:p>
          <a:endParaRPr lang="en-US"/>
        </a:p>
      </dgm:t>
    </dgm:pt>
    <dgm:pt modelId="{03EC032D-8A4F-4FFF-8EB0-A8B0DFE4A559}">
      <dgm:prSet/>
      <dgm:spPr/>
      <dgm:t>
        <a:bodyPr/>
        <a:lstStyle/>
        <a:p>
          <a:r>
            <a:rPr lang="es-ES" baseline="0"/>
            <a:t>Enemigo final que actúe como Boss de nivel</a:t>
          </a:r>
          <a:endParaRPr lang="en-US"/>
        </a:p>
      </dgm:t>
    </dgm:pt>
    <dgm:pt modelId="{7BB31AC0-D58C-46B2-961F-6E4A2BB03C46}" type="parTrans" cxnId="{4C9FB8E9-391A-4033-83A7-F6D848FCEB44}">
      <dgm:prSet/>
      <dgm:spPr/>
      <dgm:t>
        <a:bodyPr/>
        <a:lstStyle/>
        <a:p>
          <a:endParaRPr lang="en-US"/>
        </a:p>
      </dgm:t>
    </dgm:pt>
    <dgm:pt modelId="{69F676DF-66CA-45CE-80F3-2073338D4A7E}" type="sibTrans" cxnId="{4C9FB8E9-391A-4033-83A7-F6D848FCEB44}">
      <dgm:prSet/>
      <dgm:spPr/>
      <dgm:t>
        <a:bodyPr/>
        <a:lstStyle/>
        <a:p>
          <a:endParaRPr lang="en-US"/>
        </a:p>
      </dgm:t>
    </dgm:pt>
    <dgm:pt modelId="{E5DBB7EB-3E6F-4629-B3CA-DF6B01E28C11}">
      <dgm:prSet/>
      <dgm:spPr/>
      <dgm:t>
        <a:bodyPr/>
        <a:lstStyle/>
        <a:p>
          <a:r>
            <a:rPr lang="es-ES" baseline="0"/>
            <a:t>Generación procedimental de mazmorras con distintas salas.</a:t>
          </a:r>
          <a:endParaRPr lang="en-US"/>
        </a:p>
      </dgm:t>
    </dgm:pt>
    <dgm:pt modelId="{0E9C4F3B-D422-42E9-92E9-D23DEE0FE192}" type="parTrans" cxnId="{BF377C08-1BA3-4C82-A568-88A7BEEF27CC}">
      <dgm:prSet/>
      <dgm:spPr/>
      <dgm:t>
        <a:bodyPr/>
        <a:lstStyle/>
        <a:p>
          <a:endParaRPr lang="en-US"/>
        </a:p>
      </dgm:t>
    </dgm:pt>
    <dgm:pt modelId="{8D114523-8B2B-4E81-B4FB-9D8F4CD0B1DC}" type="sibTrans" cxnId="{BF377C08-1BA3-4C82-A568-88A7BEEF27CC}">
      <dgm:prSet/>
      <dgm:spPr/>
      <dgm:t>
        <a:bodyPr/>
        <a:lstStyle/>
        <a:p>
          <a:endParaRPr lang="en-US"/>
        </a:p>
      </dgm:t>
    </dgm:pt>
    <dgm:pt modelId="{AFA824EB-706C-4F70-9D6C-E5558B12D90F}">
      <dgm:prSet/>
      <dgm:spPr/>
      <dgm:t>
        <a:bodyPr/>
        <a:lstStyle/>
        <a:p>
          <a:r>
            <a:rPr lang="es-ES" baseline="0"/>
            <a:t>Cambiar entre pisos de la mazmorra generada.</a:t>
          </a:r>
          <a:endParaRPr lang="en-US"/>
        </a:p>
      </dgm:t>
    </dgm:pt>
    <dgm:pt modelId="{3D80C9CE-A3C3-4D4F-BCF1-B410F09F4113}" type="parTrans" cxnId="{68BD5072-876A-40A1-9EDA-A88531881F78}">
      <dgm:prSet/>
      <dgm:spPr/>
      <dgm:t>
        <a:bodyPr/>
        <a:lstStyle/>
        <a:p>
          <a:endParaRPr lang="en-US"/>
        </a:p>
      </dgm:t>
    </dgm:pt>
    <dgm:pt modelId="{5B253571-7A32-4D86-A399-97034AA4754B}" type="sibTrans" cxnId="{68BD5072-876A-40A1-9EDA-A88531881F78}">
      <dgm:prSet/>
      <dgm:spPr/>
      <dgm:t>
        <a:bodyPr/>
        <a:lstStyle/>
        <a:p>
          <a:endParaRPr lang="en-US"/>
        </a:p>
      </dgm:t>
    </dgm:pt>
    <dgm:pt modelId="{B1AE96FF-831A-4152-8B1B-A87745F4D869}" type="pres">
      <dgm:prSet presAssocID="{DA594DEC-6EF5-4545-9FA2-B9B58C9F38F6}" presName="linear" presStyleCnt="0">
        <dgm:presLayoutVars>
          <dgm:animLvl val="lvl"/>
          <dgm:resizeHandles val="exact"/>
        </dgm:presLayoutVars>
      </dgm:prSet>
      <dgm:spPr/>
    </dgm:pt>
    <dgm:pt modelId="{06559A2A-60FB-4BC2-B844-3901DB124AC5}" type="pres">
      <dgm:prSet presAssocID="{51BE9069-FC14-400D-9604-95F8A840C5A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5C64E0B-EA21-4124-8269-094702BD09F2}" type="pres">
      <dgm:prSet presAssocID="{56043F36-9970-485D-B909-C97FB21E72EF}" presName="spacer" presStyleCnt="0"/>
      <dgm:spPr/>
    </dgm:pt>
    <dgm:pt modelId="{FC807B68-3E14-48C3-8DFF-BD247573D1C4}" type="pres">
      <dgm:prSet presAssocID="{C54B1ECC-91F1-40B6-82C0-D74504DB28B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D0A59BF-5A26-4213-BEC7-922D2F8328DD}" type="pres">
      <dgm:prSet presAssocID="{C900DCDA-45B6-4D22-A506-CEAB95520259}" presName="spacer" presStyleCnt="0"/>
      <dgm:spPr/>
    </dgm:pt>
    <dgm:pt modelId="{AC7562DD-D360-4D04-8576-D5B27B5F2C4C}" type="pres">
      <dgm:prSet presAssocID="{FBC22EE9-951D-4D76-BD93-DF3AA069D1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2871FC-2C38-4B1E-AC08-10CA199764A1}" type="pres">
      <dgm:prSet presAssocID="{1FE9A14C-319C-4038-B706-D4EAEA701233}" presName="spacer" presStyleCnt="0"/>
      <dgm:spPr/>
    </dgm:pt>
    <dgm:pt modelId="{5B4FFC23-CACE-4FE6-8312-059F30B725FC}" type="pres">
      <dgm:prSet presAssocID="{988BCE14-D425-4966-B7FC-BDF23BF3C4A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F30EA04-2311-448B-9B24-079B4AD80F8A}" type="pres">
      <dgm:prSet presAssocID="{5982C243-A802-4B8F-8570-34EC8E61A971}" presName="spacer" presStyleCnt="0"/>
      <dgm:spPr/>
    </dgm:pt>
    <dgm:pt modelId="{F67FE2E0-A16D-4AB0-B399-C318A47F4685}" type="pres">
      <dgm:prSet presAssocID="{03EC032D-8A4F-4FFF-8EB0-A8B0DFE4A55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0BE7A23-E7DA-4014-86F0-C9F562523CB9}" type="pres">
      <dgm:prSet presAssocID="{69F676DF-66CA-45CE-80F3-2073338D4A7E}" presName="spacer" presStyleCnt="0"/>
      <dgm:spPr/>
    </dgm:pt>
    <dgm:pt modelId="{F22A8CD0-0912-4228-A8D4-5899E424941A}" type="pres">
      <dgm:prSet presAssocID="{E5DBB7EB-3E6F-4629-B3CA-DF6B01E28C1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043F491-A5F9-49BD-AE73-162AF2B7869C}" type="pres">
      <dgm:prSet presAssocID="{8D114523-8B2B-4E81-B4FB-9D8F4CD0B1DC}" presName="spacer" presStyleCnt="0"/>
      <dgm:spPr/>
    </dgm:pt>
    <dgm:pt modelId="{6A9BD000-A4FF-4057-B9AF-1959A8353269}" type="pres">
      <dgm:prSet presAssocID="{AFA824EB-706C-4F70-9D6C-E5558B12D90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DE32708-1356-4BA7-B52D-F7337189C397}" srcId="{DA594DEC-6EF5-4545-9FA2-B9B58C9F38F6}" destId="{C54B1ECC-91F1-40B6-82C0-D74504DB28B6}" srcOrd="1" destOrd="0" parTransId="{8E41E7FA-E638-4C5F-AD5D-E010A0670C64}" sibTransId="{C900DCDA-45B6-4D22-A506-CEAB95520259}"/>
    <dgm:cxn modelId="{BF377C08-1BA3-4C82-A568-88A7BEEF27CC}" srcId="{DA594DEC-6EF5-4545-9FA2-B9B58C9F38F6}" destId="{E5DBB7EB-3E6F-4629-B3CA-DF6B01E28C11}" srcOrd="5" destOrd="0" parTransId="{0E9C4F3B-D422-42E9-92E9-D23DEE0FE192}" sibTransId="{8D114523-8B2B-4E81-B4FB-9D8F4CD0B1DC}"/>
    <dgm:cxn modelId="{3E1F3C18-0E08-49A0-B790-8667511FA4D4}" type="presOf" srcId="{AFA824EB-706C-4F70-9D6C-E5558B12D90F}" destId="{6A9BD000-A4FF-4057-B9AF-1959A8353269}" srcOrd="0" destOrd="0" presId="urn:microsoft.com/office/officeart/2005/8/layout/vList2"/>
    <dgm:cxn modelId="{56C4AB1E-2142-452A-A9D4-717AE7A42111}" type="presOf" srcId="{E5DBB7EB-3E6F-4629-B3CA-DF6B01E28C11}" destId="{F22A8CD0-0912-4228-A8D4-5899E424941A}" srcOrd="0" destOrd="0" presId="urn:microsoft.com/office/officeart/2005/8/layout/vList2"/>
    <dgm:cxn modelId="{D61DC51F-CB07-44C9-9A27-AEC2B6B26A67}" type="presOf" srcId="{03EC032D-8A4F-4FFF-8EB0-A8B0DFE4A559}" destId="{F67FE2E0-A16D-4AB0-B399-C318A47F4685}" srcOrd="0" destOrd="0" presId="urn:microsoft.com/office/officeart/2005/8/layout/vList2"/>
    <dgm:cxn modelId="{7223CB2A-32C1-471D-95E5-B4B2EBD089E5}" type="presOf" srcId="{FBC22EE9-951D-4D76-BD93-DF3AA069D169}" destId="{AC7562DD-D360-4D04-8576-D5B27B5F2C4C}" srcOrd="0" destOrd="0" presId="urn:microsoft.com/office/officeart/2005/8/layout/vList2"/>
    <dgm:cxn modelId="{A444026E-B15A-4B9F-B9EB-1962329293C0}" type="presOf" srcId="{51BE9069-FC14-400D-9604-95F8A840C5AD}" destId="{06559A2A-60FB-4BC2-B844-3901DB124AC5}" srcOrd="0" destOrd="0" presId="urn:microsoft.com/office/officeart/2005/8/layout/vList2"/>
    <dgm:cxn modelId="{68BD5072-876A-40A1-9EDA-A88531881F78}" srcId="{DA594DEC-6EF5-4545-9FA2-B9B58C9F38F6}" destId="{AFA824EB-706C-4F70-9D6C-E5558B12D90F}" srcOrd="6" destOrd="0" parTransId="{3D80C9CE-A3C3-4D4F-BCF1-B410F09F4113}" sibTransId="{5B253571-7A32-4D86-A399-97034AA4754B}"/>
    <dgm:cxn modelId="{E6652C7F-FF6D-4E58-8A77-69FA5B142AE1}" srcId="{DA594DEC-6EF5-4545-9FA2-B9B58C9F38F6}" destId="{51BE9069-FC14-400D-9604-95F8A840C5AD}" srcOrd="0" destOrd="0" parTransId="{B1CF7871-9D9B-4D86-B9D5-9840B9A2C8C3}" sibTransId="{56043F36-9970-485D-B909-C97FB21E72EF}"/>
    <dgm:cxn modelId="{AC9D3BC3-F41B-40CB-B151-4BCA9454A607}" srcId="{DA594DEC-6EF5-4545-9FA2-B9B58C9F38F6}" destId="{FBC22EE9-951D-4D76-BD93-DF3AA069D169}" srcOrd="2" destOrd="0" parTransId="{6FC11EDF-D806-4BA3-AEA8-B0E08460E48D}" sibTransId="{1FE9A14C-319C-4038-B706-D4EAEA701233}"/>
    <dgm:cxn modelId="{2F3B32CC-7424-4CEA-92A0-DB530EB66C4D}" type="presOf" srcId="{C54B1ECC-91F1-40B6-82C0-D74504DB28B6}" destId="{FC807B68-3E14-48C3-8DFF-BD247573D1C4}" srcOrd="0" destOrd="0" presId="urn:microsoft.com/office/officeart/2005/8/layout/vList2"/>
    <dgm:cxn modelId="{7571B3DA-7531-4EC9-BF93-A9A13850569B}" type="presOf" srcId="{DA594DEC-6EF5-4545-9FA2-B9B58C9F38F6}" destId="{B1AE96FF-831A-4152-8B1B-A87745F4D869}" srcOrd="0" destOrd="0" presId="urn:microsoft.com/office/officeart/2005/8/layout/vList2"/>
    <dgm:cxn modelId="{EF6E7EE1-8A74-41FA-B520-CBCCA0525A5D}" type="presOf" srcId="{988BCE14-D425-4966-B7FC-BDF23BF3C4A6}" destId="{5B4FFC23-CACE-4FE6-8312-059F30B725FC}" srcOrd="0" destOrd="0" presId="urn:microsoft.com/office/officeart/2005/8/layout/vList2"/>
    <dgm:cxn modelId="{4C9FB8E9-391A-4033-83A7-F6D848FCEB44}" srcId="{DA594DEC-6EF5-4545-9FA2-B9B58C9F38F6}" destId="{03EC032D-8A4F-4FFF-8EB0-A8B0DFE4A559}" srcOrd="4" destOrd="0" parTransId="{7BB31AC0-D58C-46B2-961F-6E4A2BB03C46}" sibTransId="{69F676DF-66CA-45CE-80F3-2073338D4A7E}"/>
    <dgm:cxn modelId="{CCE817EE-453C-4A7F-B659-BB621A3AFF90}" srcId="{DA594DEC-6EF5-4545-9FA2-B9B58C9F38F6}" destId="{988BCE14-D425-4966-B7FC-BDF23BF3C4A6}" srcOrd="3" destOrd="0" parTransId="{9C1F44AD-292C-4BEB-9D55-B3CFC5EE77BD}" sibTransId="{5982C243-A802-4B8F-8570-34EC8E61A971}"/>
    <dgm:cxn modelId="{2BB0CDC2-F7C5-426C-B6D7-E8CB3E50A3FE}" type="presParOf" srcId="{B1AE96FF-831A-4152-8B1B-A87745F4D869}" destId="{06559A2A-60FB-4BC2-B844-3901DB124AC5}" srcOrd="0" destOrd="0" presId="urn:microsoft.com/office/officeart/2005/8/layout/vList2"/>
    <dgm:cxn modelId="{B3E99121-0DAF-4627-85B8-FF23CEAB03DE}" type="presParOf" srcId="{B1AE96FF-831A-4152-8B1B-A87745F4D869}" destId="{45C64E0B-EA21-4124-8269-094702BD09F2}" srcOrd="1" destOrd="0" presId="urn:microsoft.com/office/officeart/2005/8/layout/vList2"/>
    <dgm:cxn modelId="{DC5276E9-4F05-48F2-BCF1-AE9B887E11B2}" type="presParOf" srcId="{B1AE96FF-831A-4152-8B1B-A87745F4D869}" destId="{FC807B68-3E14-48C3-8DFF-BD247573D1C4}" srcOrd="2" destOrd="0" presId="urn:microsoft.com/office/officeart/2005/8/layout/vList2"/>
    <dgm:cxn modelId="{1C23120C-C2B2-4F84-B8D2-83C4C1D47C33}" type="presParOf" srcId="{B1AE96FF-831A-4152-8B1B-A87745F4D869}" destId="{3D0A59BF-5A26-4213-BEC7-922D2F8328DD}" srcOrd="3" destOrd="0" presId="urn:microsoft.com/office/officeart/2005/8/layout/vList2"/>
    <dgm:cxn modelId="{75B71D53-FBA3-4AD2-AECE-1CC012BD872D}" type="presParOf" srcId="{B1AE96FF-831A-4152-8B1B-A87745F4D869}" destId="{AC7562DD-D360-4D04-8576-D5B27B5F2C4C}" srcOrd="4" destOrd="0" presId="urn:microsoft.com/office/officeart/2005/8/layout/vList2"/>
    <dgm:cxn modelId="{C624F551-CE30-459C-BA2C-8729ABF418EC}" type="presParOf" srcId="{B1AE96FF-831A-4152-8B1B-A87745F4D869}" destId="{7C2871FC-2C38-4B1E-AC08-10CA199764A1}" srcOrd="5" destOrd="0" presId="urn:microsoft.com/office/officeart/2005/8/layout/vList2"/>
    <dgm:cxn modelId="{B034DB60-C369-484D-BF4E-F73F26DFD153}" type="presParOf" srcId="{B1AE96FF-831A-4152-8B1B-A87745F4D869}" destId="{5B4FFC23-CACE-4FE6-8312-059F30B725FC}" srcOrd="6" destOrd="0" presId="urn:microsoft.com/office/officeart/2005/8/layout/vList2"/>
    <dgm:cxn modelId="{0C1237F8-F306-4FAC-9E07-45DE029B9E73}" type="presParOf" srcId="{B1AE96FF-831A-4152-8B1B-A87745F4D869}" destId="{DF30EA04-2311-448B-9B24-079B4AD80F8A}" srcOrd="7" destOrd="0" presId="urn:microsoft.com/office/officeart/2005/8/layout/vList2"/>
    <dgm:cxn modelId="{AE37C391-6B16-45D2-A8C9-E66D0E024DA2}" type="presParOf" srcId="{B1AE96FF-831A-4152-8B1B-A87745F4D869}" destId="{F67FE2E0-A16D-4AB0-B399-C318A47F4685}" srcOrd="8" destOrd="0" presId="urn:microsoft.com/office/officeart/2005/8/layout/vList2"/>
    <dgm:cxn modelId="{32F8D7E1-0B76-4FD0-BB78-8362AA87AA95}" type="presParOf" srcId="{B1AE96FF-831A-4152-8B1B-A87745F4D869}" destId="{50BE7A23-E7DA-4014-86F0-C9F562523CB9}" srcOrd="9" destOrd="0" presId="urn:microsoft.com/office/officeart/2005/8/layout/vList2"/>
    <dgm:cxn modelId="{B515C6C7-64F8-4435-B541-65CECA84A436}" type="presParOf" srcId="{B1AE96FF-831A-4152-8B1B-A87745F4D869}" destId="{F22A8CD0-0912-4228-A8D4-5899E424941A}" srcOrd="10" destOrd="0" presId="urn:microsoft.com/office/officeart/2005/8/layout/vList2"/>
    <dgm:cxn modelId="{BBDF7F7C-D1F5-4EF4-B74E-739481D4603A}" type="presParOf" srcId="{B1AE96FF-831A-4152-8B1B-A87745F4D869}" destId="{C043F491-A5F9-49BD-AE73-162AF2B7869C}" srcOrd="11" destOrd="0" presId="urn:microsoft.com/office/officeart/2005/8/layout/vList2"/>
    <dgm:cxn modelId="{B1E8DCC6-640B-442D-BCDC-C2E2082F2254}" type="presParOf" srcId="{B1AE96FF-831A-4152-8B1B-A87745F4D869}" destId="{6A9BD000-A4FF-4057-B9AF-1959A835326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29ECC-321F-4B48-B720-7DCFB0BCBCEF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81FC0C-B33E-4410-ABD0-AEAB14613B93}">
      <dgm:prSet custT="1"/>
      <dgm:spPr/>
      <dgm:t>
        <a:bodyPr/>
        <a:lstStyle/>
        <a:p>
          <a:pPr>
            <a:defRPr b="1"/>
          </a:pPr>
          <a:r>
            <a:rPr lang="es-CL" sz="3200" baseline="0" dirty="0">
              <a:latin typeface="Arial Black" panose="020B0A04020102020204" pitchFamily="34" charset="0"/>
            </a:rPr>
            <a:t>Alcances</a:t>
          </a:r>
          <a:endParaRPr lang="en-US" sz="2800" dirty="0">
            <a:latin typeface="Arial Black" panose="020B0A04020102020204" pitchFamily="34" charset="0"/>
          </a:endParaRPr>
        </a:p>
      </dgm:t>
    </dgm:pt>
    <dgm:pt modelId="{0392F4F8-FB91-439B-8B58-03B0CCF3F727}" type="parTrans" cxnId="{6900CC6E-BCC5-4EB4-9D00-74D56DE5CA7E}">
      <dgm:prSet/>
      <dgm:spPr/>
      <dgm:t>
        <a:bodyPr/>
        <a:lstStyle/>
        <a:p>
          <a:endParaRPr lang="en-US"/>
        </a:p>
      </dgm:t>
    </dgm:pt>
    <dgm:pt modelId="{5D027346-2F74-4A64-8C44-387830FE978C}" type="sibTrans" cxnId="{6900CC6E-BCC5-4EB4-9D00-74D56DE5CA7E}">
      <dgm:prSet/>
      <dgm:spPr/>
      <dgm:t>
        <a:bodyPr/>
        <a:lstStyle/>
        <a:p>
          <a:endParaRPr lang="en-US"/>
        </a:p>
      </dgm:t>
    </dgm:pt>
    <dgm:pt modelId="{C1AF3622-25AD-4FB0-A090-7BCD8F730421}">
      <dgm:prSet custT="1"/>
      <dgm:spPr/>
      <dgm:t>
        <a:bodyPr/>
        <a:lstStyle/>
        <a:p>
          <a:r>
            <a:rPr lang="es-CL" sz="2400" b="1" i="1" baseline="0" dirty="0"/>
            <a:t>Diferentes salas</a:t>
          </a:r>
          <a:endParaRPr lang="en-US" sz="2400" b="1" i="1" dirty="0"/>
        </a:p>
      </dgm:t>
    </dgm:pt>
    <dgm:pt modelId="{6B8E1DD2-C617-4E31-A99C-E7084609EA55}" type="parTrans" cxnId="{AECDB785-3E0B-4DAA-9074-3C0821975D69}">
      <dgm:prSet/>
      <dgm:spPr/>
      <dgm:t>
        <a:bodyPr/>
        <a:lstStyle/>
        <a:p>
          <a:endParaRPr lang="en-US"/>
        </a:p>
      </dgm:t>
    </dgm:pt>
    <dgm:pt modelId="{BDA82F00-0339-40CE-94C8-F6D4EA05717B}" type="sibTrans" cxnId="{AECDB785-3E0B-4DAA-9074-3C0821975D69}">
      <dgm:prSet/>
      <dgm:spPr/>
      <dgm:t>
        <a:bodyPr/>
        <a:lstStyle/>
        <a:p>
          <a:endParaRPr lang="en-US"/>
        </a:p>
      </dgm:t>
    </dgm:pt>
    <dgm:pt modelId="{CE051394-A9A8-41D6-85E3-2B10965F40D2}">
      <dgm:prSet custT="1"/>
      <dgm:spPr/>
      <dgm:t>
        <a:bodyPr/>
        <a:lstStyle/>
        <a:p>
          <a:r>
            <a:rPr lang="es-CL" sz="2400" b="1" i="1" baseline="0" dirty="0"/>
            <a:t>Ambientación nórdica</a:t>
          </a:r>
          <a:endParaRPr lang="en-US" sz="2400" b="1" i="1" dirty="0"/>
        </a:p>
      </dgm:t>
    </dgm:pt>
    <dgm:pt modelId="{1BA112BF-F4A0-42F1-AAA4-0A0B14901173}" type="parTrans" cxnId="{0C4A5225-A962-41A9-9C5E-D20F3C987870}">
      <dgm:prSet/>
      <dgm:spPr/>
      <dgm:t>
        <a:bodyPr/>
        <a:lstStyle/>
        <a:p>
          <a:endParaRPr lang="en-US"/>
        </a:p>
      </dgm:t>
    </dgm:pt>
    <dgm:pt modelId="{D367D966-1A2F-45D5-A0F9-37494F3FD483}" type="sibTrans" cxnId="{0C4A5225-A962-41A9-9C5E-D20F3C987870}">
      <dgm:prSet/>
      <dgm:spPr/>
      <dgm:t>
        <a:bodyPr/>
        <a:lstStyle/>
        <a:p>
          <a:endParaRPr lang="en-US"/>
        </a:p>
      </dgm:t>
    </dgm:pt>
    <dgm:pt modelId="{51592D16-D42F-41CD-A3DB-426AE899E6F4}">
      <dgm:prSet custT="1"/>
      <dgm:spPr/>
      <dgm:t>
        <a:bodyPr/>
        <a:lstStyle/>
        <a:p>
          <a:r>
            <a:rPr lang="es-CL" sz="2400" b="1" i="1" baseline="0" dirty="0"/>
            <a:t>Habilidades de combate para el jugador</a:t>
          </a:r>
          <a:endParaRPr lang="en-US" sz="2400" b="1" i="1" dirty="0"/>
        </a:p>
      </dgm:t>
    </dgm:pt>
    <dgm:pt modelId="{77BD3290-4E33-48A9-948D-27D468D43666}" type="parTrans" cxnId="{1EBB980E-5AD8-46C5-AF91-6D1710441BC5}">
      <dgm:prSet/>
      <dgm:spPr/>
      <dgm:t>
        <a:bodyPr/>
        <a:lstStyle/>
        <a:p>
          <a:endParaRPr lang="en-US"/>
        </a:p>
      </dgm:t>
    </dgm:pt>
    <dgm:pt modelId="{513DE723-C9AD-4E0C-A0FE-882B046787E0}" type="sibTrans" cxnId="{1EBB980E-5AD8-46C5-AF91-6D1710441BC5}">
      <dgm:prSet/>
      <dgm:spPr/>
      <dgm:t>
        <a:bodyPr/>
        <a:lstStyle/>
        <a:p>
          <a:endParaRPr lang="en-US"/>
        </a:p>
      </dgm:t>
    </dgm:pt>
    <dgm:pt modelId="{99F46505-5232-4277-AF46-F12B133EF86F}">
      <dgm:prSet custT="1"/>
      <dgm:spPr/>
      <dgm:t>
        <a:bodyPr/>
        <a:lstStyle/>
        <a:p>
          <a:pPr>
            <a:defRPr b="1"/>
          </a:pPr>
          <a:r>
            <a:rPr lang="es-CL" sz="3200" baseline="0" dirty="0">
              <a:latin typeface="Arial Black" panose="020B0A04020102020204" pitchFamily="34" charset="0"/>
            </a:rPr>
            <a:t>Limitaciones</a:t>
          </a:r>
          <a:endParaRPr lang="en-US" sz="2800" dirty="0">
            <a:latin typeface="Arial Black" panose="020B0A04020102020204" pitchFamily="34" charset="0"/>
          </a:endParaRPr>
        </a:p>
      </dgm:t>
    </dgm:pt>
    <dgm:pt modelId="{0116602D-E9D4-46B8-B94E-E1DDD13FCF76}" type="parTrans" cxnId="{D5D110C6-382C-45F0-8390-C0B86788AACC}">
      <dgm:prSet/>
      <dgm:spPr/>
      <dgm:t>
        <a:bodyPr/>
        <a:lstStyle/>
        <a:p>
          <a:endParaRPr lang="en-US"/>
        </a:p>
      </dgm:t>
    </dgm:pt>
    <dgm:pt modelId="{FD6B568F-0B99-4B1A-AEE5-014F9113500E}" type="sibTrans" cxnId="{D5D110C6-382C-45F0-8390-C0B86788AACC}">
      <dgm:prSet/>
      <dgm:spPr/>
      <dgm:t>
        <a:bodyPr/>
        <a:lstStyle/>
        <a:p>
          <a:endParaRPr lang="en-US"/>
        </a:p>
      </dgm:t>
    </dgm:pt>
    <dgm:pt modelId="{B1284487-176B-4A94-B70C-F9988657D69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sz="2400" b="1" i="1" baseline="0" dirty="0"/>
            <a:t>Disponibilidad solo en computadores</a:t>
          </a:r>
          <a:endParaRPr lang="en-US" sz="2400" b="1" dirty="0"/>
        </a:p>
      </dgm:t>
    </dgm:pt>
    <dgm:pt modelId="{9922293D-46C0-49A5-9754-A2996FBFF0A7}" type="parTrans" cxnId="{41200D00-E7D3-4E5E-8EB1-ADCC6DE4B740}">
      <dgm:prSet/>
      <dgm:spPr/>
      <dgm:t>
        <a:bodyPr/>
        <a:lstStyle/>
        <a:p>
          <a:endParaRPr lang="en-US"/>
        </a:p>
      </dgm:t>
    </dgm:pt>
    <dgm:pt modelId="{C0E44052-B94E-43A9-BE1B-A7330BB5E439}" type="sibTrans" cxnId="{41200D00-E7D3-4E5E-8EB1-ADCC6DE4B740}">
      <dgm:prSet/>
      <dgm:spPr/>
      <dgm:t>
        <a:bodyPr/>
        <a:lstStyle/>
        <a:p>
          <a:endParaRPr lang="en-US"/>
        </a:p>
      </dgm:t>
    </dgm:pt>
    <dgm:pt modelId="{A768781A-80E9-4045-929B-3D64F8D4723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sz="2400" b="1" i="1" baseline="0" dirty="0"/>
            <a:t>Presupuesto limitado</a:t>
          </a:r>
          <a:endParaRPr lang="en-US" sz="2400" b="1" dirty="0"/>
        </a:p>
      </dgm:t>
    </dgm:pt>
    <dgm:pt modelId="{6F9382B0-BBEC-4AEF-BBB5-43E243013534}" type="parTrans" cxnId="{510479A3-4DFE-423D-84B2-B8BEDC1A7E87}">
      <dgm:prSet/>
      <dgm:spPr/>
      <dgm:t>
        <a:bodyPr/>
        <a:lstStyle/>
        <a:p>
          <a:endParaRPr lang="en-US"/>
        </a:p>
      </dgm:t>
    </dgm:pt>
    <dgm:pt modelId="{F6473931-57DC-40E2-8BDB-7E593E9DD13B}" type="sibTrans" cxnId="{510479A3-4DFE-423D-84B2-B8BEDC1A7E87}">
      <dgm:prSet/>
      <dgm:spPr/>
      <dgm:t>
        <a:bodyPr/>
        <a:lstStyle/>
        <a:p>
          <a:endParaRPr lang="en-US"/>
        </a:p>
      </dgm:t>
    </dgm:pt>
    <dgm:pt modelId="{F87C7CD6-F1D4-441D-80F1-31B09E15078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sz="2400" b="1" i="1" baseline="0" dirty="0"/>
            <a:t>Tiempo de trabajo inicial</a:t>
          </a:r>
          <a:endParaRPr lang="en-US" sz="2400" b="1" dirty="0"/>
        </a:p>
      </dgm:t>
    </dgm:pt>
    <dgm:pt modelId="{56151B4F-DFAF-4ED6-B3B5-F4B8599B152E}" type="parTrans" cxnId="{9470C4A2-D8A6-47F8-BC98-4EDD5E07E333}">
      <dgm:prSet/>
      <dgm:spPr/>
      <dgm:t>
        <a:bodyPr/>
        <a:lstStyle/>
        <a:p>
          <a:endParaRPr lang="en-US"/>
        </a:p>
      </dgm:t>
    </dgm:pt>
    <dgm:pt modelId="{2AF19D86-924A-441C-AA2B-7F6490469177}" type="sibTrans" cxnId="{9470C4A2-D8A6-47F8-BC98-4EDD5E07E333}">
      <dgm:prSet/>
      <dgm:spPr/>
      <dgm:t>
        <a:bodyPr/>
        <a:lstStyle/>
        <a:p>
          <a:endParaRPr lang="en-US"/>
        </a:p>
      </dgm:t>
    </dgm:pt>
    <dgm:pt modelId="{A8123671-A835-4B2F-B089-78CAF994076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L" sz="2400" b="1" i="1" baseline="0" dirty="0"/>
            <a:t>Pixel Art 16x16</a:t>
          </a:r>
          <a:endParaRPr lang="en-US" sz="2400" b="1" dirty="0"/>
        </a:p>
      </dgm:t>
    </dgm:pt>
    <dgm:pt modelId="{9170495C-BB7F-41D6-8AC8-EEFFBFA742AA}" type="parTrans" cxnId="{7B413C7B-0ADC-4B92-B7D7-5773FDB50408}">
      <dgm:prSet/>
      <dgm:spPr/>
      <dgm:t>
        <a:bodyPr/>
        <a:lstStyle/>
        <a:p>
          <a:endParaRPr lang="en-US"/>
        </a:p>
      </dgm:t>
    </dgm:pt>
    <dgm:pt modelId="{62331DD9-3B0C-40CA-B486-6FD94E59B78E}" type="sibTrans" cxnId="{7B413C7B-0ADC-4B92-B7D7-5773FDB50408}">
      <dgm:prSet/>
      <dgm:spPr/>
      <dgm:t>
        <a:bodyPr/>
        <a:lstStyle/>
        <a:p>
          <a:endParaRPr lang="en-US"/>
        </a:p>
      </dgm:t>
    </dgm:pt>
    <dgm:pt modelId="{0F799B66-9E99-4E54-8D2F-E19E067C59E0}" type="pres">
      <dgm:prSet presAssocID="{F7B29ECC-321F-4B48-B720-7DCFB0BCBCEF}" presName="Name0" presStyleCnt="0">
        <dgm:presLayoutVars>
          <dgm:dir/>
          <dgm:animLvl val="lvl"/>
          <dgm:resizeHandles val="exact"/>
        </dgm:presLayoutVars>
      </dgm:prSet>
      <dgm:spPr/>
    </dgm:pt>
    <dgm:pt modelId="{09D48D79-3A4D-4E4A-8ACF-8D95893329CC}" type="pres">
      <dgm:prSet presAssocID="{4881FC0C-B33E-4410-ABD0-AEAB14613B93}" presName="composite" presStyleCnt="0"/>
      <dgm:spPr/>
    </dgm:pt>
    <dgm:pt modelId="{B2626C96-7504-4259-A9F8-C815A2BD5FF3}" type="pres">
      <dgm:prSet presAssocID="{4881FC0C-B33E-4410-ABD0-AEAB14613B93}" presName="parTx" presStyleLbl="alignNode1" presStyleIdx="0" presStyleCnt="2">
        <dgm:presLayoutVars>
          <dgm:chMax val="0"/>
          <dgm:chPref val="0"/>
        </dgm:presLayoutVars>
      </dgm:prSet>
      <dgm:spPr/>
    </dgm:pt>
    <dgm:pt modelId="{75C1090B-AAAD-4A32-8040-B1B263C3197E}" type="pres">
      <dgm:prSet presAssocID="{4881FC0C-B33E-4410-ABD0-AEAB14613B93}" presName="desTx" presStyleLbl="alignAccFollowNode1" presStyleIdx="0" presStyleCnt="2">
        <dgm:presLayoutVars/>
      </dgm:prSet>
      <dgm:spPr/>
    </dgm:pt>
    <dgm:pt modelId="{4D80C68A-40CF-459E-9577-3CA79A7B749A}" type="pres">
      <dgm:prSet presAssocID="{5D027346-2F74-4A64-8C44-387830FE978C}" presName="space" presStyleCnt="0"/>
      <dgm:spPr/>
    </dgm:pt>
    <dgm:pt modelId="{0004D1E4-5C73-43FE-8C26-90332D78B2F3}" type="pres">
      <dgm:prSet presAssocID="{99F46505-5232-4277-AF46-F12B133EF86F}" presName="composite" presStyleCnt="0"/>
      <dgm:spPr/>
    </dgm:pt>
    <dgm:pt modelId="{4167B59E-F5AC-417E-A4E9-E1EBE8BCFD4D}" type="pres">
      <dgm:prSet presAssocID="{99F46505-5232-4277-AF46-F12B133EF86F}" presName="parTx" presStyleLbl="alignNode1" presStyleIdx="1" presStyleCnt="2">
        <dgm:presLayoutVars>
          <dgm:chMax val="0"/>
          <dgm:chPref val="0"/>
        </dgm:presLayoutVars>
      </dgm:prSet>
      <dgm:spPr/>
    </dgm:pt>
    <dgm:pt modelId="{C56DCCBC-89BC-4AE5-ADA3-0DCB3001CE41}" type="pres">
      <dgm:prSet presAssocID="{99F46505-5232-4277-AF46-F12B133EF86F}" presName="desTx" presStyleLbl="alignAccFollowNode1" presStyleIdx="1" presStyleCnt="2">
        <dgm:presLayoutVars/>
      </dgm:prSet>
      <dgm:spPr/>
    </dgm:pt>
  </dgm:ptLst>
  <dgm:cxnLst>
    <dgm:cxn modelId="{41200D00-E7D3-4E5E-8EB1-ADCC6DE4B740}" srcId="{99F46505-5232-4277-AF46-F12B133EF86F}" destId="{B1284487-176B-4A94-B70C-F9988657D696}" srcOrd="0" destOrd="0" parTransId="{9922293D-46C0-49A5-9754-A2996FBFF0A7}" sibTransId="{C0E44052-B94E-43A9-BE1B-A7330BB5E439}"/>
    <dgm:cxn modelId="{1EBB980E-5AD8-46C5-AF91-6D1710441BC5}" srcId="{4881FC0C-B33E-4410-ABD0-AEAB14613B93}" destId="{51592D16-D42F-41CD-A3DB-426AE899E6F4}" srcOrd="2" destOrd="0" parTransId="{77BD3290-4E33-48A9-948D-27D468D43666}" sibTransId="{513DE723-C9AD-4E0C-A0FE-882B046787E0}"/>
    <dgm:cxn modelId="{913A1015-BB54-44CD-AD74-54D6620BC75D}" type="presOf" srcId="{F87C7CD6-F1D4-441D-80F1-31B09E150783}" destId="{C56DCCBC-89BC-4AE5-ADA3-0DCB3001CE41}" srcOrd="0" destOrd="2" presId="urn:microsoft.com/office/officeart/2016/7/layout/ChevronBlockProcess"/>
    <dgm:cxn modelId="{0C4A5225-A962-41A9-9C5E-D20F3C987870}" srcId="{4881FC0C-B33E-4410-ABD0-AEAB14613B93}" destId="{CE051394-A9A8-41D6-85E3-2B10965F40D2}" srcOrd="1" destOrd="0" parTransId="{1BA112BF-F4A0-42F1-AAA4-0A0B14901173}" sibTransId="{D367D966-1A2F-45D5-A0F9-37494F3FD483}"/>
    <dgm:cxn modelId="{FE5EB226-BC0C-4F8A-B7CA-67A92E7A1E91}" type="presOf" srcId="{4881FC0C-B33E-4410-ABD0-AEAB14613B93}" destId="{B2626C96-7504-4259-A9F8-C815A2BD5FF3}" srcOrd="0" destOrd="0" presId="urn:microsoft.com/office/officeart/2016/7/layout/ChevronBlockProcess"/>
    <dgm:cxn modelId="{A2FD1730-A531-4B05-A09C-1732AD1B4C10}" type="presOf" srcId="{A8123671-A835-4B2F-B089-78CAF9940762}" destId="{C56DCCBC-89BC-4AE5-ADA3-0DCB3001CE41}" srcOrd="0" destOrd="3" presId="urn:microsoft.com/office/officeart/2016/7/layout/ChevronBlockProcess"/>
    <dgm:cxn modelId="{6900CC6E-BCC5-4EB4-9D00-74D56DE5CA7E}" srcId="{F7B29ECC-321F-4B48-B720-7DCFB0BCBCEF}" destId="{4881FC0C-B33E-4410-ABD0-AEAB14613B93}" srcOrd="0" destOrd="0" parTransId="{0392F4F8-FB91-439B-8B58-03B0CCF3F727}" sibTransId="{5D027346-2F74-4A64-8C44-387830FE978C}"/>
    <dgm:cxn modelId="{25960E7A-B912-48E7-BE47-6683B0438B8B}" type="presOf" srcId="{51592D16-D42F-41CD-A3DB-426AE899E6F4}" destId="{75C1090B-AAAD-4A32-8040-B1B263C3197E}" srcOrd="0" destOrd="2" presId="urn:microsoft.com/office/officeart/2016/7/layout/ChevronBlockProcess"/>
    <dgm:cxn modelId="{1BA9595A-24BA-4813-9DB4-22DAF9DF905A}" type="presOf" srcId="{A768781A-80E9-4045-929B-3D64F8D4723F}" destId="{C56DCCBC-89BC-4AE5-ADA3-0DCB3001CE41}" srcOrd="0" destOrd="1" presId="urn:microsoft.com/office/officeart/2016/7/layout/ChevronBlockProcess"/>
    <dgm:cxn modelId="{7B413C7B-0ADC-4B92-B7D7-5773FDB50408}" srcId="{99F46505-5232-4277-AF46-F12B133EF86F}" destId="{A8123671-A835-4B2F-B089-78CAF9940762}" srcOrd="3" destOrd="0" parTransId="{9170495C-BB7F-41D6-8AC8-EEFFBFA742AA}" sibTransId="{62331DD9-3B0C-40CA-B486-6FD94E59B78E}"/>
    <dgm:cxn modelId="{2DBA1D7C-A3D2-47A0-B83E-454F927D4EFB}" type="presOf" srcId="{F7B29ECC-321F-4B48-B720-7DCFB0BCBCEF}" destId="{0F799B66-9E99-4E54-8D2F-E19E067C59E0}" srcOrd="0" destOrd="0" presId="urn:microsoft.com/office/officeart/2016/7/layout/ChevronBlockProcess"/>
    <dgm:cxn modelId="{6B58E27C-4073-49B6-A670-10996E86EBC9}" type="presOf" srcId="{CE051394-A9A8-41D6-85E3-2B10965F40D2}" destId="{75C1090B-AAAD-4A32-8040-B1B263C3197E}" srcOrd="0" destOrd="1" presId="urn:microsoft.com/office/officeart/2016/7/layout/ChevronBlockProcess"/>
    <dgm:cxn modelId="{AECDB785-3E0B-4DAA-9074-3C0821975D69}" srcId="{4881FC0C-B33E-4410-ABD0-AEAB14613B93}" destId="{C1AF3622-25AD-4FB0-A090-7BCD8F730421}" srcOrd="0" destOrd="0" parTransId="{6B8E1DD2-C617-4E31-A99C-E7084609EA55}" sibTransId="{BDA82F00-0339-40CE-94C8-F6D4EA05717B}"/>
    <dgm:cxn modelId="{E2F1798D-C6AE-4209-A36A-4615EBA03635}" type="presOf" srcId="{B1284487-176B-4A94-B70C-F9988657D696}" destId="{C56DCCBC-89BC-4AE5-ADA3-0DCB3001CE41}" srcOrd="0" destOrd="0" presId="urn:microsoft.com/office/officeart/2016/7/layout/ChevronBlockProcess"/>
    <dgm:cxn modelId="{9470C4A2-D8A6-47F8-BC98-4EDD5E07E333}" srcId="{99F46505-5232-4277-AF46-F12B133EF86F}" destId="{F87C7CD6-F1D4-441D-80F1-31B09E150783}" srcOrd="2" destOrd="0" parTransId="{56151B4F-DFAF-4ED6-B3B5-F4B8599B152E}" sibTransId="{2AF19D86-924A-441C-AA2B-7F6490469177}"/>
    <dgm:cxn modelId="{510479A3-4DFE-423D-84B2-B8BEDC1A7E87}" srcId="{99F46505-5232-4277-AF46-F12B133EF86F}" destId="{A768781A-80E9-4045-929B-3D64F8D4723F}" srcOrd="1" destOrd="0" parTransId="{6F9382B0-BBEC-4AEF-BBB5-43E243013534}" sibTransId="{F6473931-57DC-40E2-8BDB-7E593E9DD13B}"/>
    <dgm:cxn modelId="{D5D110C6-382C-45F0-8390-C0B86788AACC}" srcId="{F7B29ECC-321F-4B48-B720-7DCFB0BCBCEF}" destId="{99F46505-5232-4277-AF46-F12B133EF86F}" srcOrd="1" destOrd="0" parTransId="{0116602D-E9D4-46B8-B94E-E1DDD13FCF76}" sibTransId="{FD6B568F-0B99-4B1A-AEE5-014F9113500E}"/>
    <dgm:cxn modelId="{27661AEF-DAD3-4665-8543-B57D9206AEBF}" type="presOf" srcId="{99F46505-5232-4277-AF46-F12B133EF86F}" destId="{4167B59E-F5AC-417E-A4E9-E1EBE8BCFD4D}" srcOrd="0" destOrd="0" presId="urn:microsoft.com/office/officeart/2016/7/layout/ChevronBlockProcess"/>
    <dgm:cxn modelId="{F2C02EEF-C97A-415B-BB8B-DEFEA4E6DE6D}" type="presOf" srcId="{C1AF3622-25AD-4FB0-A090-7BCD8F730421}" destId="{75C1090B-AAAD-4A32-8040-B1B263C3197E}" srcOrd="0" destOrd="0" presId="urn:microsoft.com/office/officeart/2016/7/layout/ChevronBlockProcess"/>
    <dgm:cxn modelId="{0A7FEDEE-D376-4A0E-9772-77B9658EEFF2}" type="presParOf" srcId="{0F799B66-9E99-4E54-8D2F-E19E067C59E0}" destId="{09D48D79-3A4D-4E4A-8ACF-8D95893329CC}" srcOrd="0" destOrd="0" presId="urn:microsoft.com/office/officeart/2016/7/layout/ChevronBlockProcess"/>
    <dgm:cxn modelId="{1D71CBCD-04A6-45DC-AB6A-78E2E46B2476}" type="presParOf" srcId="{09D48D79-3A4D-4E4A-8ACF-8D95893329CC}" destId="{B2626C96-7504-4259-A9F8-C815A2BD5FF3}" srcOrd="0" destOrd="0" presId="urn:microsoft.com/office/officeart/2016/7/layout/ChevronBlockProcess"/>
    <dgm:cxn modelId="{55084AAF-D024-4592-A09B-400CC4A3067A}" type="presParOf" srcId="{09D48D79-3A4D-4E4A-8ACF-8D95893329CC}" destId="{75C1090B-AAAD-4A32-8040-B1B263C3197E}" srcOrd="1" destOrd="0" presId="urn:microsoft.com/office/officeart/2016/7/layout/ChevronBlockProcess"/>
    <dgm:cxn modelId="{C3CEB18F-1ECB-45B1-A0D4-AB0E5D5A853F}" type="presParOf" srcId="{0F799B66-9E99-4E54-8D2F-E19E067C59E0}" destId="{4D80C68A-40CF-459E-9577-3CA79A7B749A}" srcOrd="1" destOrd="0" presId="urn:microsoft.com/office/officeart/2016/7/layout/ChevronBlockProcess"/>
    <dgm:cxn modelId="{F1295775-5B9B-4DAD-B40C-74FFEFA7B4E4}" type="presParOf" srcId="{0F799B66-9E99-4E54-8D2F-E19E067C59E0}" destId="{0004D1E4-5C73-43FE-8C26-90332D78B2F3}" srcOrd="2" destOrd="0" presId="urn:microsoft.com/office/officeart/2016/7/layout/ChevronBlockProcess"/>
    <dgm:cxn modelId="{35C2C500-D274-4EA5-BC63-1EC10C04A7E9}" type="presParOf" srcId="{0004D1E4-5C73-43FE-8C26-90332D78B2F3}" destId="{4167B59E-F5AC-417E-A4E9-E1EBE8BCFD4D}" srcOrd="0" destOrd="0" presId="urn:microsoft.com/office/officeart/2016/7/layout/ChevronBlockProcess"/>
    <dgm:cxn modelId="{69E3CCF4-6D2E-4797-B962-7AE8E7080351}" type="presParOf" srcId="{0004D1E4-5C73-43FE-8C26-90332D78B2F3}" destId="{C56DCCBC-89BC-4AE5-ADA3-0DCB3001CE4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F7B81F-0D0B-49DA-BEFC-C8659DCA60E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64BF11-B466-40B4-BBCA-EF7C09FF4E12}">
      <dgm:prSet/>
      <dgm:spPr/>
      <dgm:t>
        <a:bodyPr/>
        <a:lstStyle/>
        <a:p>
          <a:r>
            <a:rPr lang="es-CL" baseline="0"/>
            <a:t>Godot</a:t>
          </a:r>
          <a:endParaRPr lang="en-US"/>
        </a:p>
      </dgm:t>
    </dgm:pt>
    <dgm:pt modelId="{94AB94F7-7F2B-450D-AFF0-FADEC1098A3A}" type="parTrans" cxnId="{C488D5E5-F347-4ED7-87D3-DC9BE47A5572}">
      <dgm:prSet/>
      <dgm:spPr/>
      <dgm:t>
        <a:bodyPr/>
        <a:lstStyle/>
        <a:p>
          <a:endParaRPr lang="en-US"/>
        </a:p>
      </dgm:t>
    </dgm:pt>
    <dgm:pt modelId="{0A80F1A7-4D94-4D51-8CBC-C039A6E70D76}" type="sibTrans" cxnId="{C488D5E5-F347-4ED7-87D3-DC9BE47A5572}">
      <dgm:prSet/>
      <dgm:spPr/>
      <dgm:t>
        <a:bodyPr/>
        <a:lstStyle/>
        <a:p>
          <a:endParaRPr lang="en-US"/>
        </a:p>
      </dgm:t>
    </dgm:pt>
    <dgm:pt modelId="{3A145375-D6F8-49E1-8C77-595DBA7525F1}">
      <dgm:prSet/>
      <dgm:spPr/>
      <dgm:t>
        <a:bodyPr/>
        <a:lstStyle/>
        <a:p>
          <a:r>
            <a:rPr lang="es-CL" baseline="0"/>
            <a:t>GDScript</a:t>
          </a:r>
          <a:endParaRPr lang="en-US"/>
        </a:p>
      </dgm:t>
    </dgm:pt>
    <dgm:pt modelId="{DC03522C-AE13-4AAD-993C-2DC344120CA9}" type="parTrans" cxnId="{5CA19A55-3F51-4128-8479-4AF61E1AE3B4}">
      <dgm:prSet/>
      <dgm:spPr/>
      <dgm:t>
        <a:bodyPr/>
        <a:lstStyle/>
        <a:p>
          <a:endParaRPr lang="en-US"/>
        </a:p>
      </dgm:t>
    </dgm:pt>
    <dgm:pt modelId="{E9CB273D-55E2-4946-8363-5AF265BB9BA9}" type="sibTrans" cxnId="{5CA19A55-3F51-4128-8479-4AF61E1AE3B4}">
      <dgm:prSet/>
      <dgm:spPr/>
      <dgm:t>
        <a:bodyPr/>
        <a:lstStyle/>
        <a:p>
          <a:endParaRPr lang="en-US"/>
        </a:p>
      </dgm:t>
    </dgm:pt>
    <dgm:pt modelId="{4B59EDDD-3976-4CC5-8B25-9A9687F78C10}">
      <dgm:prSet/>
      <dgm:spPr/>
      <dgm:t>
        <a:bodyPr/>
        <a:lstStyle/>
        <a:p>
          <a:r>
            <a:rPr lang="es-CL" baseline="0" dirty="0" err="1"/>
            <a:t>Aseprite</a:t>
          </a:r>
          <a:endParaRPr lang="en-US" dirty="0"/>
        </a:p>
      </dgm:t>
    </dgm:pt>
    <dgm:pt modelId="{876C76B9-C6C8-4BF0-BF3B-37B92BACBF70}" type="parTrans" cxnId="{B8475101-11F6-42EE-B2B8-033B2BD7D749}">
      <dgm:prSet/>
      <dgm:spPr/>
      <dgm:t>
        <a:bodyPr/>
        <a:lstStyle/>
        <a:p>
          <a:endParaRPr lang="en-US"/>
        </a:p>
      </dgm:t>
    </dgm:pt>
    <dgm:pt modelId="{6EB132E2-5635-4A11-881F-619A45ED03AC}" type="sibTrans" cxnId="{B8475101-11F6-42EE-B2B8-033B2BD7D749}">
      <dgm:prSet/>
      <dgm:spPr/>
      <dgm:t>
        <a:bodyPr/>
        <a:lstStyle/>
        <a:p>
          <a:endParaRPr lang="en-US"/>
        </a:p>
      </dgm:t>
    </dgm:pt>
    <dgm:pt modelId="{BEDF8D00-4CBF-405F-A966-5AEA7FEC6729}">
      <dgm:prSet/>
      <dgm:spPr/>
      <dgm:t>
        <a:bodyPr/>
        <a:lstStyle/>
        <a:p>
          <a:r>
            <a:rPr lang="es-CL" baseline="0" dirty="0" err="1"/>
            <a:t>Pixelorama</a:t>
          </a:r>
          <a:endParaRPr lang="en-US" dirty="0"/>
        </a:p>
      </dgm:t>
    </dgm:pt>
    <dgm:pt modelId="{3EC65524-8BB1-416D-A401-392A2BE3BE85}" type="parTrans" cxnId="{7B842BBD-840F-499A-9A4C-2061B28A6746}">
      <dgm:prSet/>
      <dgm:spPr/>
      <dgm:t>
        <a:bodyPr/>
        <a:lstStyle/>
        <a:p>
          <a:endParaRPr lang="en-US"/>
        </a:p>
      </dgm:t>
    </dgm:pt>
    <dgm:pt modelId="{11BD2024-A86C-474F-9F82-6667A15572F2}" type="sibTrans" cxnId="{7B842BBD-840F-499A-9A4C-2061B28A6746}">
      <dgm:prSet/>
      <dgm:spPr/>
      <dgm:t>
        <a:bodyPr/>
        <a:lstStyle/>
        <a:p>
          <a:endParaRPr lang="en-US"/>
        </a:p>
      </dgm:t>
    </dgm:pt>
    <dgm:pt modelId="{C05AFAC4-497E-4B33-960C-346916DD24CF}">
      <dgm:prSet/>
      <dgm:spPr/>
      <dgm:t>
        <a:bodyPr/>
        <a:lstStyle/>
        <a:p>
          <a:r>
            <a:rPr lang="es-CL" baseline="0" dirty="0" err="1"/>
            <a:t>Firebase</a:t>
          </a:r>
          <a:endParaRPr lang="en-US" dirty="0"/>
        </a:p>
      </dgm:t>
    </dgm:pt>
    <dgm:pt modelId="{9C62D668-F65C-426E-9D9F-B4179E4CC932}" type="parTrans" cxnId="{D78ADB10-3EE3-4FEF-BD21-E51E36FFCBD0}">
      <dgm:prSet/>
      <dgm:spPr/>
      <dgm:t>
        <a:bodyPr/>
        <a:lstStyle/>
        <a:p>
          <a:endParaRPr lang="en-US"/>
        </a:p>
      </dgm:t>
    </dgm:pt>
    <dgm:pt modelId="{37AEC8B4-698E-4996-869C-153AC439DB6E}" type="sibTrans" cxnId="{D78ADB10-3EE3-4FEF-BD21-E51E36FFCBD0}">
      <dgm:prSet/>
      <dgm:spPr/>
      <dgm:t>
        <a:bodyPr/>
        <a:lstStyle/>
        <a:p>
          <a:endParaRPr lang="en-US"/>
        </a:p>
      </dgm:t>
    </dgm:pt>
    <dgm:pt modelId="{32BD207F-3F2D-4061-902E-88583AB81902}">
      <dgm:prSet/>
      <dgm:spPr/>
      <dgm:t>
        <a:bodyPr/>
        <a:lstStyle/>
        <a:p>
          <a:r>
            <a:rPr lang="es-CL" baseline="0"/>
            <a:t>Itch.io</a:t>
          </a:r>
          <a:endParaRPr lang="en-US"/>
        </a:p>
      </dgm:t>
    </dgm:pt>
    <dgm:pt modelId="{CE2EA3AB-EBB3-4B61-98C6-36EFAA5887DC}" type="parTrans" cxnId="{8B9BD066-314C-47DA-99BF-6B81296FFC09}">
      <dgm:prSet/>
      <dgm:spPr/>
      <dgm:t>
        <a:bodyPr/>
        <a:lstStyle/>
        <a:p>
          <a:endParaRPr lang="en-US"/>
        </a:p>
      </dgm:t>
    </dgm:pt>
    <dgm:pt modelId="{9484C95C-9AD6-40C8-A451-8FA461184FB5}" type="sibTrans" cxnId="{8B9BD066-314C-47DA-99BF-6B81296FFC09}">
      <dgm:prSet/>
      <dgm:spPr/>
      <dgm:t>
        <a:bodyPr/>
        <a:lstStyle/>
        <a:p>
          <a:endParaRPr lang="en-US"/>
        </a:p>
      </dgm:t>
    </dgm:pt>
    <dgm:pt modelId="{3483A768-8A91-4565-9CB4-6BB3844276F0}" type="pres">
      <dgm:prSet presAssocID="{78F7B81F-0D0B-49DA-BEFC-C8659DCA60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7811F-C668-4B87-B650-1FAA96CECAE4}" type="pres">
      <dgm:prSet presAssocID="{5064BF11-B466-40B4-BBCA-EF7C09FF4E12}" presName="hierRoot1" presStyleCnt="0"/>
      <dgm:spPr/>
    </dgm:pt>
    <dgm:pt modelId="{F6AB7CB5-517F-4696-9874-3A7BA18421F6}" type="pres">
      <dgm:prSet presAssocID="{5064BF11-B466-40B4-BBCA-EF7C09FF4E12}" presName="composite" presStyleCnt="0"/>
      <dgm:spPr/>
    </dgm:pt>
    <dgm:pt modelId="{52895440-21BE-42A5-8E5C-3EE01E7F0366}" type="pres">
      <dgm:prSet presAssocID="{5064BF11-B466-40B4-BBCA-EF7C09FF4E12}" presName="background" presStyleLbl="node0" presStyleIdx="0" presStyleCnt="6"/>
      <dgm:spPr/>
    </dgm:pt>
    <dgm:pt modelId="{A8EEFAD5-578E-4B82-83E8-F4185AC409BD}" type="pres">
      <dgm:prSet presAssocID="{5064BF11-B466-40B4-BBCA-EF7C09FF4E12}" presName="text" presStyleLbl="fgAcc0" presStyleIdx="0" presStyleCnt="6">
        <dgm:presLayoutVars>
          <dgm:chPref val="3"/>
        </dgm:presLayoutVars>
      </dgm:prSet>
      <dgm:spPr/>
    </dgm:pt>
    <dgm:pt modelId="{F41C7D94-79EE-4AF4-8AB6-62B19021877F}" type="pres">
      <dgm:prSet presAssocID="{5064BF11-B466-40B4-BBCA-EF7C09FF4E12}" presName="hierChild2" presStyleCnt="0"/>
      <dgm:spPr/>
    </dgm:pt>
    <dgm:pt modelId="{ECF3B381-0BEB-4FC3-9902-33E5E42D937A}" type="pres">
      <dgm:prSet presAssocID="{3A145375-D6F8-49E1-8C77-595DBA7525F1}" presName="hierRoot1" presStyleCnt="0"/>
      <dgm:spPr/>
    </dgm:pt>
    <dgm:pt modelId="{810CB4E1-3B38-49B1-B289-2784E8A10FBD}" type="pres">
      <dgm:prSet presAssocID="{3A145375-D6F8-49E1-8C77-595DBA7525F1}" presName="composite" presStyleCnt="0"/>
      <dgm:spPr/>
    </dgm:pt>
    <dgm:pt modelId="{C11C3BEF-3355-4EFB-9CD1-EF410B9079FF}" type="pres">
      <dgm:prSet presAssocID="{3A145375-D6F8-49E1-8C77-595DBA7525F1}" presName="background" presStyleLbl="node0" presStyleIdx="1" presStyleCnt="6"/>
      <dgm:spPr/>
    </dgm:pt>
    <dgm:pt modelId="{F69DDB69-2B2A-46F0-8ED1-198E58049F6F}" type="pres">
      <dgm:prSet presAssocID="{3A145375-D6F8-49E1-8C77-595DBA7525F1}" presName="text" presStyleLbl="fgAcc0" presStyleIdx="1" presStyleCnt="6">
        <dgm:presLayoutVars>
          <dgm:chPref val="3"/>
        </dgm:presLayoutVars>
      </dgm:prSet>
      <dgm:spPr/>
    </dgm:pt>
    <dgm:pt modelId="{76DB8056-7DE6-4B90-BC54-F9213CE7D32B}" type="pres">
      <dgm:prSet presAssocID="{3A145375-D6F8-49E1-8C77-595DBA7525F1}" presName="hierChild2" presStyleCnt="0"/>
      <dgm:spPr/>
    </dgm:pt>
    <dgm:pt modelId="{A3780AF0-609F-476E-8CE4-F0491491B662}" type="pres">
      <dgm:prSet presAssocID="{4B59EDDD-3976-4CC5-8B25-9A9687F78C10}" presName="hierRoot1" presStyleCnt="0"/>
      <dgm:spPr/>
    </dgm:pt>
    <dgm:pt modelId="{F203EE68-9A26-4679-896A-7ADA1306E7DF}" type="pres">
      <dgm:prSet presAssocID="{4B59EDDD-3976-4CC5-8B25-9A9687F78C10}" presName="composite" presStyleCnt="0"/>
      <dgm:spPr/>
    </dgm:pt>
    <dgm:pt modelId="{60DF4B43-E738-4B63-A8B2-238B6B07E0E9}" type="pres">
      <dgm:prSet presAssocID="{4B59EDDD-3976-4CC5-8B25-9A9687F78C10}" presName="background" presStyleLbl="node0" presStyleIdx="2" presStyleCnt="6"/>
      <dgm:spPr/>
    </dgm:pt>
    <dgm:pt modelId="{F0B20A48-C73C-40E1-8830-D3FA9844BACA}" type="pres">
      <dgm:prSet presAssocID="{4B59EDDD-3976-4CC5-8B25-9A9687F78C10}" presName="text" presStyleLbl="fgAcc0" presStyleIdx="2" presStyleCnt="6">
        <dgm:presLayoutVars>
          <dgm:chPref val="3"/>
        </dgm:presLayoutVars>
      </dgm:prSet>
      <dgm:spPr/>
    </dgm:pt>
    <dgm:pt modelId="{FF1384AA-AED8-44D6-82AB-7034EDF1FE7A}" type="pres">
      <dgm:prSet presAssocID="{4B59EDDD-3976-4CC5-8B25-9A9687F78C10}" presName="hierChild2" presStyleCnt="0"/>
      <dgm:spPr/>
    </dgm:pt>
    <dgm:pt modelId="{4CB7275D-413F-49BC-ACEE-783D956F4B02}" type="pres">
      <dgm:prSet presAssocID="{BEDF8D00-4CBF-405F-A966-5AEA7FEC6729}" presName="hierRoot1" presStyleCnt="0"/>
      <dgm:spPr/>
    </dgm:pt>
    <dgm:pt modelId="{A92F8D41-237C-4507-A79B-6E5B69CBD9D0}" type="pres">
      <dgm:prSet presAssocID="{BEDF8D00-4CBF-405F-A966-5AEA7FEC6729}" presName="composite" presStyleCnt="0"/>
      <dgm:spPr/>
    </dgm:pt>
    <dgm:pt modelId="{3E4F537A-8784-4AEC-948A-79ABF489A2A2}" type="pres">
      <dgm:prSet presAssocID="{BEDF8D00-4CBF-405F-A966-5AEA7FEC6729}" presName="background" presStyleLbl="node0" presStyleIdx="3" presStyleCnt="6"/>
      <dgm:spPr/>
    </dgm:pt>
    <dgm:pt modelId="{74257BB6-5BF3-4A33-880D-06CF4663A8C8}" type="pres">
      <dgm:prSet presAssocID="{BEDF8D00-4CBF-405F-A966-5AEA7FEC6729}" presName="text" presStyleLbl="fgAcc0" presStyleIdx="3" presStyleCnt="6">
        <dgm:presLayoutVars>
          <dgm:chPref val="3"/>
        </dgm:presLayoutVars>
      </dgm:prSet>
      <dgm:spPr/>
    </dgm:pt>
    <dgm:pt modelId="{FDD9A99B-4AD0-41D9-8559-E7D3DC38CBF1}" type="pres">
      <dgm:prSet presAssocID="{BEDF8D00-4CBF-405F-A966-5AEA7FEC6729}" presName="hierChild2" presStyleCnt="0"/>
      <dgm:spPr/>
    </dgm:pt>
    <dgm:pt modelId="{32B47395-7415-473B-A376-D073FCFDFE3B}" type="pres">
      <dgm:prSet presAssocID="{C05AFAC4-497E-4B33-960C-346916DD24CF}" presName="hierRoot1" presStyleCnt="0"/>
      <dgm:spPr/>
    </dgm:pt>
    <dgm:pt modelId="{821DA563-31AE-4D3B-9F9F-23F067A0DAC0}" type="pres">
      <dgm:prSet presAssocID="{C05AFAC4-497E-4B33-960C-346916DD24CF}" presName="composite" presStyleCnt="0"/>
      <dgm:spPr/>
    </dgm:pt>
    <dgm:pt modelId="{8958E276-970F-499B-B0CE-50760AC8B46E}" type="pres">
      <dgm:prSet presAssocID="{C05AFAC4-497E-4B33-960C-346916DD24CF}" presName="background" presStyleLbl="node0" presStyleIdx="4" presStyleCnt="6"/>
      <dgm:spPr/>
    </dgm:pt>
    <dgm:pt modelId="{35E1EDA0-29E2-4C81-94DF-4D0792299637}" type="pres">
      <dgm:prSet presAssocID="{C05AFAC4-497E-4B33-960C-346916DD24CF}" presName="text" presStyleLbl="fgAcc0" presStyleIdx="4" presStyleCnt="6">
        <dgm:presLayoutVars>
          <dgm:chPref val="3"/>
        </dgm:presLayoutVars>
      </dgm:prSet>
      <dgm:spPr/>
    </dgm:pt>
    <dgm:pt modelId="{967B51DB-4DDA-416D-89D3-42C508AAD959}" type="pres">
      <dgm:prSet presAssocID="{C05AFAC4-497E-4B33-960C-346916DD24CF}" presName="hierChild2" presStyleCnt="0"/>
      <dgm:spPr/>
    </dgm:pt>
    <dgm:pt modelId="{99D9FD16-69E7-4FB0-A0A7-ECE20FE81196}" type="pres">
      <dgm:prSet presAssocID="{32BD207F-3F2D-4061-902E-88583AB81902}" presName="hierRoot1" presStyleCnt="0"/>
      <dgm:spPr/>
    </dgm:pt>
    <dgm:pt modelId="{7CBF09B1-2677-4481-93CC-D666C2ADC9E9}" type="pres">
      <dgm:prSet presAssocID="{32BD207F-3F2D-4061-902E-88583AB81902}" presName="composite" presStyleCnt="0"/>
      <dgm:spPr/>
    </dgm:pt>
    <dgm:pt modelId="{A8DF60C4-BDCF-4775-91E3-C453A7C0EE9D}" type="pres">
      <dgm:prSet presAssocID="{32BD207F-3F2D-4061-902E-88583AB81902}" presName="background" presStyleLbl="node0" presStyleIdx="5" presStyleCnt="6"/>
      <dgm:spPr/>
    </dgm:pt>
    <dgm:pt modelId="{EC3BDA1B-6258-43AA-A3D7-564929B619F2}" type="pres">
      <dgm:prSet presAssocID="{32BD207F-3F2D-4061-902E-88583AB81902}" presName="text" presStyleLbl="fgAcc0" presStyleIdx="5" presStyleCnt="6">
        <dgm:presLayoutVars>
          <dgm:chPref val="3"/>
        </dgm:presLayoutVars>
      </dgm:prSet>
      <dgm:spPr/>
    </dgm:pt>
    <dgm:pt modelId="{5B48DB0A-23AB-4F35-8236-9B18058A3FC3}" type="pres">
      <dgm:prSet presAssocID="{32BD207F-3F2D-4061-902E-88583AB81902}" presName="hierChild2" presStyleCnt="0"/>
      <dgm:spPr/>
    </dgm:pt>
  </dgm:ptLst>
  <dgm:cxnLst>
    <dgm:cxn modelId="{B8475101-11F6-42EE-B2B8-033B2BD7D749}" srcId="{78F7B81F-0D0B-49DA-BEFC-C8659DCA60E6}" destId="{4B59EDDD-3976-4CC5-8B25-9A9687F78C10}" srcOrd="2" destOrd="0" parTransId="{876C76B9-C6C8-4BF0-BF3B-37B92BACBF70}" sibTransId="{6EB132E2-5635-4A11-881F-619A45ED03AC}"/>
    <dgm:cxn modelId="{D78ADB10-3EE3-4FEF-BD21-E51E36FFCBD0}" srcId="{78F7B81F-0D0B-49DA-BEFC-C8659DCA60E6}" destId="{C05AFAC4-497E-4B33-960C-346916DD24CF}" srcOrd="4" destOrd="0" parTransId="{9C62D668-F65C-426E-9D9F-B4179E4CC932}" sibTransId="{37AEC8B4-698E-4996-869C-153AC439DB6E}"/>
    <dgm:cxn modelId="{305DB439-E6A5-460E-AFD9-18421926CE85}" type="presOf" srcId="{BEDF8D00-4CBF-405F-A966-5AEA7FEC6729}" destId="{74257BB6-5BF3-4A33-880D-06CF4663A8C8}" srcOrd="0" destOrd="0" presId="urn:microsoft.com/office/officeart/2005/8/layout/hierarchy1"/>
    <dgm:cxn modelId="{DD105B3F-8643-4FCA-AFA9-FDFB87B1337B}" type="presOf" srcId="{78F7B81F-0D0B-49DA-BEFC-C8659DCA60E6}" destId="{3483A768-8A91-4565-9CB4-6BB3844276F0}" srcOrd="0" destOrd="0" presId="urn:microsoft.com/office/officeart/2005/8/layout/hierarchy1"/>
    <dgm:cxn modelId="{8B9BD066-314C-47DA-99BF-6B81296FFC09}" srcId="{78F7B81F-0D0B-49DA-BEFC-C8659DCA60E6}" destId="{32BD207F-3F2D-4061-902E-88583AB81902}" srcOrd="5" destOrd="0" parTransId="{CE2EA3AB-EBB3-4B61-98C6-36EFAA5887DC}" sibTransId="{9484C95C-9AD6-40C8-A451-8FA461184FB5}"/>
    <dgm:cxn modelId="{4E2F5472-1A45-4363-886D-DC00499F6CC2}" type="presOf" srcId="{5064BF11-B466-40B4-BBCA-EF7C09FF4E12}" destId="{A8EEFAD5-578E-4B82-83E8-F4185AC409BD}" srcOrd="0" destOrd="0" presId="urn:microsoft.com/office/officeart/2005/8/layout/hierarchy1"/>
    <dgm:cxn modelId="{2E96A753-36C9-4B7C-BA59-0C0496810B6B}" type="presOf" srcId="{4B59EDDD-3976-4CC5-8B25-9A9687F78C10}" destId="{F0B20A48-C73C-40E1-8830-D3FA9844BACA}" srcOrd="0" destOrd="0" presId="urn:microsoft.com/office/officeart/2005/8/layout/hierarchy1"/>
    <dgm:cxn modelId="{1B6FF774-AA17-4E9A-9EB9-9E6D4E727E46}" type="presOf" srcId="{C05AFAC4-497E-4B33-960C-346916DD24CF}" destId="{35E1EDA0-29E2-4C81-94DF-4D0792299637}" srcOrd="0" destOrd="0" presId="urn:microsoft.com/office/officeart/2005/8/layout/hierarchy1"/>
    <dgm:cxn modelId="{5CA19A55-3F51-4128-8479-4AF61E1AE3B4}" srcId="{78F7B81F-0D0B-49DA-BEFC-C8659DCA60E6}" destId="{3A145375-D6F8-49E1-8C77-595DBA7525F1}" srcOrd="1" destOrd="0" parTransId="{DC03522C-AE13-4AAD-993C-2DC344120CA9}" sibTransId="{E9CB273D-55E2-4946-8363-5AF265BB9BA9}"/>
    <dgm:cxn modelId="{7B842BBD-840F-499A-9A4C-2061B28A6746}" srcId="{78F7B81F-0D0B-49DA-BEFC-C8659DCA60E6}" destId="{BEDF8D00-4CBF-405F-A966-5AEA7FEC6729}" srcOrd="3" destOrd="0" parTransId="{3EC65524-8BB1-416D-A401-392A2BE3BE85}" sibTransId="{11BD2024-A86C-474F-9F82-6667A15572F2}"/>
    <dgm:cxn modelId="{9F8BA2BD-5EE5-45B4-BB67-71DB9A0996CE}" type="presOf" srcId="{32BD207F-3F2D-4061-902E-88583AB81902}" destId="{EC3BDA1B-6258-43AA-A3D7-564929B619F2}" srcOrd="0" destOrd="0" presId="urn:microsoft.com/office/officeart/2005/8/layout/hierarchy1"/>
    <dgm:cxn modelId="{C488D5E5-F347-4ED7-87D3-DC9BE47A5572}" srcId="{78F7B81F-0D0B-49DA-BEFC-C8659DCA60E6}" destId="{5064BF11-B466-40B4-BBCA-EF7C09FF4E12}" srcOrd="0" destOrd="0" parTransId="{94AB94F7-7F2B-450D-AFF0-FADEC1098A3A}" sibTransId="{0A80F1A7-4D94-4D51-8CBC-C039A6E70D76}"/>
    <dgm:cxn modelId="{E4A0E2E6-FDC1-4C41-82A8-4C725C3EC8DA}" type="presOf" srcId="{3A145375-D6F8-49E1-8C77-595DBA7525F1}" destId="{F69DDB69-2B2A-46F0-8ED1-198E58049F6F}" srcOrd="0" destOrd="0" presId="urn:microsoft.com/office/officeart/2005/8/layout/hierarchy1"/>
    <dgm:cxn modelId="{B94A75AD-91DF-426B-B0D9-5FE5A981E379}" type="presParOf" srcId="{3483A768-8A91-4565-9CB4-6BB3844276F0}" destId="{6657811F-C668-4B87-B650-1FAA96CECAE4}" srcOrd="0" destOrd="0" presId="urn:microsoft.com/office/officeart/2005/8/layout/hierarchy1"/>
    <dgm:cxn modelId="{02043907-2346-4CD4-BBEF-D40EA9A5FE22}" type="presParOf" srcId="{6657811F-C668-4B87-B650-1FAA96CECAE4}" destId="{F6AB7CB5-517F-4696-9874-3A7BA18421F6}" srcOrd="0" destOrd="0" presId="urn:microsoft.com/office/officeart/2005/8/layout/hierarchy1"/>
    <dgm:cxn modelId="{6B17E190-E800-46D2-A420-CE74379546B2}" type="presParOf" srcId="{F6AB7CB5-517F-4696-9874-3A7BA18421F6}" destId="{52895440-21BE-42A5-8E5C-3EE01E7F0366}" srcOrd="0" destOrd="0" presId="urn:microsoft.com/office/officeart/2005/8/layout/hierarchy1"/>
    <dgm:cxn modelId="{94155738-CDCD-4686-B2D6-6E75871D9B41}" type="presParOf" srcId="{F6AB7CB5-517F-4696-9874-3A7BA18421F6}" destId="{A8EEFAD5-578E-4B82-83E8-F4185AC409BD}" srcOrd="1" destOrd="0" presId="urn:microsoft.com/office/officeart/2005/8/layout/hierarchy1"/>
    <dgm:cxn modelId="{98C69CFE-0AC4-401F-A62A-CB8B3F4DC725}" type="presParOf" srcId="{6657811F-C668-4B87-B650-1FAA96CECAE4}" destId="{F41C7D94-79EE-4AF4-8AB6-62B19021877F}" srcOrd="1" destOrd="0" presId="urn:microsoft.com/office/officeart/2005/8/layout/hierarchy1"/>
    <dgm:cxn modelId="{D0EF3184-FA9D-4D0B-AB9C-21ADC1F614D2}" type="presParOf" srcId="{3483A768-8A91-4565-9CB4-6BB3844276F0}" destId="{ECF3B381-0BEB-4FC3-9902-33E5E42D937A}" srcOrd="1" destOrd="0" presId="urn:microsoft.com/office/officeart/2005/8/layout/hierarchy1"/>
    <dgm:cxn modelId="{5314D7FD-D04B-412E-8709-82D188B4B8FF}" type="presParOf" srcId="{ECF3B381-0BEB-4FC3-9902-33E5E42D937A}" destId="{810CB4E1-3B38-49B1-B289-2784E8A10FBD}" srcOrd="0" destOrd="0" presId="urn:microsoft.com/office/officeart/2005/8/layout/hierarchy1"/>
    <dgm:cxn modelId="{E0BB5CBE-DE7E-4219-A75E-8A107D737B3C}" type="presParOf" srcId="{810CB4E1-3B38-49B1-B289-2784E8A10FBD}" destId="{C11C3BEF-3355-4EFB-9CD1-EF410B9079FF}" srcOrd="0" destOrd="0" presId="urn:microsoft.com/office/officeart/2005/8/layout/hierarchy1"/>
    <dgm:cxn modelId="{53409D7A-986C-4C96-A682-66A7FD07E553}" type="presParOf" srcId="{810CB4E1-3B38-49B1-B289-2784E8A10FBD}" destId="{F69DDB69-2B2A-46F0-8ED1-198E58049F6F}" srcOrd="1" destOrd="0" presId="urn:microsoft.com/office/officeart/2005/8/layout/hierarchy1"/>
    <dgm:cxn modelId="{CE2F8E7C-7949-43E1-8F6F-361E8E9CBBAD}" type="presParOf" srcId="{ECF3B381-0BEB-4FC3-9902-33E5E42D937A}" destId="{76DB8056-7DE6-4B90-BC54-F9213CE7D32B}" srcOrd="1" destOrd="0" presId="urn:microsoft.com/office/officeart/2005/8/layout/hierarchy1"/>
    <dgm:cxn modelId="{F6C062C0-D9F6-4CDD-B50E-DAB7EB7818DF}" type="presParOf" srcId="{3483A768-8A91-4565-9CB4-6BB3844276F0}" destId="{A3780AF0-609F-476E-8CE4-F0491491B662}" srcOrd="2" destOrd="0" presId="urn:microsoft.com/office/officeart/2005/8/layout/hierarchy1"/>
    <dgm:cxn modelId="{DD479C75-976A-4050-9233-9CCA19A0DEDE}" type="presParOf" srcId="{A3780AF0-609F-476E-8CE4-F0491491B662}" destId="{F203EE68-9A26-4679-896A-7ADA1306E7DF}" srcOrd="0" destOrd="0" presId="urn:microsoft.com/office/officeart/2005/8/layout/hierarchy1"/>
    <dgm:cxn modelId="{55A450E9-53A3-442B-9BF9-F516D08D7E55}" type="presParOf" srcId="{F203EE68-9A26-4679-896A-7ADA1306E7DF}" destId="{60DF4B43-E738-4B63-A8B2-238B6B07E0E9}" srcOrd="0" destOrd="0" presId="urn:microsoft.com/office/officeart/2005/8/layout/hierarchy1"/>
    <dgm:cxn modelId="{E834F520-DE39-4CBD-AEE9-6F053F3EB6E4}" type="presParOf" srcId="{F203EE68-9A26-4679-896A-7ADA1306E7DF}" destId="{F0B20A48-C73C-40E1-8830-D3FA9844BACA}" srcOrd="1" destOrd="0" presId="urn:microsoft.com/office/officeart/2005/8/layout/hierarchy1"/>
    <dgm:cxn modelId="{30BB2222-8374-4332-8335-E58F17832336}" type="presParOf" srcId="{A3780AF0-609F-476E-8CE4-F0491491B662}" destId="{FF1384AA-AED8-44D6-82AB-7034EDF1FE7A}" srcOrd="1" destOrd="0" presId="urn:microsoft.com/office/officeart/2005/8/layout/hierarchy1"/>
    <dgm:cxn modelId="{4BDED3C0-A5F6-459B-99E0-891C0B797613}" type="presParOf" srcId="{3483A768-8A91-4565-9CB4-6BB3844276F0}" destId="{4CB7275D-413F-49BC-ACEE-783D956F4B02}" srcOrd="3" destOrd="0" presId="urn:microsoft.com/office/officeart/2005/8/layout/hierarchy1"/>
    <dgm:cxn modelId="{3282FF95-D9F0-4F62-B31A-BA4DDA3FB7A9}" type="presParOf" srcId="{4CB7275D-413F-49BC-ACEE-783D956F4B02}" destId="{A92F8D41-237C-4507-A79B-6E5B69CBD9D0}" srcOrd="0" destOrd="0" presId="urn:microsoft.com/office/officeart/2005/8/layout/hierarchy1"/>
    <dgm:cxn modelId="{9BA5B44D-9748-4338-8240-1FF3F6A76830}" type="presParOf" srcId="{A92F8D41-237C-4507-A79B-6E5B69CBD9D0}" destId="{3E4F537A-8784-4AEC-948A-79ABF489A2A2}" srcOrd="0" destOrd="0" presId="urn:microsoft.com/office/officeart/2005/8/layout/hierarchy1"/>
    <dgm:cxn modelId="{8494E146-E001-43CF-8D8F-C2749B2D20F9}" type="presParOf" srcId="{A92F8D41-237C-4507-A79B-6E5B69CBD9D0}" destId="{74257BB6-5BF3-4A33-880D-06CF4663A8C8}" srcOrd="1" destOrd="0" presId="urn:microsoft.com/office/officeart/2005/8/layout/hierarchy1"/>
    <dgm:cxn modelId="{E0166B4E-D995-4D51-8AF4-92E4E5E5EAC0}" type="presParOf" srcId="{4CB7275D-413F-49BC-ACEE-783D956F4B02}" destId="{FDD9A99B-4AD0-41D9-8559-E7D3DC38CBF1}" srcOrd="1" destOrd="0" presId="urn:microsoft.com/office/officeart/2005/8/layout/hierarchy1"/>
    <dgm:cxn modelId="{E5234F42-B6DD-4F82-BC21-EC90A79B0F11}" type="presParOf" srcId="{3483A768-8A91-4565-9CB4-6BB3844276F0}" destId="{32B47395-7415-473B-A376-D073FCFDFE3B}" srcOrd="4" destOrd="0" presId="urn:microsoft.com/office/officeart/2005/8/layout/hierarchy1"/>
    <dgm:cxn modelId="{59EFED4A-870B-4B72-BE30-90F5C56E26FB}" type="presParOf" srcId="{32B47395-7415-473B-A376-D073FCFDFE3B}" destId="{821DA563-31AE-4D3B-9F9F-23F067A0DAC0}" srcOrd="0" destOrd="0" presId="urn:microsoft.com/office/officeart/2005/8/layout/hierarchy1"/>
    <dgm:cxn modelId="{7566403F-F316-4A34-94C0-9A3B00D34B1F}" type="presParOf" srcId="{821DA563-31AE-4D3B-9F9F-23F067A0DAC0}" destId="{8958E276-970F-499B-B0CE-50760AC8B46E}" srcOrd="0" destOrd="0" presId="urn:microsoft.com/office/officeart/2005/8/layout/hierarchy1"/>
    <dgm:cxn modelId="{30F53AEF-31B0-4C72-AAF8-F618477F4F9E}" type="presParOf" srcId="{821DA563-31AE-4D3B-9F9F-23F067A0DAC0}" destId="{35E1EDA0-29E2-4C81-94DF-4D0792299637}" srcOrd="1" destOrd="0" presId="urn:microsoft.com/office/officeart/2005/8/layout/hierarchy1"/>
    <dgm:cxn modelId="{5949E932-5B44-4931-9BD6-2C9CBE60A939}" type="presParOf" srcId="{32B47395-7415-473B-A376-D073FCFDFE3B}" destId="{967B51DB-4DDA-416D-89D3-42C508AAD959}" srcOrd="1" destOrd="0" presId="urn:microsoft.com/office/officeart/2005/8/layout/hierarchy1"/>
    <dgm:cxn modelId="{2C0A811A-CB0E-4794-B801-4358C1A6FDFD}" type="presParOf" srcId="{3483A768-8A91-4565-9CB4-6BB3844276F0}" destId="{99D9FD16-69E7-4FB0-A0A7-ECE20FE81196}" srcOrd="5" destOrd="0" presId="urn:microsoft.com/office/officeart/2005/8/layout/hierarchy1"/>
    <dgm:cxn modelId="{5356CCA3-AF53-4506-8C9A-D34AC0534264}" type="presParOf" srcId="{99D9FD16-69E7-4FB0-A0A7-ECE20FE81196}" destId="{7CBF09B1-2677-4481-93CC-D666C2ADC9E9}" srcOrd="0" destOrd="0" presId="urn:microsoft.com/office/officeart/2005/8/layout/hierarchy1"/>
    <dgm:cxn modelId="{5BB0A213-E011-42F0-930E-D35A37869DD8}" type="presParOf" srcId="{7CBF09B1-2677-4481-93CC-D666C2ADC9E9}" destId="{A8DF60C4-BDCF-4775-91E3-C453A7C0EE9D}" srcOrd="0" destOrd="0" presId="urn:microsoft.com/office/officeart/2005/8/layout/hierarchy1"/>
    <dgm:cxn modelId="{D53E2A4D-CDE5-4110-A8FA-6B0CF42430F6}" type="presParOf" srcId="{7CBF09B1-2677-4481-93CC-D666C2ADC9E9}" destId="{EC3BDA1B-6258-43AA-A3D7-564929B619F2}" srcOrd="1" destOrd="0" presId="urn:microsoft.com/office/officeart/2005/8/layout/hierarchy1"/>
    <dgm:cxn modelId="{F9EC7116-5B4F-4655-821C-ABA7BCC32E87}" type="presParOf" srcId="{99D9FD16-69E7-4FB0-A0A7-ECE20FE81196}" destId="{5B48DB0A-23AB-4F35-8236-9B18058A3F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8E7971-E5FD-418E-8255-97D4731B8C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31A77B-2B97-4766-A3F1-19D2B13693FE}">
      <dgm:prSet/>
      <dgm:spPr/>
      <dgm:t>
        <a:bodyPr/>
        <a:lstStyle/>
        <a:p>
          <a:r>
            <a:rPr lang="es-CL" baseline="0" dirty="0"/>
            <a:t>Jefe final</a:t>
          </a:r>
          <a:endParaRPr lang="en-US" dirty="0"/>
        </a:p>
      </dgm:t>
    </dgm:pt>
    <dgm:pt modelId="{681AD96C-6A9B-4A01-A9D6-B9A5C422F9ED}" type="parTrans" cxnId="{7CC594B3-6F32-48F6-AF1C-EDCE24F3F06D}">
      <dgm:prSet/>
      <dgm:spPr/>
      <dgm:t>
        <a:bodyPr/>
        <a:lstStyle/>
        <a:p>
          <a:endParaRPr lang="en-US"/>
        </a:p>
      </dgm:t>
    </dgm:pt>
    <dgm:pt modelId="{C2A55FE9-6653-46A7-90FE-E87EDA693C41}" type="sibTrans" cxnId="{7CC594B3-6F32-48F6-AF1C-EDCE24F3F06D}">
      <dgm:prSet/>
      <dgm:spPr/>
      <dgm:t>
        <a:bodyPr/>
        <a:lstStyle/>
        <a:p>
          <a:endParaRPr lang="en-US"/>
        </a:p>
      </dgm:t>
    </dgm:pt>
    <dgm:pt modelId="{81568EE2-7FAC-4763-8625-2F4F38588D83}">
      <dgm:prSet/>
      <dgm:spPr/>
      <dgm:t>
        <a:bodyPr/>
        <a:lstStyle/>
        <a:p>
          <a:r>
            <a:rPr lang="es-CL" baseline="0"/>
            <a:t>Diferentes ataques</a:t>
          </a:r>
          <a:endParaRPr lang="en-US"/>
        </a:p>
      </dgm:t>
    </dgm:pt>
    <dgm:pt modelId="{45C533A4-3D47-45CA-AA6D-12FA20AD9890}" type="parTrans" cxnId="{D6CF2484-2A48-460C-B9C4-A1FBE6848EDC}">
      <dgm:prSet/>
      <dgm:spPr/>
      <dgm:t>
        <a:bodyPr/>
        <a:lstStyle/>
        <a:p>
          <a:endParaRPr lang="en-US"/>
        </a:p>
      </dgm:t>
    </dgm:pt>
    <dgm:pt modelId="{67B1D2BF-D41C-4E56-AD99-C0ECB64C942E}" type="sibTrans" cxnId="{D6CF2484-2A48-460C-B9C4-A1FBE6848EDC}">
      <dgm:prSet/>
      <dgm:spPr/>
      <dgm:t>
        <a:bodyPr/>
        <a:lstStyle/>
        <a:p>
          <a:endParaRPr lang="en-US"/>
        </a:p>
      </dgm:t>
    </dgm:pt>
    <dgm:pt modelId="{CE198E38-D24D-4E01-9074-0382B2D469C3}">
      <dgm:prSet/>
      <dgm:spPr/>
      <dgm:t>
        <a:bodyPr/>
        <a:lstStyle/>
        <a:p>
          <a:r>
            <a:rPr lang="es-CL" baseline="0"/>
            <a:t>Manejo de personaje</a:t>
          </a:r>
          <a:endParaRPr lang="en-US"/>
        </a:p>
      </dgm:t>
    </dgm:pt>
    <dgm:pt modelId="{223578E2-40FC-48C9-B7D2-F2153C83609D}" type="parTrans" cxnId="{7B5DFDC6-96ED-498E-A6D1-38E12725C869}">
      <dgm:prSet/>
      <dgm:spPr/>
      <dgm:t>
        <a:bodyPr/>
        <a:lstStyle/>
        <a:p>
          <a:endParaRPr lang="en-US"/>
        </a:p>
      </dgm:t>
    </dgm:pt>
    <dgm:pt modelId="{988E2139-51A1-4FC0-A874-35D0C058F453}" type="sibTrans" cxnId="{7B5DFDC6-96ED-498E-A6D1-38E12725C869}">
      <dgm:prSet/>
      <dgm:spPr/>
      <dgm:t>
        <a:bodyPr/>
        <a:lstStyle/>
        <a:p>
          <a:endParaRPr lang="en-US"/>
        </a:p>
      </dgm:t>
    </dgm:pt>
    <dgm:pt modelId="{BEF58052-2953-4AC1-92F9-E0C6BE983C0B}">
      <dgm:prSet/>
      <dgm:spPr/>
      <dgm:t>
        <a:bodyPr/>
        <a:lstStyle/>
        <a:p>
          <a:r>
            <a:rPr lang="es-CL" baseline="0"/>
            <a:t>Creación de enemigos</a:t>
          </a:r>
          <a:endParaRPr lang="en-US"/>
        </a:p>
      </dgm:t>
    </dgm:pt>
    <dgm:pt modelId="{25258618-0B21-47B7-A0CD-0895577416FE}" type="parTrans" cxnId="{BC19FC27-FE85-4350-85CA-D22836A95306}">
      <dgm:prSet/>
      <dgm:spPr/>
      <dgm:t>
        <a:bodyPr/>
        <a:lstStyle/>
        <a:p>
          <a:endParaRPr lang="en-US"/>
        </a:p>
      </dgm:t>
    </dgm:pt>
    <dgm:pt modelId="{85F6BEFA-4BDF-4EA8-951C-4599F41F6898}" type="sibTrans" cxnId="{BC19FC27-FE85-4350-85CA-D22836A95306}">
      <dgm:prSet/>
      <dgm:spPr/>
      <dgm:t>
        <a:bodyPr/>
        <a:lstStyle/>
        <a:p>
          <a:endParaRPr lang="en-US"/>
        </a:p>
      </dgm:t>
    </dgm:pt>
    <dgm:pt modelId="{A8569A62-EA2E-4014-B3C9-FF29298AD113}">
      <dgm:prSet/>
      <dgm:spPr/>
      <dgm:t>
        <a:bodyPr/>
        <a:lstStyle/>
        <a:p>
          <a:r>
            <a:rPr lang="es-CL" baseline="0"/>
            <a:t>Creación de escenarios</a:t>
          </a:r>
          <a:endParaRPr lang="en-US"/>
        </a:p>
      </dgm:t>
    </dgm:pt>
    <dgm:pt modelId="{DA1509F3-8F36-4B9C-B26B-DF7C53CA57B6}" type="parTrans" cxnId="{6A4CECFF-46DD-4CC4-96C0-903E3B478ACC}">
      <dgm:prSet/>
      <dgm:spPr/>
      <dgm:t>
        <a:bodyPr/>
        <a:lstStyle/>
        <a:p>
          <a:endParaRPr lang="en-US"/>
        </a:p>
      </dgm:t>
    </dgm:pt>
    <dgm:pt modelId="{73C338AF-1D7E-4F75-96D6-813D7756632D}" type="sibTrans" cxnId="{6A4CECFF-46DD-4CC4-96C0-903E3B478ACC}">
      <dgm:prSet/>
      <dgm:spPr/>
      <dgm:t>
        <a:bodyPr/>
        <a:lstStyle/>
        <a:p>
          <a:endParaRPr lang="en-US"/>
        </a:p>
      </dgm:t>
    </dgm:pt>
    <dgm:pt modelId="{31EA39EC-EC46-4E96-B01D-1395A90A0B76}">
      <dgm:prSet/>
      <dgm:spPr/>
      <dgm:t>
        <a:bodyPr/>
        <a:lstStyle/>
        <a:p>
          <a:r>
            <a:rPr lang="es-CL" baseline="0" dirty="0"/>
            <a:t>Generación procedimental</a:t>
          </a:r>
          <a:endParaRPr lang="en-US" dirty="0"/>
        </a:p>
      </dgm:t>
    </dgm:pt>
    <dgm:pt modelId="{B6FBB259-8B69-4C82-ADB2-A4130391F5F3}" type="parTrans" cxnId="{475FE894-4CC0-4DDC-9904-CCA5EB3C3C04}">
      <dgm:prSet/>
      <dgm:spPr/>
      <dgm:t>
        <a:bodyPr/>
        <a:lstStyle/>
        <a:p>
          <a:endParaRPr lang="en-US"/>
        </a:p>
      </dgm:t>
    </dgm:pt>
    <dgm:pt modelId="{17B93B97-B8D5-43BC-9688-88545D0BEA9A}" type="sibTrans" cxnId="{475FE894-4CC0-4DDC-9904-CCA5EB3C3C04}">
      <dgm:prSet/>
      <dgm:spPr/>
      <dgm:t>
        <a:bodyPr/>
        <a:lstStyle/>
        <a:p>
          <a:endParaRPr lang="en-US"/>
        </a:p>
      </dgm:t>
    </dgm:pt>
    <dgm:pt modelId="{4F8CC8DE-45BC-4B2D-8B22-3FBAA972718B}" type="pres">
      <dgm:prSet presAssocID="{3A8E7971-E5FD-418E-8255-97D4731B8CC8}" presName="diagram" presStyleCnt="0">
        <dgm:presLayoutVars>
          <dgm:dir/>
          <dgm:resizeHandles val="exact"/>
        </dgm:presLayoutVars>
      </dgm:prSet>
      <dgm:spPr/>
    </dgm:pt>
    <dgm:pt modelId="{C22F39DB-DA66-4AB7-898E-40FC4CE5080F}" type="pres">
      <dgm:prSet presAssocID="{2E31A77B-2B97-4766-A3F1-19D2B13693FE}" presName="node" presStyleLbl="node1" presStyleIdx="0" presStyleCnt="6">
        <dgm:presLayoutVars>
          <dgm:bulletEnabled val="1"/>
        </dgm:presLayoutVars>
      </dgm:prSet>
      <dgm:spPr/>
    </dgm:pt>
    <dgm:pt modelId="{7C4F2E33-FE60-4713-9FF6-075D4AE11061}" type="pres">
      <dgm:prSet presAssocID="{C2A55FE9-6653-46A7-90FE-E87EDA693C41}" presName="sibTrans" presStyleCnt="0"/>
      <dgm:spPr/>
    </dgm:pt>
    <dgm:pt modelId="{9701634A-C4C3-4758-B9AD-D198A061D6D4}" type="pres">
      <dgm:prSet presAssocID="{81568EE2-7FAC-4763-8625-2F4F38588D83}" presName="node" presStyleLbl="node1" presStyleIdx="1" presStyleCnt="6">
        <dgm:presLayoutVars>
          <dgm:bulletEnabled val="1"/>
        </dgm:presLayoutVars>
      </dgm:prSet>
      <dgm:spPr/>
    </dgm:pt>
    <dgm:pt modelId="{F98293ED-88B4-4A2A-92B5-FC2F6BC6A479}" type="pres">
      <dgm:prSet presAssocID="{67B1D2BF-D41C-4E56-AD99-C0ECB64C942E}" presName="sibTrans" presStyleCnt="0"/>
      <dgm:spPr/>
    </dgm:pt>
    <dgm:pt modelId="{4E761FB0-04FE-4070-9407-E079EFA117A8}" type="pres">
      <dgm:prSet presAssocID="{CE198E38-D24D-4E01-9074-0382B2D469C3}" presName="node" presStyleLbl="node1" presStyleIdx="2" presStyleCnt="6">
        <dgm:presLayoutVars>
          <dgm:bulletEnabled val="1"/>
        </dgm:presLayoutVars>
      </dgm:prSet>
      <dgm:spPr/>
    </dgm:pt>
    <dgm:pt modelId="{4E837F74-7CCC-4C14-B08E-CE8488255045}" type="pres">
      <dgm:prSet presAssocID="{988E2139-51A1-4FC0-A874-35D0C058F453}" presName="sibTrans" presStyleCnt="0"/>
      <dgm:spPr/>
    </dgm:pt>
    <dgm:pt modelId="{239B262B-D9C3-40C2-8B7C-0F94D9C325E1}" type="pres">
      <dgm:prSet presAssocID="{BEF58052-2953-4AC1-92F9-E0C6BE983C0B}" presName="node" presStyleLbl="node1" presStyleIdx="3" presStyleCnt="6">
        <dgm:presLayoutVars>
          <dgm:bulletEnabled val="1"/>
        </dgm:presLayoutVars>
      </dgm:prSet>
      <dgm:spPr/>
    </dgm:pt>
    <dgm:pt modelId="{1B274B54-BFF7-47D6-9003-5CD4C7BDF2CF}" type="pres">
      <dgm:prSet presAssocID="{85F6BEFA-4BDF-4EA8-951C-4599F41F6898}" presName="sibTrans" presStyleCnt="0"/>
      <dgm:spPr/>
    </dgm:pt>
    <dgm:pt modelId="{B9385827-F372-4738-B67D-15CB16208DDC}" type="pres">
      <dgm:prSet presAssocID="{A8569A62-EA2E-4014-B3C9-FF29298AD113}" presName="node" presStyleLbl="node1" presStyleIdx="4" presStyleCnt="6">
        <dgm:presLayoutVars>
          <dgm:bulletEnabled val="1"/>
        </dgm:presLayoutVars>
      </dgm:prSet>
      <dgm:spPr/>
    </dgm:pt>
    <dgm:pt modelId="{450294E3-810D-4D35-BF90-039C0C37722E}" type="pres">
      <dgm:prSet presAssocID="{73C338AF-1D7E-4F75-96D6-813D7756632D}" presName="sibTrans" presStyleCnt="0"/>
      <dgm:spPr/>
    </dgm:pt>
    <dgm:pt modelId="{3C399C20-35CF-4F1D-A924-4F119B1AA6FE}" type="pres">
      <dgm:prSet presAssocID="{31EA39EC-EC46-4E96-B01D-1395A90A0B76}" presName="node" presStyleLbl="node1" presStyleIdx="5" presStyleCnt="6">
        <dgm:presLayoutVars>
          <dgm:bulletEnabled val="1"/>
        </dgm:presLayoutVars>
      </dgm:prSet>
      <dgm:spPr/>
    </dgm:pt>
  </dgm:ptLst>
  <dgm:cxnLst>
    <dgm:cxn modelId="{7CB72E02-D2FC-4E14-B319-731B5E6F80E5}" type="presOf" srcId="{A8569A62-EA2E-4014-B3C9-FF29298AD113}" destId="{B9385827-F372-4738-B67D-15CB16208DDC}" srcOrd="0" destOrd="0" presId="urn:microsoft.com/office/officeart/2005/8/layout/default"/>
    <dgm:cxn modelId="{BC19FC27-FE85-4350-85CA-D22836A95306}" srcId="{3A8E7971-E5FD-418E-8255-97D4731B8CC8}" destId="{BEF58052-2953-4AC1-92F9-E0C6BE983C0B}" srcOrd="3" destOrd="0" parTransId="{25258618-0B21-47B7-A0CD-0895577416FE}" sibTransId="{85F6BEFA-4BDF-4EA8-951C-4599F41F6898}"/>
    <dgm:cxn modelId="{CBAAD44B-DAE0-48B6-9686-3B15D4ACCDBD}" type="presOf" srcId="{BEF58052-2953-4AC1-92F9-E0C6BE983C0B}" destId="{239B262B-D9C3-40C2-8B7C-0F94D9C325E1}" srcOrd="0" destOrd="0" presId="urn:microsoft.com/office/officeart/2005/8/layout/default"/>
    <dgm:cxn modelId="{77290875-D531-4A8C-B90B-FADB8B3FE1C2}" type="presOf" srcId="{81568EE2-7FAC-4763-8625-2F4F38588D83}" destId="{9701634A-C4C3-4758-B9AD-D198A061D6D4}" srcOrd="0" destOrd="0" presId="urn:microsoft.com/office/officeart/2005/8/layout/default"/>
    <dgm:cxn modelId="{7F113C7F-A877-437E-8954-E7BD2BB733A7}" type="presOf" srcId="{CE198E38-D24D-4E01-9074-0382B2D469C3}" destId="{4E761FB0-04FE-4070-9407-E079EFA117A8}" srcOrd="0" destOrd="0" presId="urn:microsoft.com/office/officeart/2005/8/layout/default"/>
    <dgm:cxn modelId="{D6CF2484-2A48-460C-B9C4-A1FBE6848EDC}" srcId="{3A8E7971-E5FD-418E-8255-97D4731B8CC8}" destId="{81568EE2-7FAC-4763-8625-2F4F38588D83}" srcOrd="1" destOrd="0" parTransId="{45C533A4-3D47-45CA-AA6D-12FA20AD9890}" sibTransId="{67B1D2BF-D41C-4E56-AD99-C0ECB64C942E}"/>
    <dgm:cxn modelId="{DBC69A84-956B-43DF-8D5B-1D5E9FF34E23}" type="presOf" srcId="{31EA39EC-EC46-4E96-B01D-1395A90A0B76}" destId="{3C399C20-35CF-4F1D-A924-4F119B1AA6FE}" srcOrd="0" destOrd="0" presId="urn:microsoft.com/office/officeart/2005/8/layout/default"/>
    <dgm:cxn modelId="{C2F9C694-111A-4DA0-9F61-B496345613FD}" type="presOf" srcId="{3A8E7971-E5FD-418E-8255-97D4731B8CC8}" destId="{4F8CC8DE-45BC-4B2D-8B22-3FBAA972718B}" srcOrd="0" destOrd="0" presId="urn:microsoft.com/office/officeart/2005/8/layout/default"/>
    <dgm:cxn modelId="{475FE894-4CC0-4DDC-9904-CCA5EB3C3C04}" srcId="{3A8E7971-E5FD-418E-8255-97D4731B8CC8}" destId="{31EA39EC-EC46-4E96-B01D-1395A90A0B76}" srcOrd="5" destOrd="0" parTransId="{B6FBB259-8B69-4C82-ADB2-A4130391F5F3}" sibTransId="{17B93B97-B8D5-43BC-9688-88545D0BEA9A}"/>
    <dgm:cxn modelId="{7CC594B3-6F32-48F6-AF1C-EDCE24F3F06D}" srcId="{3A8E7971-E5FD-418E-8255-97D4731B8CC8}" destId="{2E31A77B-2B97-4766-A3F1-19D2B13693FE}" srcOrd="0" destOrd="0" parTransId="{681AD96C-6A9B-4A01-A9D6-B9A5C422F9ED}" sibTransId="{C2A55FE9-6653-46A7-90FE-E87EDA693C41}"/>
    <dgm:cxn modelId="{7B5DFDC6-96ED-498E-A6D1-38E12725C869}" srcId="{3A8E7971-E5FD-418E-8255-97D4731B8CC8}" destId="{CE198E38-D24D-4E01-9074-0382B2D469C3}" srcOrd="2" destOrd="0" parTransId="{223578E2-40FC-48C9-B7D2-F2153C83609D}" sibTransId="{988E2139-51A1-4FC0-A874-35D0C058F453}"/>
    <dgm:cxn modelId="{FFA6BFF6-0A89-4C51-8538-72DF7DBA3659}" type="presOf" srcId="{2E31A77B-2B97-4766-A3F1-19D2B13693FE}" destId="{C22F39DB-DA66-4AB7-898E-40FC4CE5080F}" srcOrd="0" destOrd="0" presId="urn:microsoft.com/office/officeart/2005/8/layout/default"/>
    <dgm:cxn modelId="{6A4CECFF-46DD-4CC4-96C0-903E3B478ACC}" srcId="{3A8E7971-E5FD-418E-8255-97D4731B8CC8}" destId="{A8569A62-EA2E-4014-B3C9-FF29298AD113}" srcOrd="4" destOrd="0" parTransId="{DA1509F3-8F36-4B9C-B26B-DF7C53CA57B6}" sibTransId="{73C338AF-1D7E-4F75-96D6-813D7756632D}"/>
    <dgm:cxn modelId="{363E23D6-5997-445B-9FCF-2332AD0B5105}" type="presParOf" srcId="{4F8CC8DE-45BC-4B2D-8B22-3FBAA972718B}" destId="{C22F39DB-DA66-4AB7-898E-40FC4CE5080F}" srcOrd="0" destOrd="0" presId="urn:microsoft.com/office/officeart/2005/8/layout/default"/>
    <dgm:cxn modelId="{9705F499-C17B-49E8-A9B1-499044A95CC9}" type="presParOf" srcId="{4F8CC8DE-45BC-4B2D-8B22-3FBAA972718B}" destId="{7C4F2E33-FE60-4713-9FF6-075D4AE11061}" srcOrd="1" destOrd="0" presId="urn:microsoft.com/office/officeart/2005/8/layout/default"/>
    <dgm:cxn modelId="{9D881E1E-8475-4571-A1C1-18F553EA2B76}" type="presParOf" srcId="{4F8CC8DE-45BC-4B2D-8B22-3FBAA972718B}" destId="{9701634A-C4C3-4758-B9AD-D198A061D6D4}" srcOrd="2" destOrd="0" presId="urn:microsoft.com/office/officeart/2005/8/layout/default"/>
    <dgm:cxn modelId="{2D7F7D7F-5106-44F7-AFD7-64A6BD03E6C2}" type="presParOf" srcId="{4F8CC8DE-45BC-4B2D-8B22-3FBAA972718B}" destId="{F98293ED-88B4-4A2A-92B5-FC2F6BC6A479}" srcOrd="3" destOrd="0" presId="urn:microsoft.com/office/officeart/2005/8/layout/default"/>
    <dgm:cxn modelId="{15AAAC21-C564-433D-86F6-77846E46584B}" type="presParOf" srcId="{4F8CC8DE-45BC-4B2D-8B22-3FBAA972718B}" destId="{4E761FB0-04FE-4070-9407-E079EFA117A8}" srcOrd="4" destOrd="0" presId="urn:microsoft.com/office/officeart/2005/8/layout/default"/>
    <dgm:cxn modelId="{37216549-D91F-4A62-B9C7-D99390181956}" type="presParOf" srcId="{4F8CC8DE-45BC-4B2D-8B22-3FBAA972718B}" destId="{4E837F74-7CCC-4C14-B08E-CE8488255045}" srcOrd="5" destOrd="0" presId="urn:microsoft.com/office/officeart/2005/8/layout/default"/>
    <dgm:cxn modelId="{75D1C348-A0EA-4760-8E36-AAD9A95E50D6}" type="presParOf" srcId="{4F8CC8DE-45BC-4B2D-8B22-3FBAA972718B}" destId="{239B262B-D9C3-40C2-8B7C-0F94D9C325E1}" srcOrd="6" destOrd="0" presId="urn:microsoft.com/office/officeart/2005/8/layout/default"/>
    <dgm:cxn modelId="{04BEE91B-69AC-46D0-B2E4-9AB8072E7882}" type="presParOf" srcId="{4F8CC8DE-45BC-4B2D-8B22-3FBAA972718B}" destId="{1B274B54-BFF7-47D6-9003-5CD4C7BDF2CF}" srcOrd="7" destOrd="0" presId="urn:microsoft.com/office/officeart/2005/8/layout/default"/>
    <dgm:cxn modelId="{FD7139F1-807E-432C-A1DE-9615F32B24A5}" type="presParOf" srcId="{4F8CC8DE-45BC-4B2D-8B22-3FBAA972718B}" destId="{B9385827-F372-4738-B67D-15CB16208DDC}" srcOrd="8" destOrd="0" presId="urn:microsoft.com/office/officeart/2005/8/layout/default"/>
    <dgm:cxn modelId="{D203F79E-CB03-4A16-92F7-8CCD10F7AF1A}" type="presParOf" srcId="{4F8CC8DE-45BC-4B2D-8B22-3FBAA972718B}" destId="{450294E3-810D-4D35-BF90-039C0C37722E}" srcOrd="9" destOrd="0" presId="urn:microsoft.com/office/officeart/2005/8/layout/default"/>
    <dgm:cxn modelId="{DF03E59B-BEFB-4886-AC4B-AC41C55CDE6A}" type="presParOf" srcId="{4F8CC8DE-45BC-4B2D-8B22-3FBAA972718B}" destId="{3C399C20-35CF-4F1D-A924-4F119B1AA6F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D4B293-C0C4-4111-A559-38A17F66A0D7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34A8C7-BC6E-4274-A6AB-5171F8AD23D4}">
      <dgm:prSet/>
      <dgm:spPr/>
      <dgm:t>
        <a:bodyPr/>
        <a:lstStyle/>
        <a:p>
          <a:r>
            <a:rPr lang="es-CL" baseline="0"/>
            <a:t>Falta de tiempo</a:t>
          </a:r>
          <a:endParaRPr lang="en-US"/>
        </a:p>
      </dgm:t>
    </dgm:pt>
    <dgm:pt modelId="{4CE6B7D6-F0AE-45B3-9C06-7E1DD7AA8B2A}" type="parTrans" cxnId="{182D4683-71AD-4285-BCE2-3BB68BC70516}">
      <dgm:prSet/>
      <dgm:spPr/>
      <dgm:t>
        <a:bodyPr/>
        <a:lstStyle/>
        <a:p>
          <a:endParaRPr lang="en-US"/>
        </a:p>
      </dgm:t>
    </dgm:pt>
    <dgm:pt modelId="{D346A320-33F0-41E8-A849-178B42F7B44F}" type="sibTrans" cxnId="{182D4683-71AD-4285-BCE2-3BB68BC70516}">
      <dgm:prSet/>
      <dgm:spPr/>
      <dgm:t>
        <a:bodyPr/>
        <a:lstStyle/>
        <a:p>
          <a:endParaRPr lang="en-US"/>
        </a:p>
      </dgm:t>
    </dgm:pt>
    <dgm:pt modelId="{710B46F9-ABF5-40FD-97B8-5713F6C1D961}">
      <dgm:prSet/>
      <dgm:spPr/>
      <dgm:t>
        <a:bodyPr/>
        <a:lstStyle/>
        <a:p>
          <a:r>
            <a:rPr lang="es-CL" baseline="0"/>
            <a:t>Aprendizaje de GDScript</a:t>
          </a:r>
          <a:endParaRPr lang="en-US"/>
        </a:p>
      </dgm:t>
    </dgm:pt>
    <dgm:pt modelId="{A74E31FC-E911-4F32-932C-8262A70019F9}" type="parTrans" cxnId="{1A602D00-21DD-4B6C-A854-C7924FE78EA0}">
      <dgm:prSet/>
      <dgm:spPr/>
      <dgm:t>
        <a:bodyPr/>
        <a:lstStyle/>
        <a:p>
          <a:endParaRPr lang="en-US"/>
        </a:p>
      </dgm:t>
    </dgm:pt>
    <dgm:pt modelId="{D2C0AACB-E0C2-41A9-A847-AD08E4EDFD1F}" type="sibTrans" cxnId="{1A602D00-21DD-4B6C-A854-C7924FE78EA0}">
      <dgm:prSet/>
      <dgm:spPr/>
      <dgm:t>
        <a:bodyPr/>
        <a:lstStyle/>
        <a:p>
          <a:endParaRPr lang="en-US"/>
        </a:p>
      </dgm:t>
    </dgm:pt>
    <dgm:pt modelId="{A394EDF5-0578-4BEA-B73E-5615EA3B0FCD}">
      <dgm:prSet/>
      <dgm:spPr/>
      <dgm:t>
        <a:bodyPr/>
        <a:lstStyle/>
        <a:p>
          <a:r>
            <a:rPr lang="es-CL" baseline="0"/>
            <a:t>Implementación de Tilemaps</a:t>
          </a:r>
          <a:endParaRPr lang="en-US"/>
        </a:p>
      </dgm:t>
    </dgm:pt>
    <dgm:pt modelId="{FBC6F498-1889-4888-BCA7-7EBB2D0DF1AC}" type="parTrans" cxnId="{DDAA6BF8-903F-4A27-A90F-BE77B5EC037A}">
      <dgm:prSet/>
      <dgm:spPr/>
      <dgm:t>
        <a:bodyPr/>
        <a:lstStyle/>
        <a:p>
          <a:endParaRPr lang="en-US"/>
        </a:p>
      </dgm:t>
    </dgm:pt>
    <dgm:pt modelId="{CBBAC230-65E4-49DF-8055-4F8B87B24482}" type="sibTrans" cxnId="{DDAA6BF8-903F-4A27-A90F-BE77B5EC037A}">
      <dgm:prSet/>
      <dgm:spPr/>
      <dgm:t>
        <a:bodyPr/>
        <a:lstStyle/>
        <a:p>
          <a:endParaRPr lang="en-US"/>
        </a:p>
      </dgm:t>
    </dgm:pt>
    <dgm:pt modelId="{62A5DC36-8A12-4C31-8A8F-21F347A8A65A}">
      <dgm:prSet/>
      <dgm:spPr/>
      <dgm:t>
        <a:bodyPr/>
        <a:lstStyle/>
        <a:p>
          <a:r>
            <a:rPr lang="es-CL" baseline="0"/>
            <a:t>Diseño de personajes y escenarios</a:t>
          </a:r>
          <a:endParaRPr lang="en-US"/>
        </a:p>
      </dgm:t>
    </dgm:pt>
    <dgm:pt modelId="{9AE5B5C9-1647-4C92-BA9F-7295C1E70148}" type="parTrans" cxnId="{AB9A40F3-F0FF-471F-B106-1207F83C3A84}">
      <dgm:prSet/>
      <dgm:spPr/>
      <dgm:t>
        <a:bodyPr/>
        <a:lstStyle/>
        <a:p>
          <a:endParaRPr lang="en-US"/>
        </a:p>
      </dgm:t>
    </dgm:pt>
    <dgm:pt modelId="{1CCB045A-6570-4DF7-9B76-B4E14C97410D}" type="sibTrans" cxnId="{AB9A40F3-F0FF-471F-B106-1207F83C3A84}">
      <dgm:prSet/>
      <dgm:spPr/>
      <dgm:t>
        <a:bodyPr/>
        <a:lstStyle/>
        <a:p>
          <a:endParaRPr lang="en-US"/>
        </a:p>
      </dgm:t>
    </dgm:pt>
    <dgm:pt modelId="{3978456D-DC6F-4366-A223-5DD392E6A3EB}">
      <dgm:prSet/>
      <dgm:spPr/>
      <dgm:t>
        <a:bodyPr/>
        <a:lstStyle/>
        <a:p>
          <a:r>
            <a:rPr lang="es-CL" baseline="0"/>
            <a:t>Aprendizaje de tecnologías desconocidas</a:t>
          </a:r>
          <a:endParaRPr lang="en-US"/>
        </a:p>
      </dgm:t>
    </dgm:pt>
    <dgm:pt modelId="{F65521CB-EB4D-46F2-8BA5-8828E7CE75A9}" type="parTrans" cxnId="{C9FF0677-BDC9-423F-B547-F98ECA9D5378}">
      <dgm:prSet/>
      <dgm:spPr/>
      <dgm:t>
        <a:bodyPr/>
        <a:lstStyle/>
        <a:p>
          <a:endParaRPr lang="en-US"/>
        </a:p>
      </dgm:t>
    </dgm:pt>
    <dgm:pt modelId="{850959C3-EC37-4A76-8478-52C6AA57F0FD}" type="sibTrans" cxnId="{C9FF0677-BDC9-423F-B547-F98ECA9D5378}">
      <dgm:prSet/>
      <dgm:spPr/>
      <dgm:t>
        <a:bodyPr/>
        <a:lstStyle/>
        <a:p>
          <a:endParaRPr lang="en-US"/>
        </a:p>
      </dgm:t>
    </dgm:pt>
    <dgm:pt modelId="{5A0D890D-4BAE-42DF-802D-1283B07F312D}" type="pres">
      <dgm:prSet presAssocID="{41D4B293-C0C4-4111-A559-38A17F66A0D7}" presName="diagram" presStyleCnt="0">
        <dgm:presLayoutVars>
          <dgm:dir/>
          <dgm:resizeHandles val="exact"/>
        </dgm:presLayoutVars>
      </dgm:prSet>
      <dgm:spPr/>
    </dgm:pt>
    <dgm:pt modelId="{BF5772FA-40A3-45A2-A4CB-9C3E3EE03B3E}" type="pres">
      <dgm:prSet presAssocID="{4934A8C7-BC6E-4274-A6AB-5171F8AD23D4}" presName="node" presStyleLbl="node1" presStyleIdx="0" presStyleCnt="5">
        <dgm:presLayoutVars>
          <dgm:bulletEnabled val="1"/>
        </dgm:presLayoutVars>
      </dgm:prSet>
      <dgm:spPr/>
    </dgm:pt>
    <dgm:pt modelId="{7F7804D6-86A1-4355-85DA-7EBAF879190F}" type="pres">
      <dgm:prSet presAssocID="{D346A320-33F0-41E8-A849-178B42F7B44F}" presName="sibTrans" presStyleCnt="0"/>
      <dgm:spPr/>
    </dgm:pt>
    <dgm:pt modelId="{82BA6EB6-98A5-497D-9B4C-9C184BDAC1F3}" type="pres">
      <dgm:prSet presAssocID="{710B46F9-ABF5-40FD-97B8-5713F6C1D961}" presName="node" presStyleLbl="node1" presStyleIdx="1" presStyleCnt="5">
        <dgm:presLayoutVars>
          <dgm:bulletEnabled val="1"/>
        </dgm:presLayoutVars>
      </dgm:prSet>
      <dgm:spPr/>
    </dgm:pt>
    <dgm:pt modelId="{7B314D10-FC1E-485B-AB6C-3AAB75BABF29}" type="pres">
      <dgm:prSet presAssocID="{D2C0AACB-E0C2-41A9-A847-AD08E4EDFD1F}" presName="sibTrans" presStyleCnt="0"/>
      <dgm:spPr/>
    </dgm:pt>
    <dgm:pt modelId="{E4A0F20A-83BE-4692-B08D-CBC39E44ADF1}" type="pres">
      <dgm:prSet presAssocID="{A394EDF5-0578-4BEA-B73E-5615EA3B0FCD}" presName="node" presStyleLbl="node1" presStyleIdx="2" presStyleCnt="5">
        <dgm:presLayoutVars>
          <dgm:bulletEnabled val="1"/>
        </dgm:presLayoutVars>
      </dgm:prSet>
      <dgm:spPr/>
    </dgm:pt>
    <dgm:pt modelId="{E780A87F-6047-49A3-BDC9-8445344DCE25}" type="pres">
      <dgm:prSet presAssocID="{CBBAC230-65E4-49DF-8055-4F8B87B24482}" presName="sibTrans" presStyleCnt="0"/>
      <dgm:spPr/>
    </dgm:pt>
    <dgm:pt modelId="{C296D02C-FD7C-401C-9988-2D45ED6DBE58}" type="pres">
      <dgm:prSet presAssocID="{62A5DC36-8A12-4C31-8A8F-21F347A8A65A}" presName="node" presStyleLbl="node1" presStyleIdx="3" presStyleCnt="5">
        <dgm:presLayoutVars>
          <dgm:bulletEnabled val="1"/>
        </dgm:presLayoutVars>
      </dgm:prSet>
      <dgm:spPr/>
    </dgm:pt>
    <dgm:pt modelId="{354F88B3-A7BB-49C2-9D86-C2E74E40A492}" type="pres">
      <dgm:prSet presAssocID="{1CCB045A-6570-4DF7-9B76-B4E14C97410D}" presName="sibTrans" presStyleCnt="0"/>
      <dgm:spPr/>
    </dgm:pt>
    <dgm:pt modelId="{7A8E3307-627C-4AF1-AD84-88E025DADC2F}" type="pres">
      <dgm:prSet presAssocID="{3978456D-DC6F-4366-A223-5DD392E6A3EB}" presName="node" presStyleLbl="node1" presStyleIdx="4" presStyleCnt="5">
        <dgm:presLayoutVars>
          <dgm:bulletEnabled val="1"/>
        </dgm:presLayoutVars>
      </dgm:prSet>
      <dgm:spPr/>
    </dgm:pt>
  </dgm:ptLst>
  <dgm:cxnLst>
    <dgm:cxn modelId="{1A602D00-21DD-4B6C-A854-C7924FE78EA0}" srcId="{41D4B293-C0C4-4111-A559-38A17F66A0D7}" destId="{710B46F9-ABF5-40FD-97B8-5713F6C1D961}" srcOrd="1" destOrd="0" parTransId="{A74E31FC-E911-4F32-932C-8262A70019F9}" sibTransId="{D2C0AACB-E0C2-41A9-A847-AD08E4EDFD1F}"/>
    <dgm:cxn modelId="{51D3FA05-BC05-4567-853C-5A5EFA0725F0}" type="presOf" srcId="{41D4B293-C0C4-4111-A559-38A17F66A0D7}" destId="{5A0D890D-4BAE-42DF-802D-1283B07F312D}" srcOrd="0" destOrd="0" presId="urn:microsoft.com/office/officeart/2005/8/layout/default"/>
    <dgm:cxn modelId="{982E9B39-6048-454A-ABBC-016A30326E05}" type="presOf" srcId="{4934A8C7-BC6E-4274-A6AB-5171F8AD23D4}" destId="{BF5772FA-40A3-45A2-A4CB-9C3E3EE03B3E}" srcOrd="0" destOrd="0" presId="urn:microsoft.com/office/officeart/2005/8/layout/default"/>
    <dgm:cxn modelId="{6B988F65-9A9E-475C-8AD0-0086A78DE8BE}" type="presOf" srcId="{710B46F9-ABF5-40FD-97B8-5713F6C1D961}" destId="{82BA6EB6-98A5-497D-9B4C-9C184BDAC1F3}" srcOrd="0" destOrd="0" presId="urn:microsoft.com/office/officeart/2005/8/layout/default"/>
    <dgm:cxn modelId="{C9FF0677-BDC9-423F-B547-F98ECA9D5378}" srcId="{41D4B293-C0C4-4111-A559-38A17F66A0D7}" destId="{3978456D-DC6F-4366-A223-5DD392E6A3EB}" srcOrd="4" destOrd="0" parTransId="{F65521CB-EB4D-46F2-8BA5-8828E7CE75A9}" sibTransId="{850959C3-EC37-4A76-8478-52C6AA57F0FD}"/>
    <dgm:cxn modelId="{182D4683-71AD-4285-BCE2-3BB68BC70516}" srcId="{41D4B293-C0C4-4111-A559-38A17F66A0D7}" destId="{4934A8C7-BC6E-4274-A6AB-5171F8AD23D4}" srcOrd="0" destOrd="0" parTransId="{4CE6B7D6-F0AE-45B3-9C06-7E1DD7AA8B2A}" sibTransId="{D346A320-33F0-41E8-A849-178B42F7B44F}"/>
    <dgm:cxn modelId="{C54614B0-E6B4-4556-8F31-D3C9C514D3F8}" type="presOf" srcId="{62A5DC36-8A12-4C31-8A8F-21F347A8A65A}" destId="{C296D02C-FD7C-401C-9988-2D45ED6DBE58}" srcOrd="0" destOrd="0" presId="urn:microsoft.com/office/officeart/2005/8/layout/default"/>
    <dgm:cxn modelId="{D66EA8C9-5F1F-446E-8368-D76AA06EF9E3}" type="presOf" srcId="{A394EDF5-0578-4BEA-B73E-5615EA3B0FCD}" destId="{E4A0F20A-83BE-4692-B08D-CBC39E44ADF1}" srcOrd="0" destOrd="0" presId="urn:microsoft.com/office/officeart/2005/8/layout/default"/>
    <dgm:cxn modelId="{BAFB24E7-B486-4C5C-B1E2-B2BB499D3622}" type="presOf" srcId="{3978456D-DC6F-4366-A223-5DD392E6A3EB}" destId="{7A8E3307-627C-4AF1-AD84-88E025DADC2F}" srcOrd="0" destOrd="0" presId="urn:microsoft.com/office/officeart/2005/8/layout/default"/>
    <dgm:cxn modelId="{AB9A40F3-F0FF-471F-B106-1207F83C3A84}" srcId="{41D4B293-C0C4-4111-A559-38A17F66A0D7}" destId="{62A5DC36-8A12-4C31-8A8F-21F347A8A65A}" srcOrd="3" destOrd="0" parTransId="{9AE5B5C9-1647-4C92-BA9F-7295C1E70148}" sibTransId="{1CCB045A-6570-4DF7-9B76-B4E14C97410D}"/>
    <dgm:cxn modelId="{DDAA6BF8-903F-4A27-A90F-BE77B5EC037A}" srcId="{41D4B293-C0C4-4111-A559-38A17F66A0D7}" destId="{A394EDF5-0578-4BEA-B73E-5615EA3B0FCD}" srcOrd="2" destOrd="0" parTransId="{FBC6F498-1889-4888-BCA7-7EBB2D0DF1AC}" sibTransId="{CBBAC230-65E4-49DF-8055-4F8B87B24482}"/>
    <dgm:cxn modelId="{C31ACE48-39D9-43BB-A2FF-D05E87D6CA7F}" type="presParOf" srcId="{5A0D890D-4BAE-42DF-802D-1283B07F312D}" destId="{BF5772FA-40A3-45A2-A4CB-9C3E3EE03B3E}" srcOrd="0" destOrd="0" presId="urn:microsoft.com/office/officeart/2005/8/layout/default"/>
    <dgm:cxn modelId="{B49EAEED-C4AD-4ACD-847C-1EBFC3BA34E6}" type="presParOf" srcId="{5A0D890D-4BAE-42DF-802D-1283B07F312D}" destId="{7F7804D6-86A1-4355-85DA-7EBAF879190F}" srcOrd="1" destOrd="0" presId="urn:microsoft.com/office/officeart/2005/8/layout/default"/>
    <dgm:cxn modelId="{D3762260-5220-46B5-BA30-93C055CE1B38}" type="presParOf" srcId="{5A0D890D-4BAE-42DF-802D-1283B07F312D}" destId="{82BA6EB6-98A5-497D-9B4C-9C184BDAC1F3}" srcOrd="2" destOrd="0" presId="urn:microsoft.com/office/officeart/2005/8/layout/default"/>
    <dgm:cxn modelId="{0EE0775E-0344-4107-BC12-9E62793EE2DC}" type="presParOf" srcId="{5A0D890D-4BAE-42DF-802D-1283B07F312D}" destId="{7B314D10-FC1E-485B-AB6C-3AAB75BABF29}" srcOrd="3" destOrd="0" presId="urn:microsoft.com/office/officeart/2005/8/layout/default"/>
    <dgm:cxn modelId="{02540680-B0B8-4D61-AD90-B503966E381C}" type="presParOf" srcId="{5A0D890D-4BAE-42DF-802D-1283B07F312D}" destId="{E4A0F20A-83BE-4692-B08D-CBC39E44ADF1}" srcOrd="4" destOrd="0" presId="urn:microsoft.com/office/officeart/2005/8/layout/default"/>
    <dgm:cxn modelId="{0F2CFA8E-32C0-4178-BE74-45391003EEBB}" type="presParOf" srcId="{5A0D890D-4BAE-42DF-802D-1283B07F312D}" destId="{E780A87F-6047-49A3-BDC9-8445344DCE25}" srcOrd="5" destOrd="0" presId="urn:microsoft.com/office/officeart/2005/8/layout/default"/>
    <dgm:cxn modelId="{25A9A2B7-565B-4A6F-8A33-4025796699FE}" type="presParOf" srcId="{5A0D890D-4BAE-42DF-802D-1283B07F312D}" destId="{C296D02C-FD7C-401C-9988-2D45ED6DBE58}" srcOrd="6" destOrd="0" presId="urn:microsoft.com/office/officeart/2005/8/layout/default"/>
    <dgm:cxn modelId="{4AD3CC2B-830B-44A0-B2C9-652592B31DEF}" type="presParOf" srcId="{5A0D890D-4BAE-42DF-802D-1283B07F312D}" destId="{354F88B3-A7BB-49C2-9D86-C2E74E40A492}" srcOrd="7" destOrd="0" presId="urn:microsoft.com/office/officeart/2005/8/layout/default"/>
    <dgm:cxn modelId="{8C0F8820-FF42-4E21-B078-8F1A9CDC2F78}" type="presParOf" srcId="{5A0D890D-4BAE-42DF-802D-1283B07F312D}" destId="{7A8E3307-627C-4AF1-AD84-88E025DADC2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2A082-6CD6-4302-98D6-BDB374B33775}">
      <dsp:nvSpPr>
        <dsp:cNvPr id="0" name=""/>
        <dsp:cNvSpPr/>
      </dsp:nvSpPr>
      <dsp:spPr>
        <a:xfrm>
          <a:off x="1506599" y="18221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3719A-25D4-451F-8071-581CF3BEECD1}">
      <dsp:nvSpPr>
        <dsp:cNvPr id="0" name=""/>
        <dsp:cNvSpPr/>
      </dsp:nvSpPr>
      <dsp:spPr>
        <a:xfrm>
          <a:off x="102599" y="18325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3200" kern="1200" baseline="0" dirty="0">
              <a:latin typeface="Arial Black" panose="020B0A04020102020204" pitchFamily="34" charset="0"/>
            </a:rPr>
            <a:t>Diego Toro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102599" y="1832547"/>
        <a:ext cx="4320000" cy="648000"/>
      </dsp:txXfrm>
    </dsp:sp>
    <dsp:sp modelId="{EE60ACB9-3C94-4308-B349-35BBBC1E1BF3}">
      <dsp:nvSpPr>
        <dsp:cNvPr id="0" name=""/>
        <dsp:cNvSpPr/>
      </dsp:nvSpPr>
      <dsp:spPr>
        <a:xfrm>
          <a:off x="102599" y="2544886"/>
          <a:ext cx="4320000" cy="854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i="1" kern="1200" baseline="0" dirty="0"/>
            <a:t>Desarrollador y Diseñador</a:t>
          </a:r>
          <a:endParaRPr lang="en-US" sz="1800" b="1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i="1" kern="1200" baseline="0" dirty="0"/>
            <a:t>FUNCIONES</a:t>
          </a:r>
          <a:r>
            <a:rPr lang="es-CL" sz="1700" i="1" kern="1200" baseline="0" dirty="0"/>
            <a:t>: Desarrollo de funcionalidades, y diseño de niveles y personajes</a:t>
          </a:r>
          <a:endParaRPr lang="en-US" sz="1700" kern="1200" dirty="0"/>
        </a:p>
      </dsp:txBody>
      <dsp:txXfrm>
        <a:off x="102599" y="2544886"/>
        <a:ext cx="4320000" cy="854295"/>
      </dsp:txXfrm>
    </dsp:sp>
    <dsp:sp modelId="{249F7668-BC4A-4AD9-98C3-E3759822BA06}">
      <dsp:nvSpPr>
        <dsp:cNvPr id="0" name=""/>
        <dsp:cNvSpPr/>
      </dsp:nvSpPr>
      <dsp:spPr>
        <a:xfrm>
          <a:off x="6582600" y="18221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5B7FA-4BEB-4B87-8EBC-22587C15E571}">
      <dsp:nvSpPr>
        <dsp:cNvPr id="0" name=""/>
        <dsp:cNvSpPr/>
      </dsp:nvSpPr>
      <dsp:spPr>
        <a:xfrm>
          <a:off x="5178600" y="18325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3200" kern="1200" baseline="0" dirty="0">
              <a:latin typeface="Arial Black" panose="020B0A04020102020204" pitchFamily="34" charset="0"/>
            </a:rPr>
            <a:t>Matías Flores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5178600" y="1832547"/>
        <a:ext cx="4320000" cy="648000"/>
      </dsp:txXfrm>
    </dsp:sp>
    <dsp:sp modelId="{60D1E3C3-2CB2-46F6-821B-CC0908DF9F7E}">
      <dsp:nvSpPr>
        <dsp:cNvPr id="0" name=""/>
        <dsp:cNvSpPr/>
      </dsp:nvSpPr>
      <dsp:spPr>
        <a:xfrm>
          <a:off x="5178600" y="2544886"/>
          <a:ext cx="4320000" cy="854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1" kern="1200" baseline="0" dirty="0"/>
            <a:t>Desarrollador</a:t>
          </a:r>
          <a:endParaRPr lang="en-US" sz="1700" b="1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1" kern="1200" baseline="0" dirty="0"/>
            <a:t>FUNCIONES</a:t>
          </a:r>
          <a:r>
            <a:rPr lang="es-ES" sz="1700" i="1" kern="1200" baseline="0" dirty="0"/>
            <a:t>: Desarrollo de Menús e implementación con base de datos</a:t>
          </a:r>
          <a:endParaRPr lang="en-US" sz="1700" kern="1200" dirty="0"/>
        </a:p>
      </dsp:txBody>
      <dsp:txXfrm>
        <a:off x="5178600" y="2544886"/>
        <a:ext cx="4320000" cy="854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9A2A-60FB-4BC2-B844-3901DB124AC5}">
      <dsp:nvSpPr>
        <dsp:cNvPr id="0" name=""/>
        <dsp:cNvSpPr/>
      </dsp:nvSpPr>
      <dsp:spPr>
        <a:xfrm>
          <a:off x="0" y="166492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baseline="0"/>
            <a:t>Personaje jugable que pueda moverse, además de provocar y recibir daño de enemigos.</a:t>
          </a:r>
          <a:endParaRPr lang="en-US" sz="1900" kern="1200"/>
        </a:p>
      </dsp:txBody>
      <dsp:txXfrm>
        <a:off x="21161" y="187653"/>
        <a:ext cx="9558878" cy="391163"/>
      </dsp:txXfrm>
    </dsp:sp>
    <dsp:sp modelId="{FC807B68-3E14-48C3-8DFF-BD247573D1C4}">
      <dsp:nvSpPr>
        <dsp:cNvPr id="0" name=""/>
        <dsp:cNvSpPr/>
      </dsp:nvSpPr>
      <dsp:spPr>
        <a:xfrm>
          <a:off x="0" y="654697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baseline="0"/>
            <a:t>Personaje jugable con diferentes maneras de ataque.</a:t>
          </a:r>
          <a:endParaRPr lang="en-US" sz="1900" kern="1200"/>
        </a:p>
      </dsp:txBody>
      <dsp:txXfrm>
        <a:off x="21161" y="675858"/>
        <a:ext cx="9558878" cy="391163"/>
      </dsp:txXfrm>
    </dsp:sp>
    <dsp:sp modelId="{AC7562DD-D360-4D04-8576-D5B27B5F2C4C}">
      <dsp:nvSpPr>
        <dsp:cNvPr id="0" name=""/>
        <dsp:cNvSpPr/>
      </dsp:nvSpPr>
      <dsp:spPr>
        <a:xfrm>
          <a:off x="0" y="1142902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 dirty="0"/>
            <a:t>Enemigos que sigan al jugador y lo ataquen de manera cuerpo a cuerpo.</a:t>
          </a:r>
          <a:endParaRPr lang="en-US" sz="1900" kern="1200" dirty="0"/>
        </a:p>
      </dsp:txBody>
      <dsp:txXfrm>
        <a:off x="21161" y="1164063"/>
        <a:ext cx="9558878" cy="391163"/>
      </dsp:txXfrm>
    </dsp:sp>
    <dsp:sp modelId="{5B4FFC23-CACE-4FE6-8312-059F30B725FC}">
      <dsp:nvSpPr>
        <dsp:cNvPr id="0" name=""/>
        <dsp:cNvSpPr/>
      </dsp:nvSpPr>
      <dsp:spPr>
        <a:xfrm>
          <a:off x="0" y="1631107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Enemigos que sigan al jugador y lo ataquen a distancia.</a:t>
          </a:r>
          <a:endParaRPr lang="en-US" sz="1900" kern="1200"/>
        </a:p>
      </dsp:txBody>
      <dsp:txXfrm>
        <a:off x="21161" y="1652268"/>
        <a:ext cx="9558878" cy="391163"/>
      </dsp:txXfrm>
    </dsp:sp>
    <dsp:sp modelId="{F67FE2E0-A16D-4AB0-B399-C318A47F4685}">
      <dsp:nvSpPr>
        <dsp:cNvPr id="0" name=""/>
        <dsp:cNvSpPr/>
      </dsp:nvSpPr>
      <dsp:spPr>
        <a:xfrm>
          <a:off x="0" y="2119312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Enemigo final que actúe como Boss de nivel</a:t>
          </a:r>
          <a:endParaRPr lang="en-US" sz="1900" kern="1200"/>
        </a:p>
      </dsp:txBody>
      <dsp:txXfrm>
        <a:off x="21161" y="2140473"/>
        <a:ext cx="9558878" cy="391163"/>
      </dsp:txXfrm>
    </dsp:sp>
    <dsp:sp modelId="{F22A8CD0-0912-4228-A8D4-5899E424941A}">
      <dsp:nvSpPr>
        <dsp:cNvPr id="0" name=""/>
        <dsp:cNvSpPr/>
      </dsp:nvSpPr>
      <dsp:spPr>
        <a:xfrm>
          <a:off x="0" y="2607517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Generación procedimental de mazmorras con distintas salas.</a:t>
          </a:r>
          <a:endParaRPr lang="en-US" sz="1900" kern="1200"/>
        </a:p>
      </dsp:txBody>
      <dsp:txXfrm>
        <a:off x="21161" y="2628678"/>
        <a:ext cx="9558878" cy="391163"/>
      </dsp:txXfrm>
    </dsp:sp>
    <dsp:sp modelId="{6A9BD000-A4FF-4057-B9AF-1959A8353269}">
      <dsp:nvSpPr>
        <dsp:cNvPr id="0" name=""/>
        <dsp:cNvSpPr/>
      </dsp:nvSpPr>
      <dsp:spPr>
        <a:xfrm>
          <a:off x="0" y="3095722"/>
          <a:ext cx="9601200" cy="4334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Cambiar entre pisos de la mazmorra generada.</a:t>
          </a:r>
          <a:endParaRPr lang="en-US" sz="1900" kern="1200"/>
        </a:p>
      </dsp:txBody>
      <dsp:txXfrm>
        <a:off x="21161" y="3116883"/>
        <a:ext cx="9558878" cy="391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26C96-7504-4259-A9F8-C815A2BD5FF3}">
      <dsp:nvSpPr>
        <dsp:cNvPr id="0" name=""/>
        <dsp:cNvSpPr/>
      </dsp:nvSpPr>
      <dsp:spPr>
        <a:xfrm>
          <a:off x="5823" y="127346"/>
          <a:ext cx="5344872" cy="160346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983" tIns="197983" rIns="197983" bIns="19798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3200" kern="1200" baseline="0" dirty="0">
              <a:latin typeface="Arial Black" panose="020B0A04020102020204" pitchFamily="34" charset="0"/>
            </a:rPr>
            <a:t>Alcances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486861" y="127346"/>
        <a:ext cx="4382796" cy="1603461"/>
      </dsp:txXfrm>
    </dsp:sp>
    <dsp:sp modelId="{75C1090B-AAAD-4A32-8040-B1B263C3197E}">
      <dsp:nvSpPr>
        <dsp:cNvPr id="0" name=""/>
        <dsp:cNvSpPr/>
      </dsp:nvSpPr>
      <dsp:spPr>
        <a:xfrm>
          <a:off x="5823" y="1730808"/>
          <a:ext cx="4863833" cy="26090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351" tIns="384351" rIns="384351" bIns="76870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i="1" kern="1200" baseline="0" dirty="0"/>
            <a:t>Diferentes salas</a:t>
          </a:r>
          <a:endParaRPr lang="en-US" sz="2400" b="1" i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i="1" kern="1200" baseline="0" dirty="0"/>
            <a:t>Ambientación nórdica</a:t>
          </a:r>
          <a:endParaRPr lang="en-US" sz="2400" b="1" i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i="1" kern="1200" baseline="0" dirty="0"/>
            <a:t>Habilidades de combate para el jugador</a:t>
          </a:r>
          <a:endParaRPr lang="en-US" sz="2400" b="1" i="1" kern="1200" dirty="0"/>
        </a:p>
      </dsp:txBody>
      <dsp:txXfrm>
        <a:off x="5823" y="1730808"/>
        <a:ext cx="4863833" cy="2609069"/>
      </dsp:txXfrm>
    </dsp:sp>
    <dsp:sp modelId="{4167B59E-F5AC-417E-A4E9-E1EBE8BCFD4D}">
      <dsp:nvSpPr>
        <dsp:cNvPr id="0" name=""/>
        <dsp:cNvSpPr/>
      </dsp:nvSpPr>
      <dsp:spPr>
        <a:xfrm>
          <a:off x="5297454" y="127346"/>
          <a:ext cx="5344872" cy="1603461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-1693131"/>
                <a:satOff val="-38509"/>
                <a:lumOff val="-1705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693131"/>
                <a:satOff val="-38509"/>
                <a:lumOff val="-1705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693131"/>
                <a:satOff val="-38509"/>
                <a:lumOff val="-1705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-1693131"/>
              <a:satOff val="-38509"/>
              <a:lumOff val="-170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7983" tIns="197983" rIns="197983" bIns="197983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3200" kern="1200" baseline="0" dirty="0">
              <a:latin typeface="Arial Black" panose="020B0A04020102020204" pitchFamily="34" charset="0"/>
            </a:rPr>
            <a:t>Limitaciones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5778492" y="127346"/>
        <a:ext cx="4382796" cy="1603461"/>
      </dsp:txXfrm>
    </dsp:sp>
    <dsp:sp modelId="{C56DCCBC-89BC-4AE5-ADA3-0DCB3001CE41}">
      <dsp:nvSpPr>
        <dsp:cNvPr id="0" name=""/>
        <dsp:cNvSpPr/>
      </dsp:nvSpPr>
      <dsp:spPr>
        <a:xfrm>
          <a:off x="5297454" y="1730808"/>
          <a:ext cx="4863833" cy="2609069"/>
        </a:xfrm>
        <a:prstGeom prst="rect">
          <a:avLst/>
        </a:prstGeom>
        <a:solidFill>
          <a:schemeClr val="accent2">
            <a:tint val="40000"/>
            <a:alpha val="90000"/>
            <a:hueOff val="-1624677"/>
            <a:satOff val="-67608"/>
            <a:lumOff val="-6181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-1624677"/>
              <a:satOff val="-67608"/>
              <a:lumOff val="-61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351" tIns="384351" rIns="384351" bIns="768702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L" sz="2400" b="1" i="1" kern="1200" baseline="0" dirty="0"/>
            <a:t>Disponibilidad solo en computadores</a:t>
          </a:r>
          <a:endParaRPr lang="en-US" sz="2400" b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L" sz="2400" b="1" i="1" kern="1200" baseline="0" dirty="0"/>
            <a:t>Presupuesto limitado</a:t>
          </a:r>
          <a:endParaRPr lang="en-US" sz="2400" b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L" sz="2400" b="1" i="1" kern="1200" baseline="0" dirty="0"/>
            <a:t>Tiempo de trabajo inicial</a:t>
          </a:r>
          <a:endParaRPr lang="en-US" sz="2400" b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L" sz="2400" b="1" i="1" kern="1200" baseline="0" dirty="0"/>
            <a:t>Pixel Art 16x16</a:t>
          </a:r>
          <a:endParaRPr lang="en-US" sz="2400" b="1" kern="1200" dirty="0"/>
        </a:p>
      </dsp:txBody>
      <dsp:txXfrm>
        <a:off x="5297454" y="1730808"/>
        <a:ext cx="4863833" cy="2609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95440-21BE-42A5-8E5C-3EE01E7F0366}">
      <dsp:nvSpPr>
        <dsp:cNvPr id="0" name=""/>
        <dsp:cNvSpPr/>
      </dsp:nvSpPr>
      <dsp:spPr>
        <a:xfrm>
          <a:off x="1246" y="381502"/>
          <a:ext cx="1413458" cy="897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EEFAD5-578E-4B82-83E8-F4185AC409BD}">
      <dsp:nvSpPr>
        <dsp:cNvPr id="0" name=""/>
        <dsp:cNvSpPr/>
      </dsp:nvSpPr>
      <dsp:spPr>
        <a:xfrm>
          <a:off x="158297" y="530701"/>
          <a:ext cx="1413458" cy="89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baseline="0"/>
            <a:t>Godot</a:t>
          </a:r>
          <a:endParaRPr lang="en-US" sz="2000" kern="1200"/>
        </a:p>
      </dsp:txBody>
      <dsp:txXfrm>
        <a:off x="184585" y="556989"/>
        <a:ext cx="1360882" cy="844969"/>
      </dsp:txXfrm>
    </dsp:sp>
    <dsp:sp modelId="{C11C3BEF-3355-4EFB-9CD1-EF410B9079FF}">
      <dsp:nvSpPr>
        <dsp:cNvPr id="0" name=""/>
        <dsp:cNvSpPr/>
      </dsp:nvSpPr>
      <dsp:spPr>
        <a:xfrm>
          <a:off x="1728806" y="381502"/>
          <a:ext cx="1413458" cy="897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9DDB69-2B2A-46F0-8ED1-198E58049F6F}">
      <dsp:nvSpPr>
        <dsp:cNvPr id="0" name=""/>
        <dsp:cNvSpPr/>
      </dsp:nvSpPr>
      <dsp:spPr>
        <a:xfrm>
          <a:off x="1885857" y="530701"/>
          <a:ext cx="1413458" cy="89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baseline="0"/>
            <a:t>GDScript</a:t>
          </a:r>
          <a:endParaRPr lang="en-US" sz="2000" kern="1200"/>
        </a:p>
      </dsp:txBody>
      <dsp:txXfrm>
        <a:off x="1912145" y="556989"/>
        <a:ext cx="1360882" cy="844969"/>
      </dsp:txXfrm>
    </dsp:sp>
    <dsp:sp modelId="{60DF4B43-E738-4B63-A8B2-238B6B07E0E9}">
      <dsp:nvSpPr>
        <dsp:cNvPr id="0" name=""/>
        <dsp:cNvSpPr/>
      </dsp:nvSpPr>
      <dsp:spPr>
        <a:xfrm>
          <a:off x="3456366" y="381502"/>
          <a:ext cx="1413458" cy="897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20A48-C73C-40E1-8830-D3FA9844BACA}">
      <dsp:nvSpPr>
        <dsp:cNvPr id="0" name=""/>
        <dsp:cNvSpPr/>
      </dsp:nvSpPr>
      <dsp:spPr>
        <a:xfrm>
          <a:off x="3613417" y="530701"/>
          <a:ext cx="1413458" cy="89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baseline="0" dirty="0" err="1"/>
            <a:t>Aseprite</a:t>
          </a:r>
          <a:endParaRPr lang="en-US" sz="2000" kern="1200" dirty="0"/>
        </a:p>
      </dsp:txBody>
      <dsp:txXfrm>
        <a:off x="3639705" y="556989"/>
        <a:ext cx="1360882" cy="844969"/>
      </dsp:txXfrm>
    </dsp:sp>
    <dsp:sp modelId="{3E4F537A-8784-4AEC-948A-79ABF489A2A2}">
      <dsp:nvSpPr>
        <dsp:cNvPr id="0" name=""/>
        <dsp:cNvSpPr/>
      </dsp:nvSpPr>
      <dsp:spPr>
        <a:xfrm>
          <a:off x="5183925" y="381502"/>
          <a:ext cx="1413458" cy="897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257BB6-5BF3-4A33-880D-06CF4663A8C8}">
      <dsp:nvSpPr>
        <dsp:cNvPr id="0" name=""/>
        <dsp:cNvSpPr/>
      </dsp:nvSpPr>
      <dsp:spPr>
        <a:xfrm>
          <a:off x="5340976" y="530701"/>
          <a:ext cx="1413458" cy="89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baseline="0" dirty="0" err="1"/>
            <a:t>Pixelorama</a:t>
          </a:r>
          <a:endParaRPr lang="en-US" sz="2000" kern="1200" dirty="0"/>
        </a:p>
      </dsp:txBody>
      <dsp:txXfrm>
        <a:off x="5367264" y="556989"/>
        <a:ext cx="1360882" cy="844969"/>
      </dsp:txXfrm>
    </dsp:sp>
    <dsp:sp modelId="{8958E276-970F-499B-B0CE-50760AC8B46E}">
      <dsp:nvSpPr>
        <dsp:cNvPr id="0" name=""/>
        <dsp:cNvSpPr/>
      </dsp:nvSpPr>
      <dsp:spPr>
        <a:xfrm>
          <a:off x="6911485" y="381502"/>
          <a:ext cx="1413458" cy="897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E1EDA0-29E2-4C81-94DF-4D0792299637}">
      <dsp:nvSpPr>
        <dsp:cNvPr id="0" name=""/>
        <dsp:cNvSpPr/>
      </dsp:nvSpPr>
      <dsp:spPr>
        <a:xfrm>
          <a:off x="7068536" y="530701"/>
          <a:ext cx="1413458" cy="89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baseline="0" dirty="0" err="1"/>
            <a:t>Firebase</a:t>
          </a:r>
          <a:endParaRPr lang="en-US" sz="2000" kern="1200" dirty="0"/>
        </a:p>
      </dsp:txBody>
      <dsp:txXfrm>
        <a:off x="7094824" y="556989"/>
        <a:ext cx="1360882" cy="844969"/>
      </dsp:txXfrm>
    </dsp:sp>
    <dsp:sp modelId="{A8DF60C4-BDCF-4775-91E3-C453A7C0EE9D}">
      <dsp:nvSpPr>
        <dsp:cNvPr id="0" name=""/>
        <dsp:cNvSpPr/>
      </dsp:nvSpPr>
      <dsp:spPr>
        <a:xfrm>
          <a:off x="8639045" y="381502"/>
          <a:ext cx="1413458" cy="897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3BDA1B-6258-43AA-A3D7-564929B619F2}">
      <dsp:nvSpPr>
        <dsp:cNvPr id="0" name=""/>
        <dsp:cNvSpPr/>
      </dsp:nvSpPr>
      <dsp:spPr>
        <a:xfrm>
          <a:off x="8796096" y="530701"/>
          <a:ext cx="1413458" cy="897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baseline="0"/>
            <a:t>Itch.io</a:t>
          </a:r>
          <a:endParaRPr lang="en-US" sz="2000" kern="1200"/>
        </a:p>
      </dsp:txBody>
      <dsp:txXfrm>
        <a:off x="8822384" y="556989"/>
        <a:ext cx="1360882" cy="8449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F39DB-DA66-4AB7-898E-40FC4CE5080F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baseline="0" dirty="0"/>
            <a:t>Jefe final</a:t>
          </a:r>
          <a:endParaRPr lang="en-US" sz="3200" kern="1200" dirty="0"/>
        </a:p>
      </dsp:txBody>
      <dsp:txXfrm>
        <a:off x="397549" y="1960"/>
        <a:ext cx="2751906" cy="1651143"/>
      </dsp:txXfrm>
    </dsp:sp>
    <dsp:sp modelId="{9701634A-C4C3-4758-B9AD-D198A061D6D4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baseline="0"/>
            <a:t>Diferentes ataques</a:t>
          </a:r>
          <a:endParaRPr lang="en-US" sz="3200" kern="1200"/>
        </a:p>
      </dsp:txBody>
      <dsp:txXfrm>
        <a:off x="3424646" y="1960"/>
        <a:ext cx="2751906" cy="1651143"/>
      </dsp:txXfrm>
    </dsp:sp>
    <dsp:sp modelId="{4E761FB0-04FE-4070-9407-E079EFA117A8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baseline="0"/>
            <a:t>Manejo de personaje</a:t>
          </a:r>
          <a:endParaRPr lang="en-US" sz="3200" kern="1200"/>
        </a:p>
      </dsp:txBody>
      <dsp:txXfrm>
        <a:off x="6451743" y="1960"/>
        <a:ext cx="2751906" cy="1651143"/>
      </dsp:txXfrm>
    </dsp:sp>
    <dsp:sp modelId="{239B262B-D9C3-40C2-8B7C-0F94D9C325E1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baseline="0"/>
            <a:t>Creación de enemigos</a:t>
          </a:r>
          <a:endParaRPr lang="en-US" sz="3200" kern="1200"/>
        </a:p>
      </dsp:txBody>
      <dsp:txXfrm>
        <a:off x="397549" y="1928295"/>
        <a:ext cx="2751906" cy="1651143"/>
      </dsp:txXfrm>
    </dsp:sp>
    <dsp:sp modelId="{B9385827-F372-4738-B67D-15CB16208DDC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baseline="0"/>
            <a:t>Creación de escenarios</a:t>
          </a:r>
          <a:endParaRPr lang="en-US" sz="3200" kern="1200"/>
        </a:p>
      </dsp:txBody>
      <dsp:txXfrm>
        <a:off x="3424646" y="1928295"/>
        <a:ext cx="2751906" cy="1651143"/>
      </dsp:txXfrm>
    </dsp:sp>
    <dsp:sp modelId="{3C399C20-35CF-4F1D-A924-4F119B1AA6FE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baseline="0" dirty="0"/>
            <a:t>Generación procedimental</a:t>
          </a:r>
          <a:endParaRPr lang="en-US" sz="3200" kern="1200" dirty="0"/>
        </a:p>
      </dsp:txBody>
      <dsp:txXfrm>
        <a:off x="6451743" y="1928295"/>
        <a:ext cx="2751906" cy="1651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772FA-40A3-45A2-A4CB-9C3E3EE03B3E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baseline="0"/>
            <a:t>Falta de tiempo</a:t>
          </a:r>
          <a:endParaRPr lang="en-US" sz="2900" kern="1200"/>
        </a:p>
      </dsp:txBody>
      <dsp:txXfrm>
        <a:off x="397549" y="1960"/>
        <a:ext cx="2751906" cy="1651143"/>
      </dsp:txXfrm>
    </dsp:sp>
    <dsp:sp modelId="{82BA6EB6-98A5-497D-9B4C-9C184BDAC1F3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baseline="0"/>
            <a:t>Aprendizaje de GDScript</a:t>
          </a:r>
          <a:endParaRPr lang="en-US" sz="2900" kern="1200"/>
        </a:p>
      </dsp:txBody>
      <dsp:txXfrm>
        <a:off x="3424646" y="1960"/>
        <a:ext cx="2751906" cy="1651143"/>
      </dsp:txXfrm>
    </dsp:sp>
    <dsp:sp modelId="{E4A0F20A-83BE-4692-B08D-CBC39E44ADF1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baseline="0"/>
            <a:t>Implementación de Tilemaps</a:t>
          </a:r>
          <a:endParaRPr lang="en-US" sz="2900" kern="1200"/>
        </a:p>
      </dsp:txBody>
      <dsp:txXfrm>
        <a:off x="6451743" y="1960"/>
        <a:ext cx="2751906" cy="1651143"/>
      </dsp:txXfrm>
    </dsp:sp>
    <dsp:sp modelId="{C296D02C-FD7C-401C-9988-2D45ED6DBE58}">
      <dsp:nvSpPr>
        <dsp:cNvPr id="0" name=""/>
        <dsp:cNvSpPr/>
      </dsp:nvSpPr>
      <dsp:spPr>
        <a:xfrm>
          <a:off x="1911098" y="1928295"/>
          <a:ext cx="2751906" cy="1651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baseline="0"/>
            <a:t>Diseño de personajes y escenarios</a:t>
          </a:r>
          <a:endParaRPr lang="en-US" sz="2900" kern="1200"/>
        </a:p>
      </dsp:txBody>
      <dsp:txXfrm>
        <a:off x="1911098" y="1928295"/>
        <a:ext cx="2751906" cy="1651143"/>
      </dsp:txXfrm>
    </dsp:sp>
    <dsp:sp modelId="{7A8E3307-627C-4AF1-AD84-88E025DADC2F}">
      <dsp:nvSpPr>
        <dsp:cNvPr id="0" name=""/>
        <dsp:cNvSpPr/>
      </dsp:nvSpPr>
      <dsp:spPr>
        <a:xfrm>
          <a:off x="4938195" y="1928295"/>
          <a:ext cx="2751906" cy="1651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baseline="0"/>
            <a:t>Aprendizaje de tecnologías desconocidas</a:t>
          </a:r>
          <a:endParaRPr lang="en-US" sz="2900" kern="1200"/>
        </a:p>
      </dsp:txBody>
      <dsp:txXfrm>
        <a:off x="4938195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84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58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26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567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4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24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6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95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46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83FB41-0356-4D5A-A1BA-FE7A4272FAA1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D82EB8-9847-4118-8023-F557041BA4D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0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12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eforum.org/stories/2022/09/el-juego-esta-en-auge-y-se-espera-que-siga-creciendo-este-grafico-le-dice-todo-lo-que-necesita-sab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df.cl/empresas/industria/videojuegos-reporte-estima-que-la-industria-generara-mas-de-us-187-mi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6D1E7-F383-344E-71DA-A3A3E65C9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83" y="2290526"/>
            <a:ext cx="8790915" cy="1261175"/>
          </a:xfrm>
        </p:spPr>
        <p:txBody>
          <a:bodyPr/>
          <a:lstStyle/>
          <a:p>
            <a:r>
              <a:rPr lang="es-CL" sz="5400" dirty="0">
                <a:latin typeface="Arial Black" panose="020B0A04020102020204" pitchFamily="34" charset="0"/>
              </a:rPr>
              <a:t>Ecos del Valhalla</a:t>
            </a:r>
            <a:endParaRPr lang="es-ES" sz="5400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9E93A-B97B-6FE7-2613-BC5F5070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19242"/>
            <a:ext cx="6831673" cy="1086237"/>
          </a:xfrm>
        </p:spPr>
        <p:txBody>
          <a:bodyPr>
            <a:normAutofit fontScale="92500"/>
          </a:bodyPr>
          <a:lstStyle/>
          <a:p>
            <a:pPr algn="l"/>
            <a:r>
              <a:rPr lang="es-CL" dirty="0">
                <a:latin typeface="Arial Black" panose="020B0A04020102020204" pitchFamily="34" charset="0"/>
              </a:rPr>
              <a:t>Equipo de trabajo:</a:t>
            </a:r>
            <a:r>
              <a:rPr lang="es-ES" dirty="0">
                <a:latin typeface="Arial Black" panose="020B0A04020102020204" pitchFamily="34" charset="0"/>
              </a:rPr>
              <a:t> Diego Toro y Matías Flores</a:t>
            </a:r>
          </a:p>
          <a:p>
            <a:pPr algn="l"/>
            <a:r>
              <a:rPr lang="es-ES" dirty="0">
                <a:latin typeface="Arial Black" panose="020B0A04020102020204" pitchFamily="34" charset="0"/>
              </a:rPr>
              <a:t>Docente: Francisco Diaz</a:t>
            </a:r>
            <a:endParaRPr lang="es-CL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-SET ESTUDIANTES DUOC HOTELERÍA | YOUniforms">
            <a:extLst>
              <a:ext uri="{FF2B5EF4-FFF2-40B4-BE49-F238E27FC236}">
                <a16:creationId xmlns:a16="http://schemas.microsoft.com/office/drawing/2014/main" id="{D1EE4C2C-0D00-3554-C1C7-231E5416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2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8AA9C-F3B2-6D4B-2E6E-FC83365D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0245FC1-669A-4558-8341-5A7148C77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2D3FC59-9FB9-48FC-8D66-9ACDB840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7D0D12F-DDEA-45FE-91AE-E35A03B65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E1197D-6004-40B7-9DB2-F05F07C1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AAFE2-5CEB-E6E1-8F64-66091648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2016617"/>
            <a:ext cx="4798243" cy="2350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 err="1">
                <a:latin typeface="Arial Black" panose="020B0A04020102020204" pitchFamily="34" charset="0"/>
              </a:rPr>
              <a:t>Modelo</a:t>
            </a:r>
            <a:r>
              <a:rPr lang="en-US" sz="6000" cap="all" dirty="0">
                <a:latin typeface="Arial Black" panose="020B0A04020102020204" pitchFamily="34" charset="0"/>
              </a:rPr>
              <a:t> de </a:t>
            </a:r>
            <a:r>
              <a:rPr lang="en-US" sz="6000" cap="all" dirty="0" err="1">
                <a:latin typeface="Arial Black" panose="020B0A04020102020204" pitchFamily="34" charset="0"/>
              </a:rPr>
              <a:t>datos</a:t>
            </a:r>
            <a:endParaRPr lang="en-US" sz="6000" cap="all" dirty="0">
              <a:latin typeface="Arial Black" panose="020B0A04020102020204" pitchFamily="34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470B8B5-F0F1-4665-A962-83498B2E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C2B904FF-98E7-4A18-B733-B26AD46B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30B04F85-C86A-34E6-3459-1DC9B9432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78" y="1583722"/>
            <a:ext cx="4405715" cy="3965143"/>
          </a:xfrm>
          <a:prstGeom prst="rect">
            <a:avLst/>
          </a:prstGeom>
        </p:spPr>
      </p:pic>
      <p:pic>
        <p:nvPicPr>
          <p:cNvPr id="12" name="Picture 2" descr="-SET ESTUDIANTES DUOC HOTELERÍA | YOUniforms">
            <a:extLst>
              <a:ext uri="{FF2B5EF4-FFF2-40B4-BE49-F238E27FC236}">
                <a16:creationId xmlns:a16="http://schemas.microsoft.com/office/drawing/2014/main" id="{5E7333F5-52E0-528C-3878-6D288EF5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9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2CEAF-9E97-F99F-4B1B-65B2C7AA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BA29-CD50-E7E7-9DBA-6AA23C7D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4375"/>
            <a:ext cx="9601200" cy="971550"/>
          </a:xfrm>
        </p:spPr>
        <p:txBody>
          <a:bodyPr>
            <a:normAutofit/>
          </a:bodyPr>
          <a:lstStyle/>
          <a:p>
            <a:r>
              <a:rPr lang="es-CL" dirty="0">
                <a:latin typeface="Arial Black" panose="020B0A04020102020204" pitchFamily="34" charset="0"/>
              </a:rPr>
              <a:t>Tecnologías y entornos</a:t>
            </a:r>
            <a:endParaRPr lang="es-E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29A66BF-2390-CB4D-DFA0-21C6C1B5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219788"/>
              </p:ext>
            </p:extLst>
          </p:nvPr>
        </p:nvGraphicFramePr>
        <p:xfrm>
          <a:off x="1066799" y="2012449"/>
          <a:ext cx="10210801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-SET ESTUDIANTES DUOC HOTELERÍA | YOUniforms">
            <a:extLst>
              <a:ext uri="{FF2B5EF4-FFF2-40B4-BE49-F238E27FC236}">
                <a16:creationId xmlns:a16="http://schemas.microsoft.com/office/drawing/2014/main" id="{AD10EBD0-952A-534A-BDB2-CC3BDFC1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Godot Engine logo (monochrome for light backgrounds)">
            <a:extLst>
              <a:ext uri="{FF2B5EF4-FFF2-40B4-BE49-F238E27FC236}">
                <a16:creationId xmlns:a16="http://schemas.microsoft.com/office/drawing/2014/main" id="{07B7D4EE-8141-8729-B547-1AB5E234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3822199"/>
            <a:ext cx="1428751" cy="16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FA89824E-05A7-E5A3-53CB-F9490B31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7" y="4003175"/>
            <a:ext cx="1300162" cy="1140366"/>
          </a:xfrm>
          <a:prstGeom prst="rect">
            <a:avLst/>
          </a:prstGeom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B854027E-7A6A-9685-323D-9F3BC4B6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24" y="4003175"/>
            <a:ext cx="1359400" cy="1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9A57DCC4-41AB-213B-83EC-DD5BA1D2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80" y="4003175"/>
            <a:ext cx="1359400" cy="1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2ACECE7-2D26-8067-BE5C-3FA9B074C5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859" y="3929015"/>
            <a:ext cx="1507719" cy="150771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C08DFF1-24C8-CAA8-92F3-AC78EAA49D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99299" y="3822199"/>
            <a:ext cx="1809749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3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4" name="Picture 2" descr="-SET ESTUDIANTES DUOC HOTELERÍA | YOUniforms">
            <a:extLst>
              <a:ext uri="{FF2B5EF4-FFF2-40B4-BE49-F238E27FC236}">
                <a16:creationId xmlns:a16="http://schemas.microsoft.com/office/drawing/2014/main" id="{ABEED33A-2348-E63A-9C6C-5F251701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r="62339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406DC-13F6-435A-28A9-CC7CE394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385" y="2376320"/>
            <a:ext cx="8361229" cy="21061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 err="1">
                <a:latin typeface="Arial Black" panose="020B0A04020102020204" pitchFamily="34" charset="0"/>
              </a:rPr>
              <a:t>Demostración</a:t>
            </a:r>
            <a:r>
              <a:rPr lang="en-US" sz="7200" cap="all" dirty="0">
                <a:latin typeface="Arial Black" panose="020B0A04020102020204" pitchFamily="34" charset="0"/>
              </a:rPr>
              <a:t> del </a:t>
            </a:r>
            <a:r>
              <a:rPr lang="en-US" sz="7200" cap="all" dirty="0" err="1">
                <a:latin typeface="Arial Black" panose="020B0A04020102020204" pitchFamily="34" charset="0"/>
              </a:rPr>
              <a:t>proyecto</a:t>
            </a:r>
            <a:endParaRPr lang="en-US" sz="7200" cap="all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47D13-A35D-83DF-D967-DBF2A6B3D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3E98D-175E-E003-4249-3EA00B38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Arial Black" panose="020B0A04020102020204" pitchFamily="34" charset="0"/>
              </a:rPr>
              <a:t>Resultados obtenidos</a:t>
            </a:r>
            <a:endParaRPr lang="es-E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6DF886-112A-C19C-843D-C511F0E12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-SET ESTUDIANTES DUOC HOTELERÍA | YOUniforms">
            <a:extLst>
              <a:ext uri="{FF2B5EF4-FFF2-40B4-BE49-F238E27FC236}">
                <a16:creationId xmlns:a16="http://schemas.microsoft.com/office/drawing/2014/main" id="{3009E120-339A-FEB1-92A0-2685DD72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0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972A5-F953-83CD-F590-43919776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D57A0-FC16-82A2-D7B7-F80A5F28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CL" dirty="0">
                <a:latin typeface="Arial Black" panose="020B0A04020102020204" pitchFamily="34" charset="0"/>
              </a:rPr>
              <a:t>Obstáculos presentados</a:t>
            </a:r>
            <a:endParaRPr lang="es-E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965078C-FB3A-FF34-E68F-DB9596E22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8307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-SET ESTUDIANTES DUOC HOTELERÍA | YOUniforms">
            <a:extLst>
              <a:ext uri="{FF2B5EF4-FFF2-40B4-BE49-F238E27FC236}">
                <a16:creationId xmlns:a16="http://schemas.microsoft.com/office/drawing/2014/main" id="{34F42AEC-33D5-DAF6-BFEA-FF776E80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4" name="Picture 2" descr="-SET ESTUDIANTES DUOC HOTELERÍA | YOUniforms">
            <a:extLst>
              <a:ext uri="{FF2B5EF4-FFF2-40B4-BE49-F238E27FC236}">
                <a16:creationId xmlns:a16="http://schemas.microsoft.com/office/drawing/2014/main" id="{16D144CD-0815-FF67-3845-00867243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r="62339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D972A3-BC4D-42D0-B5E6-18AF3B9A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C08C121-C8A4-4D89-BF57-08D98660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B1E1686-FA28-4AC0-BDBD-F301BFEB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30EBE-62C0-EE2C-3B2E-3BD46232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72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Ecos del Valhalla</a:t>
            </a:r>
            <a:endParaRPr lang="en-US" sz="7200" cap="al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DDAED-3EBB-470D-B1CF-C13C80C2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bg2"/>
                </a:solidFill>
                <a:latin typeface="Arial Black" panose="020B0A04020102020204" pitchFamily="34" charset="0"/>
              </a:rPr>
              <a:t>Gracias </a:t>
            </a:r>
            <a:r>
              <a:rPr lang="en-US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por</a:t>
            </a:r>
            <a:r>
              <a:rPr lang="en-US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su</a:t>
            </a:r>
            <a:r>
              <a:rPr lang="en-US" sz="28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Arial Black" panose="020B0A04020102020204" pitchFamily="34" charset="0"/>
              </a:rPr>
              <a:t>atención</a:t>
            </a:r>
            <a:endParaRPr lang="en-US" sz="2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56F4-F8AD-2E7C-2F43-08D7D8C3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869" y="1105479"/>
            <a:ext cx="8324661" cy="916663"/>
          </a:xfrm>
        </p:spPr>
        <p:txBody>
          <a:bodyPr/>
          <a:lstStyle/>
          <a:p>
            <a:pPr algn="ctr"/>
            <a:r>
              <a:rPr lang="es-CL" dirty="0">
                <a:latin typeface="Arial Black" panose="020B0A04020102020204" pitchFamily="34" charset="0"/>
              </a:rPr>
              <a:t>Integrantes del proyecto</a:t>
            </a:r>
            <a:endParaRPr lang="es-ES" dirty="0">
              <a:latin typeface="Arial Black" panose="020B0A04020102020204" pitchFamily="34" charset="0"/>
            </a:endParaRP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0F900A0F-FC04-A006-160F-7F6A11D8D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68721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-SET ESTUDIANTES DUOC HOTELERÍA | YOUniforms">
            <a:extLst>
              <a:ext uri="{FF2B5EF4-FFF2-40B4-BE49-F238E27FC236}">
                <a16:creationId xmlns:a16="http://schemas.microsoft.com/office/drawing/2014/main" id="{60DBCD32-48B2-A8C8-CC68-31AB9F9E6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6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195CC-C773-F9CA-F74E-4C8AA7D2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2780C4-911B-99BB-DF91-15D32EF1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1134837"/>
            <a:ext cx="4018839" cy="1513113"/>
          </a:xfrm>
        </p:spPr>
        <p:txBody>
          <a:bodyPr>
            <a:normAutofit/>
          </a:bodyPr>
          <a:lstStyle/>
          <a:p>
            <a:r>
              <a:rPr lang="es-CL" dirty="0">
                <a:latin typeface="Arial Black" panose="020B0A04020102020204" pitchFamily="34" charset="0"/>
              </a:rPr>
              <a:t>Descripción del proyecto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A4DAD-96A2-FD1F-E8DA-01277531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81300"/>
            <a:ext cx="4010296" cy="3456214"/>
          </a:xfrm>
        </p:spPr>
        <p:txBody>
          <a:bodyPr>
            <a:normAutofit lnSpcReduction="10000"/>
          </a:bodyPr>
          <a:lstStyle/>
          <a:p>
            <a:r>
              <a:rPr lang="es-CL" sz="2400" dirty="0"/>
              <a:t>Los videojuegos son la industria del entretenimiento con mayor crecimiento y que más dinero genera en la actualidad, ante esto se ve la oportunidad de crear un videojuego apuntando a un nicho del sector en especifico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547C750-C7A6-CCAA-CDA0-471AF3594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5034"/>
            <a:ext cx="5384074" cy="356694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A9EEDC2-50BD-7965-A9FA-F1718164ABB1}"/>
              </a:ext>
            </a:extLst>
          </p:cNvPr>
          <p:cNvSpPr txBox="1">
            <a:spLocks/>
          </p:cNvSpPr>
          <p:nvPr/>
        </p:nvSpPr>
        <p:spPr>
          <a:xfrm>
            <a:off x="6096000" y="4711983"/>
            <a:ext cx="5384074" cy="157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s-CL" sz="1500" dirty="0"/>
          </a:p>
          <a:p>
            <a:r>
              <a:rPr lang="es-ES" sz="1500" b="1" i="1" dirty="0">
                <a:hlinkClick r:id="rId3"/>
              </a:rPr>
              <a:t>Los videojuegos están en auge y se espera que la industria siga creciendo. | Foro Económico Mundial</a:t>
            </a:r>
            <a:endParaRPr lang="es-ES" sz="1500" b="1" i="1" dirty="0"/>
          </a:p>
          <a:p>
            <a:r>
              <a:rPr lang="es-ES" sz="1500" b="1" i="1" dirty="0">
                <a:hlinkClick r:id="rId4"/>
              </a:rPr>
              <a:t>Videojuegos: reporte estima que la industria generará más de US$ 187 mil millones en 2024 | Diario Financiero</a:t>
            </a:r>
            <a:endParaRPr lang="es-ES" sz="1500" b="1" i="1" dirty="0"/>
          </a:p>
        </p:txBody>
      </p:sp>
      <p:pic>
        <p:nvPicPr>
          <p:cNvPr id="6" name="Picture 2" descr="-SET ESTUDIANTES DUOC HOTELERÍA | YOUniforms">
            <a:extLst>
              <a:ext uri="{FF2B5EF4-FFF2-40B4-BE49-F238E27FC236}">
                <a16:creationId xmlns:a16="http://schemas.microsoft.com/office/drawing/2014/main" id="{C7105A3A-5495-0920-182D-4BA7797A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9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F4251E-33EC-A779-B070-2C176B14D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A84302-E84B-7F1F-86E8-8A8069B8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943" y="1294997"/>
            <a:ext cx="5794944" cy="1160059"/>
          </a:xfrm>
        </p:spPr>
        <p:txBody>
          <a:bodyPr>
            <a:normAutofit/>
          </a:bodyPr>
          <a:lstStyle/>
          <a:p>
            <a:r>
              <a:rPr lang="es-CL" dirty="0">
                <a:latin typeface="Arial Black" panose="020B0A04020102020204" pitchFamily="34" charset="0"/>
              </a:rPr>
              <a:t>Objetivo general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8212D-9C62-6580-A065-4AEB97CD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r>
              <a:rPr lang="es-CL" sz="2400" dirty="0"/>
              <a:t>Desarrollar un videojuego de escritorio apuntando a un nicho del género “Roguelike”, este debe poseer una vista isométrica con gráficos 2D pixel art, el cual este asociado a la mitología nórdica y donde debas derrotar a diferentes criaturas de esta mitología.</a:t>
            </a:r>
            <a:endParaRPr lang="es-ES" sz="2400" dirty="0"/>
          </a:p>
        </p:txBody>
      </p:sp>
      <p:pic>
        <p:nvPicPr>
          <p:cNvPr id="6" name="Picture 2" descr="-SET ESTUDIANTES DUOC HOTELERÍA | YOUniforms">
            <a:extLst>
              <a:ext uri="{FF2B5EF4-FFF2-40B4-BE49-F238E27FC236}">
                <a16:creationId xmlns:a16="http://schemas.microsoft.com/office/drawing/2014/main" id="{3B644346-8541-F5F7-ACFF-197494FB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60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513E1-FC2E-BD53-3EA6-505DC740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E399-4EE7-CA3F-8DC3-DF0DE83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41622"/>
            <a:ext cx="7762875" cy="947364"/>
          </a:xfrm>
        </p:spPr>
        <p:txBody>
          <a:bodyPr>
            <a:normAutofit/>
          </a:bodyPr>
          <a:lstStyle/>
          <a:p>
            <a:r>
              <a:rPr lang="es-CL" dirty="0">
                <a:latin typeface="Arial Black" panose="020B0A04020102020204" pitchFamily="34" charset="0"/>
              </a:rPr>
              <a:t>Objetivos específicos</a:t>
            </a:r>
            <a:endParaRPr lang="es-ES" dirty="0">
              <a:latin typeface="Arial Black" panose="020B0A04020102020204" pitchFamily="34" charset="0"/>
            </a:endParaRPr>
          </a:p>
        </p:txBody>
      </p:sp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id="{60E72779-6302-87DA-F17B-0BCE61051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644919"/>
              </p:ext>
            </p:extLst>
          </p:nvPr>
        </p:nvGraphicFramePr>
        <p:xfrm>
          <a:off x="1371600" y="2171700"/>
          <a:ext cx="96012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-SET ESTUDIANTES DUOC HOTELERÍA | YOUniforms">
            <a:extLst>
              <a:ext uri="{FF2B5EF4-FFF2-40B4-BE49-F238E27FC236}">
                <a16:creationId xmlns:a16="http://schemas.microsoft.com/office/drawing/2014/main" id="{4C9BD39A-9493-6663-62EC-BE8AB36B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3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FF6B-3A19-EEDB-C3A8-9D08C0A1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8DE41E0-A43A-4E72-8B83-06567847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43F62213-ADDB-3C41-5812-489B2FB3D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735531"/>
              </p:ext>
            </p:extLst>
          </p:nvPr>
        </p:nvGraphicFramePr>
        <p:xfrm>
          <a:off x="761511" y="1195387"/>
          <a:ext cx="10668978" cy="446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-SET ESTUDIANTES DUOC HOTELERÍA | YOUniforms">
            <a:extLst>
              <a:ext uri="{FF2B5EF4-FFF2-40B4-BE49-F238E27FC236}">
                <a16:creationId xmlns:a16="http://schemas.microsoft.com/office/drawing/2014/main" id="{CA50321A-067C-14A4-FDB5-C1FE1543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38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5D272-2186-C913-38F1-95DEE0A2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0253">
            <a:extLst>
              <a:ext uri="{FF2B5EF4-FFF2-40B4-BE49-F238E27FC236}">
                <a16:creationId xmlns:a16="http://schemas.microsoft.com/office/drawing/2014/main" id="{062C35EA-DD6B-4002-9BBA-E2D26D7E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9FF94B-5563-3ADB-AAEE-4AB45C19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pPr algn="ctr"/>
            <a:r>
              <a:rPr lang="es-CL" dirty="0">
                <a:latin typeface="Arial Black" panose="020B0A04020102020204" pitchFamily="34" charset="0"/>
              </a:rPr>
              <a:t>Metodología de trabajo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21DF2-832E-DB5D-85E8-A421B59A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es-ES" sz="2400" b="0" i="0" u="none" strike="noStrike" dirty="0">
                <a:effectLst/>
                <a:latin typeface="Calibri" panose="020F0502020204030204" pitchFamily="34" charset="0"/>
              </a:rPr>
              <a:t>Se utilizará un enfoque basado en la metodología ágil Scrum, combinada con la herramienta de gestión visual Kanban. Este enfoque permitirá un desarrollo iterativo y adaptable, asegurando que el proyecto avance de manera controlada y que se puedan realizar ajustes conforme se reciba </a:t>
            </a:r>
            <a:r>
              <a:rPr lang="es-ES" sz="2400" b="0" i="0" u="none" strike="noStrike" dirty="0" err="1">
                <a:effectLst/>
                <a:latin typeface="Calibri" panose="020F0502020204030204" pitchFamily="34" charset="0"/>
              </a:rPr>
              <a:t>feedback</a:t>
            </a:r>
            <a:r>
              <a:rPr lang="es-ES" sz="2400" b="0" i="0" u="none" strike="noStrike" dirty="0">
                <a:effectLst/>
                <a:latin typeface="Century Gothic" panose="020B0502020202020204" pitchFamily="34" charset="0"/>
              </a:rPr>
              <a:t>.</a:t>
            </a:r>
            <a:endParaRPr lang="es-ES" sz="2400" dirty="0"/>
          </a:p>
        </p:txBody>
      </p: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683D7A4D-0B68-47B2-A27E-7CBA1630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0242" name="Picture 2" descr="Scrum: o que é e como funciona o método ágil mais utilizado">
            <a:extLst>
              <a:ext uri="{FF2B5EF4-FFF2-40B4-BE49-F238E27FC236}">
                <a16:creationId xmlns:a16="http://schemas.microsoft.com/office/drawing/2014/main" id="{CFADA2A7-30E0-A110-9191-9F5CF917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2340" y="1744529"/>
            <a:ext cx="3299579" cy="3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-SET ESTUDIANTES DUOC HOTELERÍA | YOUniforms">
            <a:extLst>
              <a:ext uri="{FF2B5EF4-FFF2-40B4-BE49-F238E27FC236}">
                <a16:creationId xmlns:a16="http://schemas.microsoft.com/office/drawing/2014/main" id="{D9E9035D-D373-E719-7FC0-94BD8384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9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04DB-70B6-8067-7E1A-D53DA93DD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E64F-26B3-D4D7-E882-12EC947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59254"/>
            <a:ext cx="5210269" cy="1112445"/>
          </a:xfrm>
        </p:spPr>
        <p:txBody>
          <a:bodyPr/>
          <a:lstStyle/>
          <a:p>
            <a:r>
              <a:rPr lang="es-CL" dirty="0">
                <a:latin typeface="Arial Black" panose="020B0A04020102020204" pitchFamily="34" charset="0"/>
              </a:rPr>
              <a:t>Cronograma</a:t>
            </a:r>
            <a:endParaRPr lang="es-ES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276AD18-A212-4C83-3DC6-498E25A99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56379"/>
              </p:ext>
            </p:extLst>
          </p:nvPr>
        </p:nvGraphicFramePr>
        <p:xfrm>
          <a:off x="1295400" y="2645908"/>
          <a:ext cx="9601200" cy="2632170"/>
        </p:xfrm>
        <a:graphic>
          <a:graphicData uri="http://schemas.openxmlformats.org/drawingml/2006/table">
            <a:tbl>
              <a:tblPr/>
              <a:tblGrid>
                <a:gridCol w="5092574">
                  <a:extLst>
                    <a:ext uri="{9D8B030D-6E8A-4147-A177-3AD203B41FA5}">
                      <a16:colId xmlns:a16="http://schemas.microsoft.com/office/drawing/2014/main" val="1308651874"/>
                    </a:ext>
                  </a:extLst>
                </a:gridCol>
                <a:gridCol w="4508626">
                  <a:extLst>
                    <a:ext uri="{9D8B030D-6E8A-4147-A177-3AD203B41FA5}">
                      <a16:colId xmlns:a16="http://schemas.microsoft.com/office/drawing/2014/main" val="486200371"/>
                    </a:ext>
                  </a:extLst>
                </a:gridCol>
              </a:tblGrid>
              <a:tr h="438695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MÓDULO</a:t>
                      </a:r>
                      <a:endParaRPr lang="es-ES" sz="1800">
                        <a:effectLst/>
                      </a:endParaRPr>
                    </a:p>
                  </a:txBody>
                  <a:tcPr marL="88084" marR="88084" marT="44042" marB="4404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Black" panose="020B0A04020102020204" pitchFamily="34" charset="0"/>
                        </a:rPr>
                        <a:t>FECHA</a:t>
                      </a:r>
                      <a:endParaRPr lang="es-ES" sz="1800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7040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pPr rtl="0" fontAlgn="t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Definición de requerimientos </a:t>
                      </a:r>
                      <a:r>
                        <a:rPr lang="es-E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 Semanas)</a:t>
                      </a:r>
                      <a:endParaRPr lang="es-ES" sz="1800" i="1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01/08/2024  -  28/08/2024</a:t>
                      </a:r>
                      <a:endParaRPr lang="es-ES" sz="180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65610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pPr rtl="0" fontAlgn="t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de personajes y escenarios </a:t>
                      </a:r>
                      <a:r>
                        <a:rPr lang="es-E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Semanas)</a:t>
                      </a:r>
                      <a:endParaRPr lang="es-ES" sz="1800" i="1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29/08/2024  -  11/09/2024</a:t>
                      </a:r>
                      <a:endParaRPr lang="es-ES" sz="1800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92465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pPr rtl="0" fontAlgn="t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Construcción del Videojuego </a:t>
                      </a:r>
                      <a:r>
                        <a:rPr lang="es-E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 Semanas)</a:t>
                      </a:r>
                      <a:endParaRPr lang="es-ES" sz="1800" i="1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12/09/2024  -  16/10/2024</a:t>
                      </a:r>
                      <a:endParaRPr lang="es-ES" sz="1800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071652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pPr rtl="0" fontAlgn="t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Testeo preliminar </a:t>
                      </a:r>
                      <a:r>
                        <a:rPr lang="es-E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Semanas)</a:t>
                      </a:r>
                      <a:endParaRPr lang="es-ES" sz="1800" i="1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5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17/10/2024  -  30/10/2024</a:t>
                      </a:r>
                      <a:endParaRPr lang="es-ES" sz="180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496134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pPr rtl="0" fontAlgn="t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QA </a:t>
                      </a:r>
                      <a:r>
                        <a:rPr lang="es-ES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 Semanas)</a:t>
                      </a:r>
                      <a:endParaRPr lang="es-ES" sz="1800" i="1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A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31/10/2024  -  20/11/2024</a:t>
                      </a:r>
                      <a:endParaRPr lang="es-ES" sz="1800" dirty="0">
                        <a:effectLst/>
                      </a:endParaRPr>
                    </a:p>
                  </a:txBody>
                  <a:tcPr marL="88084" marR="88084" marT="44042" marB="4404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3707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F4E208E-FB34-730E-271D-8FA22C78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35300"/>
            <a:ext cx="11529588" cy="4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Picture 2" descr="-SET ESTUDIANTES DUOC HOTELERÍA | YOUniforms">
            <a:extLst>
              <a:ext uri="{FF2B5EF4-FFF2-40B4-BE49-F238E27FC236}">
                <a16:creationId xmlns:a16="http://schemas.microsoft.com/office/drawing/2014/main" id="{0E06906F-D70C-EC39-5BCE-18C42F52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384B8E-9063-C992-C0FD-CB481E94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9A5EAB0-933C-488C-8238-E1067B80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5A0C805-1220-495F-8712-5ADD05B5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3FBC146-A710-491F-BF5F-8F8CD60A5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E70F8BB-1E1B-4E81-9B3A-7E489216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78C0EB65-7BB4-4D54-85C0-ECB3733DA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AE06F-A448-AF5C-1212-BC748327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72" y="1192629"/>
            <a:ext cx="5301138" cy="986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cap="all" dirty="0" err="1">
                <a:latin typeface="Arial Black" panose="020B0A04020102020204" pitchFamily="34" charset="0"/>
              </a:rPr>
              <a:t>Arquitectura</a:t>
            </a:r>
            <a:endParaRPr lang="en-US" sz="6100" cap="all" dirty="0">
              <a:latin typeface="Arial Black" panose="020B0A04020102020204" pitchFamily="34" charset="0"/>
            </a:endParaRPr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FBE4679-F0E8-E77B-676A-FD2E680F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72" y="2310031"/>
            <a:ext cx="3695448" cy="36954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EA5F589-9C9E-7D3D-D3E2-8352C1FBB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65" y="2310031"/>
            <a:ext cx="5751669" cy="36954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Picture 2" descr="-SET ESTUDIANTES DUOC HOTELERÍA | YOUniforms">
            <a:extLst>
              <a:ext uri="{FF2B5EF4-FFF2-40B4-BE49-F238E27FC236}">
                <a16:creationId xmlns:a16="http://schemas.microsoft.com/office/drawing/2014/main" id="{230A39BA-1F8B-B5C0-18E8-755DC8D9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578" y="387851"/>
            <a:ext cx="2194560" cy="4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478</TotalTime>
  <Words>440</Words>
  <Application>Microsoft Office PowerPoint</Application>
  <PresentationFormat>Panorámica</PresentationFormat>
  <Paragraphs>74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Franklin Gothic Book</vt:lpstr>
      <vt:lpstr>Recorte</vt:lpstr>
      <vt:lpstr>Ecos del Valhalla</vt:lpstr>
      <vt:lpstr>Integrantes del proyecto</vt:lpstr>
      <vt:lpstr>Descripción del proyecto</vt:lpstr>
      <vt:lpstr>Objetivo general</vt:lpstr>
      <vt:lpstr>Objetivos específicos</vt:lpstr>
      <vt:lpstr>Presentación de PowerPoint</vt:lpstr>
      <vt:lpstr>Metodología de trabajo</vt:lpstr>
      <vt:lpstr>Cronograma</vt:lpstr>
      <vt:lpstr>Arquitectura</vt:lpstr>
      <vt:lpstr>Modelo de datos</vt:lpstr>
      <vt:lpstr>Tecnologías y entornos</vt:lpstr>
      <vt:lpstr>Demostración del proyecto</vt:lpstr>
      <vt:lpstr>Resultados obtenidos</vt:lpstr>
      <vt:lpstr>Obstáculos presentados</vt:lpstr>
      <vt:lpstr>Ecos del Valhalla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. TORO ESPINOZA</dc:creator>
  <cp:lastModifiedBy>DIEGO . TORO ESPINOZA</cp:lastModifiedBy>
  <cp:revision>1</cp:revision>
  <dcterms:created xsi:type="dcterms:W3CDTF">2024-11-14T22:31:13Z</dcterms:created>
  <dcterms:modified xsi:type="dcterms:W3CDTF">2024-11-15T06:30:03Z</dcterms:modified>
</cp:coreProperties>
</file>