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8"/>
  </p:notesMasterIdLst>
  <p:sldIdLst>
    <p:sldId id="256" r:id="rId2"/>
    <p:sldId id="259" r:id="rId3"/>
    <p:sldId id="261" r:id="rId4"/>
    <p:sldId id="321" r:id="rId5"/>
    <p:sldId id="270" r:id="rId6"/>
    <p:sldId id="276"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9AA0A6"/>
          </p15:clr>
        </p15:guide>
        <p15:guide id="2" pos="3840"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539D"/>
    <a:srgbClr val="FF0000"/>
    <a:srgbClr val="200E74"/>
    <a:srgbClr val="5C3DA4"/>
    <a:srgbClr val="7030A0"/>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B254F1-8E4D-43B0-B559-F0460EEC88CF}">
  <a:tblStyle styleId="{D7B254F1-8E4D-43B0-B559-F0460EEC88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Sheet1!$E$16</c:f>
              <c:strCache>
                <c:ptCount val="1"/>
                <c:pt idx="0">
                  <c:v>Pass</c:v>
                </c:pt>
              </c:strCache>
            </c:strRef>
          </c:tx>
          <c:spPr>
            <a:solidFill>
              <a:srgbClr val="01539D"/>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Sheet1!$D$17:$D$21</c:f>
              <c:strCache>
                <c:ptCount val="5"/>
                <c:pt idx="0">
                  <c:v>Large</c:v>
                </c:pt>
                <c:pt idx="1">
                  <c:v>Very Large</c:v>
                </c:pt>
                <c:pt idx="2">
                  <c:v>Medium</c:v>
                </c:pt>
                <c:pt idx="3">
                  <c:v>Very Small</c:v>
                </c:pt>
                <c:pt idx="4">
                  <c:v>Small</c:v>
                </c:pt>
              </c:strCache>
            </c:strRef>
          </c:cat>
          <c:val>
            <c:numRef>
              <c:f>Sheet1!$E$17:$E$21</c:f>
              <c:numCache>
                <c:formatCode>General</c:formatCode>
                <c:ptCount val="5"/>
                <c:pt idx="0">
                  <c:v>8</c:v>
                </c:pt>
                <c:pt idx="1">
                  <c:v>8</c:v>
                </c:pt>
                <c:pt idx="2">
                  <c:v>14</c:v>
                </c:pt>
                <c:pt idx="3">
                  <c:v>11</c:v>
                </c:pt>
                <c:pt idx="4">
                  <c:v>27</c:v>
                </c:pt>
              </c:numCache>
            </c:numRef>
          </c:val>
          <c:extLst>
            <c:ext xmlns:c16="http://schemas.microsoft.com/office/drawing/2014/chart" uri="{C3380CC4-5D6E-409C-BE32-E72D297353CC}">
              <c16:uniqueId val="{00000000-34F4-44CB-B557-4DB2C7062F78}"/>
            </c:ext>
          </c:extLst>
        </c:ser>
        <c:ser>
          <c:idx val="1"/>
          <c:order val="1"/>
          <c:tx>
            <c:strRef>
              <c:f>Sheet1!$F$16</c:f>
              <c:strCache>
                <c:ptCount val="1"/>
                <c:pt idx="0">
                  <c:v>Fail</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Sheet1!$D$17:$D$21</c:f>
              <c:strCache>
                <c:ptCount val="5"/>
                <c:pt idx="0">
                  <c:v>Large</c:v>
                </c:pt>
                <c:pt idx="1">
                  <c:v>Very Large</c:v>
                </c:pt>
                <c:pt idx="2">
                  <c:v>Medium</c:v>
                </c:pt>
                <c:pt idx="3">
                  <c:v>Very Small</c:v>
                </c:pt>
                <c:pt idx="4">
                  <c:v>Small</c:v>
                </c:pt>
              </c:strCache>
            </c:strRef>
          </c:cat>
          <c:val>
            <c:numRef>
              <c:f>Sheet1!$F$17:$F$21</c:f>
              <c:numCache>
                <c:formatCode>General</c:formatCode>
                <c:ptCount val="5"/>
                <c:pt idx="0">
                  <c:v>1</c:v>
                </c:pt>
                <c:pt idx="1">
                  <c:v>2</c:v>
                </c:pt>
                <c:pt idx="2">
                  <c:v>2</c:v>
                </c:pt>
                <c:pt idx="3">
                  <c:v>9</c:v>
                </c:pt>
                <c:pt idx="4">
                  <c:v>2</c:v>
                </c:pt>
              </c:numCache>
            </c:numRef>
          </c:val>
          <c:extLst>
            <c:ext xmlns:c16="http://schemas.microsoft.com/office/drawing/2014/chart" uri="{C3380CC4-5D6E-409C-BE32-E72D297353CC}">
              <c16:uniqueId val="{00000001-34F4-44CB-B557-4DB2C7062F78}"/>
            </c:ext>
          </c:extLst>
        </c:ser>
        <c:dLbls>
          <c:showLegendKey val="0"/>
          <c:showVal val="1"/>
          <c:showCatName val="0"/>
          <c:showSerName val="0"/>
          <c:showPercent val="0"/>
          <c:showBubbleSize val="0"/>
        </c:dLbls>
        <c:gapWidth val="219"/>
        <c:overlap val="100"/>
        <c:axId val="164105455"/>
        <c:axId val="56663311"/>
      </c:barChart>
      <c:catAx>
        <c:axId val="1641054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Segoe UI Light" panose="020B0502040204020203" pitchFamily="34" charset="0"/>
                <a:ea typeface="+mn-ea"/>
                <a:cs typeface="Segoe UI Light" panose="020B0502040204020203" pitchFamily="34" charset="0"/>
              </a:defRPr>
            </a:pPr>
            <a:endParaRPr lang="en-US"/>
          </a:p>
        </c:txPr>
        <c:crossAx val="56663311"/>
        <c:crosses val="autoZero"/>
        <c:auto val="1"/>
        <c:lblAlgn val="ctr"/>
        <c:lblOffset val="100"/>
        <c:noMultiLvlLbl val="0"/>
      </c:catAx>
      <c:valAx>
        <c:axId val="56663311"/>
        <c:scaling>
          <c:orientation val="minMax"/>
        </c:scaling>
        <c:delete val="1"/>
        <c:axPos val="b"/>
        <c:numFmt formatCode="General" sourceLinked="1"/>
        <c:majorTickMark val="none"/>
        <c:minorTickMark val="none"/>
        <c:tickLblPos val="nextTo"/>
        <c:crossAx val="164105455"/>
        <c:crosses val="autoZero"/>
        <c:crossBetween val="between"/>
      </c:valAx>
      <c:spPr>
        <a:noFill/>
        <a:ln>
          <a:noFill/>
        </a:ln>
        <a:effectLst/>
      </c:spPr>
    </c:plotArea>
    <c:legend>
      <c:legendPos val="t"/>
      <c:layout>
        <c:manualLayout>
          <c:xMode val="edge"/>
          <c:yMode val="edge"/>
          <c:x val="0.41463720935621023"/>
          <c:y val="6.9444444444444448E-2"/>
          <c:w val="0.1707255812875795"/>
          <c:h val="7.812554680664916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dPt>
            <c:idx val="0"/>
            <c:bubble3D val="0"/>
            <c:spPr>
              <a:solidFill>
                <a:srgbClr val="FF0000"/>
              </a:solidFill>
              <a:ln w="19050">
                <a:solidFill>
                  <a:schemeClr val="lt1"/>
                </a:solidFill>
              </a:ln>
              <a:effectLst/>
            </c:spPr>
            <c:extLst>
              <c:ext xmlns:c16="http://schemas.microsoft.com/office/drawing/2014/chart" uri="{C3380CC4-5D6E-409C-BE32-E72D297353CC}">
                <c16:uniqueId val="{00000001-9948-4CBC-80EA-F10B8BA9DAD3}"/>
              </c:ext>
            </c:extLst>
          </c:dPt>
          <c:dPt>
            <c:idx val="1"/>
            <c:bubble3D val="0"/>
            <c:spPr>
              <a:solidFill>
                <a:srgbClr val="01539D"/>
              </a:solidFill>
              <a:ln w="19050">
                <a:solidFill>
                  <a:schemeClr val="lt1"/>
                </a:solidFill>
              </a:ln>
              <a:effectLst/>
            </c:spPr>
            <c:extLst>
              <c:ext xmlns:c16="http://schemas.microsoft.com/office/drawing/2014/chart" uri="{C3380CC4-5D6E-409C-BE32-E72D297353CC}">
                <c16:uniqueId val="{00000003-9948-4CBC-80EA-F10B8BA9DAD3}"/>
              </c:ext>
            </c:extLst>
          </c:dPt>
          <c:val>
            <c:numRef>
              <c:f>Sheet1!$Q$8:$R$8</c:f>
              <c:numCache>
                <c:formatCode>General</c:formatCode>
                <c:ptCount val="2"/>
                <c:pt idx="0">
                  <c:v>16</c:v>
                </c:pt>
                <c:pt idx="1">
                  <c:v>68</c:v>
                </c:pt>
              </c:numCache>
            </c:numRef>
          </c:val>
          <c:extLst>
            <c:ext xmlns:c16="http://schemas.microsoft.com/office/drawing/2014/chart" uri="{C3380CC4-5D6E-409C-BE32-E72D297353CC}">
              <c16:uniqueId val="{00000004-9948-4CBC-80EA-F10B8BA9DAD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Sheet1!$M$40</c:f>
              <c:strCache>
                <c:ptCount val="1"/>
                <c:pt idx="0">
                  <c:v>Supervisors</c:v>
                </c:pt>
              </c:strCache>
            </c:strRef>
          </c:tx>
          <c:spPr>
            <a:solidFill>
              <a:srgbClr val="200E74"/>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rgbClr val="200E74"/>
                      </a:solidFill>
                      <a:latin typeface="Segoe UI Light" panose="020B0502040204020203" pitchFamily="34" charset="0"/>
                      <a:ea typeface="+mn-ea"/>
                      <a:cs typeface="Segoe UI Light" panose="020B0502040204020203" pitchFamily="34" charset="0"/>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1E3-44A3-A089-253681CC130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200E74"/>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Sheet1!$L$41:$L$45</c:f>
              <c:strCache>
                <c:ptCount val="5"/>
                <c:pt idx="0">
                  <c:v>Small</c:v>
                </c:pt>
                <c:pt idx="1">
                  <c:v>Very Small</c:v>
                </c:pt>
                <c:pt idx="2">
                  <c:v>Medium</c:v>
                </c:pt>
                <c:pt idx="3">
                  <c:v>Very Large</c:v>
                </c:pt>
                <c:pt idx="4">
                  <c:v>Large</c:v>
                </c:pt>
              </c:strCache>
            </c:strRef>
          </c:cat>
          <c:val>
            <c:numRef>
              <c:f>Sheet1!$M$41:$M$45</c:f>
              <c:numCache>
                <c:formatCode>General</c:formatCode>
                <c:ptCount val="5"/>
                <c:pt idx="0">
                  <c:v>84</c:v>
                </c:pt>
                <c:pt idx="1">
                  <c:v>84</c:v>
                </c:pt>
                <c:pt idx="2">
                  <c:v>85</c:v>
                </c:pt>
                <c:pt idx="3">
                  <c:v>79</c:v>
                </c:pt>
                <c:pt idx="4">
                  <c:v>81</c:v>
                </c:pt>
              </c:numCache>
            </c:numRef>
          </c:val>
          <c:extLst>
            <c:ext xmlns:c16="http://schemas.microsoft.com/office/drawing/2014/chart" uri="{C3380CC4-5D6E-409C-BE32-E72D297353CC}">
              <c16:uniqueId val="{00000000-51E3-44A3-A089-253681CC130F}"/>
            </c:ext>
          </c:extLst>
        </c:ser>
        <c:ser>
          <c:idx val="1"/>
          <c:order val="1"/>
          <c:tx>
            <c:strRef>
              <c:f>Sheet1!$N$40</c:f>
              <c:strCache>
                <c:ptCount val="1"/>
                <c:pt idx="0">
                  <c:v>Leader's Lead</c:v>
                </c:pt>
              </c:strCache>
            </c:strRef>
          </c:tx>
          <c:spPr>
            <a:solidFill>
              <a:srgbClr val="5C3DA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rgbClr val="5C3DA4"/>
                    </a:solidFill>
                    <a:latin typeface="Segoe UI Light" panose="020B0502040204020203" pitchFamily="34" charset="0"/>
                    <a:ea typeface="+mn-ea"/>
                    <a:cs typeface="Segoe UI Light" panose="020B05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Sheet1!$L$41:$L$45</c:f>
              <c:strCache>
                <c:ptCount val="5"/>
                <c:pt idx="0">
                  <c:v>Small</c:v>
                </c:pt>
                <c:pt idx="1">
                  <c:v>Very Small</c:v>
                </c:pt>
                <c:pt idx="2">
                  <c:v>Medium</c:v>
                </c:pt>
                <c:pt idx="3">
                  <c:v>Very Large</c:v>
                </c:pt>
                <c:pt idx="4">
                  <c:v>Large</c:v>
                </c:pt>
              </c:strCache>
            </c:strRef>
          </c:cat>
          <c:val>
            <c:numRef>
              <c:f>Sheet1!$N$41:$N$45</c:f>
              <c:numCache>
                <c:formatCode>General</c:formatCode>
                <c:ptCount val="5"/>
                <c:pt idx="0">
                  <c:v>65</c:v>
                </c:pt>
                <c:pt idx="1">
                  <c:v>67</c:v>
                </c:pt>
                <c:pt idx="2">
                  <c:v>67</c:v>
                </c:pt>
                <c:pt idx="3">
                  <c:v>59</c:v>
                </c:pt>
                <c:pt idx="4">
                  <c:v>60</c:v>
                </c:pt>
              </c:numCache>
            </c:numRef>
          </c:val>
          <c:extLst>
            <c:ext xmlns:c16="http://schemas.microsoft.com/office/drawing/2014/chart" uri="{C3380CC4-5D6E-409C-BE32-E72D297353CC}">
              <c16:uniqueId val="{00000001-51E3-44A3-A089-253681CC130F}"/>
            </c:ext>
          </c:extLst>
        </c:ser>
        <c:dLbls>
          <c:dLblPos val="outEnd"/>
          <c:showLegendKey val="0"/>
          <c:showVal val="1"/>
          <c:showCatName val="0"/>
          <c:showSerName val="0"/>
          <c:showPercent val="0"/>
          <c:showBubbleSize val="0"/>
        </c:dLbls>
        <c:gapWidth val="219"/>
        <c:overlap val="-27"/>
        <c:axId val="295524943"/>
        <c:axId val="227754671"/>
      </c:barChart>
      <c:catAx>
        <c:axId val="295524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7754671"/>
        <c:crosses val="autoZero"/>
        <c:auto val="1"/>
        <c:lblAlgn val="ctr"/>
        <c:lblOffset val="100"/>
        <c:noMultiLvlLbl val="0"/>
      </c:catAx>
      <c:valAx>
        <c:axId val="227754671"/>
        <c:scaling>
          <c:orientation val="minMax"/>
        </c:scaling>
        <c:delete val="1"/>
        <c:axPos val="l"/>
        <c:numFmt formatCode="General" sourceLinked="1"/>
        <c:majorTickMark val="none"/>
        <c:minorTickMark val="none"/>
        <c:tickLblPos val="nextTo"/>
        <c:crossAx val="29552494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Sheet1!$E$51</c:f>
              <c:strCache>
                <c:ptCount val="1"/>
                <c:pt idx="0">
                  <c:v>Coefficient</c:v>
                </c:pt>
              </c:strCache>
            </c:strRef>
          </c:tx>
          <c:spPr>
            <a:solidFill>
              <a:srgbClr val="01539D"/>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4-71AE-44EA-86F2-D8E0E482A833}"/>
              </c:ext>
            </c:extLst>
          </c:dPt>
          <c:dPt>
            <c:idx val="1"/>
            <c:invertIfNegative val="0"/>
            <c:bubble3D val="0"/>
            <c:spPr>
              <a:solidFill>
                <a:srgbClr val="FF0000"/>
              </a:solidFill>
              <a:ln>
                <a:noFill/>
              </a:ln>
              <a:effectLst/>
            </c:spPr>
            <c:extLst>
              <c:ext xmlns:c16="http://schemas.microsoft.com/office/drawing/2014/chart" uri="{C3380CC4-5D6E-409C-BE32-E72D297353CC}">
                <c16:uniqueId val="{00000003-71AE-44EA-86F2-D8E0E482A833}"/>
              </c:ext>
            </c:extLst>
          </c:dPt>
          <c:dPt>
            <c:idx val="2"/>
            <c:invertIfNegative val="0"/>
            <c:bubble3D val="0"/>
            <c:spPr>
              <a:solidFill>
                <a:srgbClr val="FF0000"/>
              </a:solidFill>
              <a:ln>
                <a:noFill/>
              </a:ln>
              <a:effectLst/>
            </c:spPr>
            <c:extLst>
              <c:ext xmlns:c16="http://schemas.microsoft.com/office/drawing/2014/chart" uri="{C3380CC4-5D6E-409C-BE32-E72D297353CC}">
                <c16:uniqueId val="{00000002-71AE-44EA-86F2-D8E0E482A833}"/>
              </c:ext>
            </c:extLst>
          </c:dPt>
          <c:dPt>
            <c:idx val="3"/>
            <c:invertIfNegative val="0"/>
            <c:bubble3D val="0"/>
            <c:spPr>
              <a:solidFill>
                <a:srgbClr val="FF0000"/>
              </a:solidFill>
              <a:ln>
                <a:noFill/>
              </a:ln>
              <a:effectLst/>
            </c:spPr>
            <c:extLst>
              <c:ext xmlns:c16="http://schemas.microsoft.com/office/drawing/2014/chart" uri="{C3380CC4-5D6E-409C-BE32-E72D297353CC}">
                <c16:uniqueId val="{00000001-71AE-44EA-86F2-D8E0E482A83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Sheet1!$D$52:$D$62</c:f>
              <c:strCache>
                <c:ptCount val="11"/>
                <c:pt idx="0">
                  <c:v>Recommend_Organization</c:v>
                </c:pt>
                <c:pt idx="1">
                  <c:v>Perfromance_Confidence</c:v>
                </c:pt>
                <c:pt idx="2">
                  <c:v>Pay_Satisfaction</c:v>
                </c:pt>
                <c:pt idx="3">
                  <c:v>Job_Satisfaction</c:v>
                </c:pt>
                <c:pt idx="4">
                  <c:v>Accessibility</c:v>
                </c:pt>
                <c:pt idx="5">
                  <c:v>Agency_Size</c:v>
                </c:pt>
                <c:pt idx="6">
                  <c:v>Diversity</c:v>
                </c:pt>
                <c:pt idx="7">
                  <c:v>Equity</c:v>
                </c:pt>
                <c:pt idx="8">
                  <c:v>Inclusion</c:v>
                </c:pt>
                <c:pt idx="9">
                  <c:v>Organization_Satisfaction</c:v>
                </c:pt>
                <c:pt idx="10">
                  <c:v>Intrinsic_Work_Exp</c:v>
                </c:pt>
              </c:strCache>
            </c:strRef>
          </c:cat>
          <c:val>
            <c:numRef>
              <c:f>Sheet1!$E$52:$E$62</c:f>
              <c:numCache>
                <c:formatCode>0.00</c:formatCode>
                <c:ptCount val="11"/>
                <c:pt idx="0">
                  <c:v>-1.5734999999999999E-2</c:v>
                </c:pt>
                <c:pt idx="1">
                  <c:v>-1.3564E-2</c:v>
                </c:pt>
                <c:pt idx="2">
                  <c:v>-8.5030000000000001E-3</c:v>
                </c:pt>
                <c:pt idx="3">
                  <c:v>-6.1999999999999998E-3</c:v>
                </c:pt>
                <c:pt idx="4">
                  <c:v>2.6977000000000001E-2</c:v>
                </c:pt>
                <c:pt idx="5">
                  <c:v>3.3241E-2</c:v>
                </c:pt>
                <c:pt idx="6">
                  <c:v>9.6743999999999997E-2</c:v>
                </c:pt>
                <c:pt idx="7">
                  <c:v>9.8792000000000005E-2</c:v>
                </c:pt>
                <c:pt idx="8">
                  <c:v>0.218775</c:v>
                </c:pt>
                <c:pt idx="9">
                  <c:v>0.25853799999999999</c:v>
                </c:pt>
                <c:pt idx="10">
                  <c:v>0.35943199999999997</c:v>
                </c:pt>
              </c:numCache>
            </c:numRef>
          </c:val>
          <c:extLst>
            <c:ext xmlns:c16="http://schemas.microsoft.com/office/drawing/2014/chart" uri="{C3380CC4-5D6E-409C-BE32-E72D297353CC}">
              <c16:uniqueId val="{00000000-71AE-44EA-86F2-D8E0E482A833}"/>
            </c:ext>
          </c:extLst>
        </c:ser>
        <c:dLbls>
          <c:dLblPos val="outEnd"/>
          <c:showLegendKey val="0"/>
          <c:showVal val="1"/>
          <c:showCatName val="0"/>
          <c:showSerName val="0"/>
          <c:showPercent val="0"/>
          <c:showBubbleSize val="0"/>
        </c:dLbls>
        <c:gapWidth val="182"/>
        <c:axId val="295442895"/>
        <c:axId val="219042863"/>
      </c:barChart>
      <c:catAx>
        <c:axId val="295442895"/>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Segoe UI Light" panose="020B0502040204020203" pitchFamily="34" charset="0"/>
                <a:ea typeface="+mn-ea"/>
                <a:cs typeface="Segoe UI Light" panose="020B0502040204020203" pitchFamily="34" charset="0"/>
              </a:defRPr>
            </a:pPr>
            <a:endParaRPr lang="en-US"/>
          </a:p>
        </c:txPr>
        <c:crossAx val="219042863"/>
        <c:crosses val="autoZero"/>
        <c:auto val="0"/>
        <c:lblAlgn val="ctr"/>
        <c:lblOffset val="100"/>
        <c:noMultiLvlLbl val="0"/>
      </c:catAx>
      <c:valAx>
        <c:axId val="219042863"/>
        <c:scaling>
          <c:orientation val="minMax"/>
        </c:scaling>
        <c:delete val="1"/>
        <c:axPos val="b"/>
        <c:numFmt formatCode="0.00" sourceLinked="1"/>
        <c:majorTickMark val="none"/>
        <c:minorTickMark val="none"/>
        <c:tickLblPos val="nextTo"/>
        <c:crossAx val="295442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103eef302b4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103eef302b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1071d9987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1071d9987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639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057dcc8c0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057dcc8c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1071d9987b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071d9987b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050" dirty="0">
                <a:solidFill>
                  <a:schemeClr val="accent6">
                    <a:lumMod val="10000"/>
                  </a:schemeClr>
                </a:solidFill>
              </a:rPr>
              <a:t>60% </a:t>
            </a:r>
            <a:r>
              <a:rPr lang="en-US" sz="1100" dirty="0">
                <a:solidFill>
                  <a:schemeClr val="accent6">
                    <a:lumMod val="10000"/>
                  </a:schemeClr>
                </a:solidFill>
              </a:rPr>
              <a:t>in Very Small Organization met half of their population for taking a survey (25% of it are undetermined due to getting less than 10 survey samples)</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91833" y="1671971"/>
            <a:ext cx="6126000" cy="2187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Font typeface="Roboto Condensed"/>
              <a:buNone/>
              <a:defRPr sz="6300" b="1">
                <a:latin typeface="Roboto Condensed"/>
                <a:ea typeface="Roboto Condensed"/>
                <a:cs typeface="Roboto Condensed"/>
                <a:sym typeface="Roboto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91819" y="4639729"/>
            <a:ext cx="6269200" cy="546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7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ubTitle" idx="2"/>
          </p:nvPr>
        </p:nvSpPr>
        <p:spPr>
          <a:xfrm>
            <a:off x="8521208" y="6316950"/>
            <a:ext cx="30488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 name="Google Shape;12;p2"/>
          <p:cNvSpPr/>
          <p:nvPr/>
        </p:nvSpPr>
        <p:spPr>
          <a:xfrm>
            <a:off x="690734" y="6379773"/>
            <a:ext cx="372425"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 name="Google Shape;13;p2"/>
          <p:cNvGrpSpPr/>
          <p:nvPr/>
        </p:nvGrpSpPr>
        <p:grpSpPr>
          <a:xfrm>
            <a:off x="1175000" y="6379931"/>
            <a:ext cx="372864" cy="279339"/>
            <a:chOff x="3303268" y="3817349"/>
            <a:chExt cx="346056" cy="345674"/>
          </a:xfrm>
        </p:grpSpPr>
        <p:sp>
          <p:nvSpPr>
            <p:cNvPr id="14" name="Google Shape;14;p2"/>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 name="Google Shape;15;p2"/>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 name="Google Shape;18;p2"/>
          <p:cNvGrpSpPr/>
          <p:nvPr/>
        </p:nvGrpSpPr>
        <p:grpSpPr>
          <a:xfrm>
            <a:off x="1658880" y="6379931"/>
            <a:ext cx="372864" cy="279339"/>
            <a:chOff x="3752358" y="3817349"/>
            <a:chExt cx="346056" cy="345674"/>
          </a:xfrm>
        </p:grpSpPr>
        <p:sp>
          <p:nvSpPr>
            <p:cNvPr id="19" name="Google Shape;19;p2"/>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cxnSp>
        <p:nvCxnSpPr>
          <p:cNvPr id="23" name="Google Shape;23;p2"/>
          <p:cNvCxnSpPr/>
          <p:nvPr/>
        </p:nvCxnSpPr>
        <p:spPr>
          <a:xfrm>
            <a:off x="-63000" y="695151"/>
            <a:ext cx="12318000" cy="0"/>
          </a:xfrm>
          <a:prstGeom prst="straightConnector1">
            <a:avLst/>
          </a:prstGeom>
          <a:noFill/>
          <a:ln w="9525" cap="flat" cmpd="sng">
            <a:solidFill>
              <a:schemeClr val="accent1"/>
            </a:solidFill>
            <a:prstDash val="solid"/>
            <a:round/>
            <a:headEnd type="none" w="med" len="med"/>
            <a:tailEnd type="none" w="med" len="med"/>
          </a:ln>
        </p:spPr>
      </p:cxnSp>
      <p:cxnSp>
        <p:nvCxnSpPr>
          <p:cNvPr id="24" name="Google Shape;24;p2"/>
          <p:cNvCxnSpPr/>
          <p:nvPr/>
        </p:nvCxnSpPr>
        <p:spPr>
          <a:xfrm>
            <a:off x="-63000" y="6172205"/>
            <a:ext cx="12318000" cy="0"/>
          </a:xfrm>
          <a:prstGeom prst="straightConnector1">
            <a:avLst/>
          </a:prstGeom>
          <a:noFill/>
          <a:ln w="9525" cap="flat" cmpd="sng">
            <a:solidFill>
              <a:schemeClr val="accent1"/>
            </a:solidFill>
            <a:prstDash val="solid"/>
            <a:round/>
            <a:headEnd type="none" w="med" len="med"/>
            <a:tailEnd type="none" w="med" len="med"/>
          </a:ln>
        </p:spPr>
      </p:cxnSp>
      <p:sp>
        <p:nvSpPr>
          <p:cNvPr id="25" name="Google Shape;25;p2"/>
          <p:cNvSpPr txBox="1">
            <a:spLocks noGrp="1"/>
          </p:cNvSpPr>
          <p:nvPr>
            <p:ph type="subTitle" idx="3"/>
          </p:nvPr>
        </p:nvSpPr>
        <p:spPr>
          <a:xfrm>
            <a:off x="12351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 name="Google Shape;26;p2"/>
          <p:cNvSpPr txBox="1">
            <a:spLocks noGrp="1"/>
          </p:cNvSpPr>
          <p:nvPr>
            <p:ph type="subTitle" idx="4"/>
          </p:nvPr>
        </p:nvSpPr>
        <p:spPr>
          <a:xfrm>
            <a:off x="24994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7" name="Google Shape;27;p2"/>
          <p:cNvSpPr txBox="1">
            <a:spLocks noGrp="1"/>
          </p:cNvSpPr>
          <p:nvPr>
            <p:ph type="subTitle" idx="5"/>
          </p:nvPr>
        </p:nvSpPr>
        <p:spPr>
          <a:xfrm>
            <a:off x="37637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8" name="Google Shape;28;p2"/>
          <p:cNvSpPr txBox="1">
            <a:spLocks noGrp="1"/>
          </p:cNvSpPr>
          <p:nvPr>
            <p:ph type="subTitle" idx="6"/>
          </p:nvPr>
        </p:nvSpPr>
        <p:spPr>
          <a:xfrm>
            <a:off x="50280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grpSp>
        <p:nvGrpSpPr>
          <p:cNvPr id="29" name="Google Shape;29;p2"/>
          <p:cNvGrpSpPr/>
          <p:nvPr/>
        </p:nvGrpSpPr>
        <p:grpSpPr>
          <a:xfrm>
            <a:off x="723502" y="285486"/>
            <a:ext cx="375785" cy="183028"/>
            <a:chOff x="683075" y="1239500"/>
            <a:chExt cx="390900" cy="240700"/>
          </a:xfrm>
        </p:grpSpPr>
        <p:cxnSp>
          <p:nvCxnSpPr>
            <p:cNvPr id="30" name="Google Shape;30;p2"/>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1" name="Google Shape;31;p2"/>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2" name="Google Shape;32;p2"/>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3" name="Google Shape;33;p2"/>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674"/>
        <p:cNvGrpSpPr/>
        <p:nvPr/>
      </p:nvGrpSpPr>
      <p:grpSpPr>
        <a:xfrm>
          <a:off x="0" y="0"/>
          <a:ext cx="0" cy="0"/>
          <a:chOff x="0" y="0"/>
          <a:chExt cx="0" cy="0"/>
        </a:xfrm>
      </p:grpSpPr>
      <p:grpSp>
        <p:nvGrpSpPr>
          <p:cNvPr id="675" name="Google Shape;675;p28"/>
          <p:cNvGrpSpPr/>
          <p:nvPr/>
        </p:nvGrpSpPr>
        <p:grpSpPr>
          <a:xfrm>
            <a:off x="10378847" y="1271083"/>
            <a:ext cx="672856" cy="544194"/>
            <a:chOff x="1271525" y="4920325"/>
            <a:chExt cx="655039" cy="706378"/>
          </a:xfrm>
        </p:grpSpPr>
        <p:sp>
          <p:nvSpPr>
            <p:cNvPr id="676" name="Google Shape;676;p28"/>
            <p:cNvSpPr/>
            <p:nvPr/>
          </p:nvSpPr>
          <p:spPr>
            <a:xfrm>
              <a:off x="1513164" y="4920325"/>
              <a:ext cx="413400" cy="413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28"/>
            <p:cNvSpPr/>
            <p:nvPr/>
          </p:nvSpPr>
          <p:spPr>
            <a:xfrm>
              <a:off x="1271525" y="5375603"/>
              <a:ext cx="251100" cy="251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78" name="Google Shape;678;p28"/>
          <p:cNvGrpSpPr/>
          <p:nvPr/>
        </p:nvGrpSpPr>
        <p:grpSpPr>
          <a:xfrm>
            <a:off x="849213" y="3650328"/>
            <a:ext cx="660367" cy="794590"/>
            <a:chOff x="937334" y="4305428"/>
            <a:chExt cx="495275" cy="794590"/>
          </a:xfrm>
        </p:grpSpPr>
        <p:grpSp>
          <p:nvGrpSpPr>
            <p:cNvPr id="679" name="Google Shape;679;p28"/>
            <p:cNvGrpSpPr/>
            <p:nvPr/>
          </p:nvGrpSpPr>
          <p:grpSpPr>
            <a:xfrm>
              <a:off x="937334" y="4597068"/>
              <a:ext cx="222000" cy="502950"/>
              <a:chOff x="690709" y="1212543"/>
              <a:chExt cx="222000" cy="502950"/>
            </a:xfrm>
          </p:grpSpPr>
          <p:sp>
            <p:nvSpPr>
              <p:cNvPr id="680" name="Google Shape;680;p28"/>
              <p:cNvSpPr/>
              <p:nvPr/>
            </p:nvSpPr>
            <p:spPr>
              <a:xfrm>
                <a:off x="690709" y="149349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28"/>
              <p:cNvSpPr/>
              <p:nvPr/>
            </p:nvSpPr>
            <p:spPr>
              <a:xfrm>
                <a:off x="690709" y="121254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82" name="Google Shape;682;p28"/>
            <p:cNvGrpSpPr/>
            <p:nvPr/>
          </p:nvGrpSpPr>
          <p:grpSpPr>
            <a:xfrm>
              <a:off x="1210609" y="4305428"/>
              <a:ext cx="222000" cy="502950"/>
              <a:chOff x="690709" y="1212543"/>
              <a:chExt cx="222000" cy="502950"/>
            </a:xfrm>
          </p:grpSpPr>
          <p:sp>
            <p:nvSpPr>
              <p:cNvPr id="683" name="Google Shape;683;p28"/>
              <p:cNvSpPr/>
              <p:nvPr/>
            </p:nvSpPr>
            <p:spPr>
              <a:xfrm>
                <a:off x="690709" y="149349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28"/>
              <p:cNvSpPr/>
              <p:nvPr/>
            </p:nvSpPr>
            <p:spPr>
              <a:xfrm>
                <a:off x="690709" y="121254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685" name="Google Shape;685;p28"/>
          <p:cNvGrpSpPr/>
          <p:nvPr/>
        </p:nvGrpSpPr>
        <p:grpSpPr>
          <a:xfrm>
            <a:off x="8397634" y="5828697"/>
            <a:ext cx="1002193" cy="221700"/>
            <a:chOff x="7408350" y="5643697"/>
            <a:chExt cx="751645" cy="221700"/>
          </a:xfrm>
        </p:grpSpPr>
        <p:sp>
          <p:nvSpPr>
            <p:cNvPr id="686" name="Google Shape;686;p28"/>
            <p:cNvSpPr/>
            <p:nvPr/>
          </p:nvSpPr>
          <p:spPr>
            <a:xfrm>
              <a:off x="7408350" y="5643697"/>
              <a:ext cx="221700" cy="2217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7" name="Google Shape;687;p28"/>
            <p:cNvSpPr/>
            <p:nvPr/>
          </p:nvSpPr>
          <p:spPr>
            <a:xfrm>
              <a:off x="7673323" y="5643697"/>
              <a:ext cx="221700" cy="2217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8" name="Google Shape;688;p28"/>
            <p:cNvSpPr/>
            <p:nvPr/>
          </p:nvSpPr>
          <p:spPr>
            <a:xfrm>
              <a:off x="7938296" y="5643697"/>
              <a:ext cx="221700" cy="2217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689" name="Google Shape;689;p28"/>
          <p:cNvSpPr/>
          <p:nvPr/>
        </p:nvSpPr>
        <p:spPr>
          <a:xfrm>
            <a:off x="1256171" y="4526753"/>
            <a:ext cx="3613752" cy="2701654"/>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cxnSp>
        <p:nvCxnSpPr>
          <p:cNvPr id="87" name="Google Shape;87;p5"/>
          <p:cNvCxnSpPr/>
          <p:nvPr/>
        </p:nvCxnSpPr>
        <p:spPr>
          <a:xfrm>
            <a:off x="-63000" y="695151"/>
            <a:ext cx="12318000" cy="0"/>
          </a:xfrm>
          <a:prstGeom prst="straightConnector1">
            <a:avLst/>
          </a:prstGeom>
          <a:noFill/>
          <a:ln w="9525" cap="flat" cmpd="sng">
            <a:solidFill>
              <a:schemeClr val="accent1"/>
            </a:solidFill>
            <a:prstDash val="solid"/>
            <a:round/>
            <a:headEnd type="none" w="med" len="med"/>
            <a:tailEnd type="none" w="med" len="med"/>
          </a:ln>
        </p:spPr>
      </p:cxnSp>
      <p:cxnSp>
        <p:nvCxnSpPr>
          <p:cNvPr id="88" name="Google Shape;88;p5"/>
          <p:cNvCxnSpPr/>
          <p:nvPr/>
        </p:nvCxnSpPr>
        <p:spPr>
          <a:xfrm>
            <a:off x="-63000" y="6172205"/>
            <a:ext cx="12318000" cy="0"/>
          </a:xfrm>
          <a:prstGeom prst="straightConnector1">
            <a:avLst/>
          </a:prstGeom>
          <a:noFill/>
          <a:ln w="9525" cap="flat" cmpd="sng">
            <a:solidFill>
              <a:schemeClr val="accent1"/>
            </a:solidFill>
            <a:prstDash val="solid"/>
            <a:round/>
            <a:headEnd type="none" w="med" len="med"/>
            <a:tailEnd type="none" w="med" len="med"/>
          </a:ln>
        </p:spPr>
      </p:cxnSp>
      <p:sp>
        <p:nvSpPr>
          <p:cNvPr id="89" name="Google Shape;89;p5"/>
          <p:cNvSpPr txBox="1">
            <a:spLocks noGrp="1"/>
          </p:cNvSpPr>
          <p:nvPr>
            <p:ph type="subTitle" idx="1"/>
          </p:nvPr>
        </p:nvSpPr>
        <p:spPr>
          <a:xfrm>
            <a:off x="2463073" y="3893669"/>
            <a:ext cx="3121200" cy="53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500" b="1">
                <a:solidFill>
                  <a:schemeClr val="accent1"/>
                </a:solidFill>
                <a:latin typeface="Roboto Condensed"/>
                <a:ea typeface="Roboto Condensed"/>
                <a:cs typeface="Roboto Condensed"/>
                <a:sym typeface="Roboto Condense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90" name="Google Shape;90;p5"/>
          <p:cNvSpPr txBox="1">
            <a:spLocks noGrp="1"/>
          </p:cNvSpPr>
          <p:nvPr>
            <p:ph type="subTitle" idx="2"/>
          </p:nvPr>
        </p:nvSpPr>
        <p:spPr>
          <a:xfrm>
            <a:off x="6607727" y="3893669"/>
            <a:ext cx="3121200" cy="53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500" b="1">
                <a:solidFill>
                  <a:schemeClr val="accent1"/>
                </a:solidFill>
                <a:latin typeface="Roboto Condensed"/>
                <a:ea typeface="Roboto Condensed"/>
                <a:cs typeface="Roboto Condensed"/>
                <a:sym typeface="Roboto Condense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91" name="Google Shape;91;p5"/>
          <p:cNvSpPr txBox="1">
            <a:spLocks noGrp="1"/>
          </p:cNvSpPr>
          <p:nvPr>
            <p:ph type="subTitle" idx="3"/>
          </p:nvPr>
        </p:nvSpPr>
        <p:spPr>
          <a:xfrm>
            <a:off x="2463073" y="4427859"/>
            <a:ext cx="30548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5"/>
          <p:cNvSpPr txBox="1">
            <a:spLocks noGrp="1"/>
          </p:cNvSpPr>
          <p:nvPr>
            <p:ph type="subTitle" idx="4"/>
          </p:nvPr>
        </p:nvSpPr>
        <p:spPr>
          <a:xfrm>
            <a:off x="6607727" y="4427859"/>
            <a:ext cx="30548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5"/>
          <p:cNvSpPr txBox="1">
            <a:spLocks noGrp="1"/>
          </p:cNvSpPr>
          <p:nvPr>
            <p:ph type="subTitle" idx="5"/>
          </p:nvPr>
        </p:nvSpPr>
        <p:spPr>
          <a:xfrm>
            <a:off x="12351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94" name="Google Shape;94;p5"/>
          <p:cNvSpPr txBox="1">
            <a:spLocks noGrp="1"/>
          </p:cNvSpPr>
          <p:nvPr>
            <p:ph type="subTitle" idx="6"/>
          </p:nvPr>
        </p:nvSpPr>
        <p:spPr>
          <a:xfrm>
            <a:off x="24994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95" name="Google Shape;95;p5"/>
          <p:cNvSpPr txBox="1">
            <a:spLocks noGrp="1"/>
          </p:cNvSpPr>
          <p:nvPr>
            <p:ph type="subTitle" idx="7"/>
          </p:nvPr>
        </p:nvSpPr>
        <p:spPr>
          <a:xfrm>
            <a:off x="37637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96" name="Google Shape;96;p5"/>
          <p:cNvSpPr txBox="1">
            <a:spLocks noGrp="1"/>
          </p:cNvSpPr>
          <p:nvPr>
            <p:ph type="subTitle" idx="8"/>
          </p:nvPr>
        </p:nvSpPr>
        <p:spPr>
          <a:xfrm>
            <a:off x="50280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97" name="Google Shape;97;p5"/>
          <p:cNvSpPr/>
          <p:nvPr/>
        </p:nvSpPr>
        <p:spPr>
          <a:xfrm>
            <a:off x="690734" y="6379773"/>
            <a:ext cx="372425"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8" name="Google Shape;98;p5"/>
          <p:cNvGrpSpPr/>
          <p:nvPr/>
        </p:nvGrpSpPr>
        <p:grpSpPr>
          <a:xfrm>
            <a:off x="1175000" y="6379931"/>
            <a:ext cx="372864" cy="279339"/>
            <a:chOff x="3303268" y="3817349"/>
            <a:chExt cx="346056" cy="345674"/>
          </a:xfrm>
        </p:grpSpPr>
        <p:sp>
          <p:nvSpPr>
            <p:cNvPr id="99" name="Google Shape;99;p5"/>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 name="Google Shape;100;p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 name="Google Shape;101;p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 name="Google Shape;102;p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3" name="Google Shape;103;p5"/>
          <p:cNvGrpSpPr/>
          <p:nvPr/>
        </p:nvGrpSpPr>
        <p:grpSpPr>
          <a:xfrm>
            <a:off x="1658880" y="6379931"/>
            <a:ext cx="372864" cy="279339"/>
            <a:chOff x="3752358" y="3817349"/>
            <a:chExt cx="346056" cy="345674"/>
          </a:xfrm>
        </p:grpSpPr>
        <p:sp>
          <p:nvSpPr>
            <p:cNvPr id="104" name="Google Shape;104;p5"/>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08" name="Google Shape;108;p5"/>
          <p:cNvSpPr txBox="1">
            <a:spLocks noGrp="1"/>
          </p:cNvSpPr>
          <p:nvPr>
            <p:ph type="subTitle" idx="9"/>
          </p:nvPr>
        </p:nvSpPr>
        <p:spPr>
          <a:xfrm>
            <a:off x="8521208" y="6316950"/>
            <a:ext cx="30488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a:endParaRPr/>
          </a:p>
        </p:txBody>
      </p:sp>
      <p:grpSp>
        <p:nvGrpSpPr>
          <p:cNvPr id="109" name="Google Shape;109;p5"/>
          <p:cNvGrpSpPr/>
          <p:nvPr/>
        </p:nvGrpSpPr>
        <p:grpSpPr>
          <a:xfrm>
            <a:off x="723502" y="285486"/>
            <a:ext cx="375785" cy="183028"/>
            <a:chOff x="683075" y="1239500"/>
            <a:chExt cx="390900" cy="240700"/>
          </a:xfrm>
        </p:grpSpPr>
        <p:cxnSp>
          <p:nvCxnSpPr>
            <p:cNvPr id="110" name="Google Shape;110;p5"/>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5"/>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12" name="Google Shape;112;p5"/>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13" name="Google Shape;113;p5"/>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
        <p:nvSpPr>
          <p:cNvPr id="114" name="Google Shape;114;p5"/>
          <p:cNvSpPr txBox="1">
            <a:spLocks noGrp="1"/>
          </p:cNvSpPr>
          <p:nvPr>
            <p:ph type="title"/>
          </p:nvPr>
        </p:nvSpPr>
        <p:spPr>
          <a:xfrm>
            <a:off x="1196000" y="1257575"/>
            <a:ext cx="9800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5"/>
        <p:cNvGrpSpPr/>
        <p:nvPr/>
      </p:nvGrpSpPr>
      <p:grpSpPr>
        <a:xfrm>
          <a:off x="0" y="0"/>
          <a:ext cx="0" cy="0"/>
          <a:chOff x="0" y="0"/>
          <a:chExt cx="0" cy="0"/>
        </a:xfrm>
      </p:grpSpPr>
      <p:cxnSp>
        <p:nvCxnSpPr>
          <p:cNvPr id="116" name="Google Shape;116;p6"/>
          <p:cNvCxnSpPr/>
          <p:nvPr/>
        </p:nvCxnSpPr>
        <p:spPr>
          <a:xfrm>
            <a:off x="-63000" y="695151"/>
            <a:ext cx="12318000" cy="0"/>
          </a:xfrm>
          <a:prstGeom prst="straightConnector1">
            <a:avLst/>
          </a:prstGeom>
          <a:noFill/>
          <a:ln w="9525" cap="flat" cmpd="sng">
            <a:solidFill>
              <a:schemeClr val="accent1"/>
            </a:solidFill>
            <a:prstDash val="solid"/>
            <a:round/>
            <a:headEnd type="none" w="med" len="med"/>
            <a:tailEnd type="none" w="med" len="med"/>
          </a:ln>
        </p:spPr>
      </p:cxnSp>
      <p:cxnSp>
        <p:nvCxnSpPr>
          <p:cNvPr id="117" name="Google Shape;117;p6"/>
          <p:cNvCxnSpPr/>
          <p:nvPr/>
        </p:nvCxnSpPr>
        <p:spPr>
          <a:xfrm>
            <a:off x="-63000" y="6172205"/>
            <a:ext cx="12318000" cy="0"/>
          </a:xfrm>
          <a:prstGeom prst="straightConnector1">
            <a:avLst/>
          </a:prstGeom>
          <a:noFill/>
          <a:ln w="9525" cap="flat" cmpd="sng">
            <a:solidFill>
              <a:schemeClr val="accent1"/>
            </a:solidFill>
            <a:prstDash val="solid"/>
            <a:round/>
            <a:headEnd type="none" w="med" len="med"/>
            <a:tailEnd type="none" w="med" len="med"/>
          </a:ln>
        </p:spPr>
      </p:cxnSp>
      <p:sp>
        <p:nvSpPr>
          <p:cNvPr id="118" name="Google Shape;118;p6"/>
          <p:cNvSpPr txBox="1">
            <a:spLocks noGrp="1"/>
          </p:cNvSpPr>
          <p:nvPr>
            <p:ph type="subTitle" idx="1"/>
          </p:nvPr>
        </p:nvSpPr>
        <p:spPr>
          <a:xfrm>
            <a:off x="8521208" y="6316950"/>
            <a:ext cx="30488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19" name="Google Shape;119;p6"/>
          <p:cNvSpPr txBox="1">
            <a:spLocks noGrp="1"/>
          </p:cNvSpPr>
          <p:nvPr>
            <p:ph type="subTitle" idx="2"/>
          </p:nvPr>
        </p:nvSpPr>
        <p:spPr>
          <a:xfrm>
            <a:off x="12351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0" name="Google Shape;120;p6"/>
          <p:cNvSpPr txBox="1">
            <a:spLocks noGrp="1"/>
          </p:cNvSpPr>
          <p:nvPr>
            <p:ph type="subTitle" idx="3"/>
          </p:nvPr>
        </p:nvSpPr>
        <p:spPr>
          <a:xfrm>
            <a:off x="24994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1" name="Google Shape;121;p6"/>
          <p:cNvSpPr txBox="1">
            <a:spLocks noGrp="1"/>
          </p:cNvSpPr>
          <p:nvPr>
            <p:ph type="subTitle" idx="4"/>
          </p:nvPr>
        </p:nvSpPr>
        <p:spPr>
          <a:xfrm>
            <a:off x="37637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2" name="Google Shape;122;p6"/>
          <p:cNvSpPr txBox="1">
            <a:spLocks noGrp="1"/>
          </p:cNvSpPr>
          <p:nvPr>
            <p:ph type="subTitle" idx="5"/>
          </p:nvPr>
        </p:nvSpPr>
        <p:spPr>
          <a:xfrm>
            <a:off x="50280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3" name="Google Shape;123;p6"/>
          <p:cNvSpPr/>
          <p:nvPr/>
        </p:nvSpPr>
        <p:spPr>
          <a:xfrm>
            <a:off x="690734" y="6379773"/>
            <a:ext cx="372425"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4" name="Google Shape;124;p6"/>
          <p:cNvGrpSpPr/>
          <p:nvPr/>
        </p:nvGrpSpPr>
        <p:grpSpPr>
          <a:xfrm>
            <a:off x="1175000" y="6379931"/>
            <a:ext cx="372864" cy="279339"/>
            <a:chOff x="3303268" y="3817349"/>
            <a:chExt cx="346056" cy="345674"/>
          </a:xfrm>
        </p:grpSpPr>
        <p:sp>
          <p:nvSpPr>
            <p:cNvPr id="125" name="Google Shape;125;p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 name="Google Shape;127;p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9" name="Google Shape;129;p6"/>
          <p:cNvGrpSpPr/>
          <p:nvPr/>
        </p:nvGrpSpPr>
        <p:grpSpPr>
          <a:xfrm>
            <a:off x="1658880" y="6379931"/>
            <a:ext cx="372864" cy="279339"/>
            <a:chOff x="3752358" y="3817349"/>
            <a:chExt cx="346056" cy="345674"/>
          </a:xfrm>
        </p:grpSpPr>
        <p:sp>
          <p:nvSpPr>
            <p:cNvPr id="130" name="Google Shape;130;p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4" name="Google Shape;134;p6"/>
          <p:cNvGrpSpPr/>
          <p:nvPr/>
        </p:nvGrpSpPr>
        <p:grpSpPr>
          <a:xfrm>
            <a:off x="723502" y="285486"/>
            <a:ext cx="375785" cy="183028"/>
            <a:chOff x="683075" y="1239500"/>
            <a:chExt cx="390900" cy="240700"/>
          </a:xfrm>
        </p:grpSpPr>
        <p:cxnSp>
          <p:nvCxnSpPr>
            <p:cNvPr id="135" name="Google Shape;135;p6"/>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6"/>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37" name="Google Shape;137;p6"/>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38" name="Google Shape;138;p6"/>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
        <p:nvSpPr>
          <p:cNvPr id="139" name="Google Shape;139;p6"/>
          <p:cNvSpPr txBox="1">
            <a:spLocks noGrp="1"/>
          </p:cNvSpPr>
          <p:nvPr>
            <p:ph type="title"/>
          </p:nvPr>
        </p:nvSpPr>
        <p:spPr>
          <a:xfrm>
            <a:off x="1196000" y="1257575"/>
            <a:ext cx="9800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0"/>
        <p:cNvGrpSpPr/>
        <p:nvPr/>
      </p:nvGrpSpPr>
      <p:grpSpPr>
        <a:xfrm>
          <a:off x="0" y="0"/>
          <a:ext cx="0" cy="0"/>
          <a:chOff x="0" y="0"/>
          <a:chExt cx="0" cy="0"/>
        </a:xfrm>
      </p:grpSpPr>
      <p:cxnSp>
        <p:nvCxnSpPr>
          <p:cNvPr id="221" name="Google Shape;221;p11"/>
          <p:cNvCxnSpPr/>
          <p:nvPr/>
        </p:nvCxnSpPr>
        <p:spPr>
          <a:xfrm>
            <a:off x="-63000" y="695151"/>
            <a:ext cx="12318000" cy="0"/>
          </a:xfrm>
          <a:prstGeom prst="straightConnector1">
            <a:avLst/>
          </a:prstGeom>
          <a:noFill/>
          <a:ln w="9525" cap="flat" cmpd="sng">
            <a:solidFill>
              <a:schemeClr val="accent1"/>
            </a:solidFill>
            <a:prstDash val="solid"/>
            <a:round/>
            <a:headEnd type="none" w="med" len="med"/>
            <a:tailEnd type="none" w="med" len="med"/>
          </a:ln>
        </p:spPr>
      </p:cxnSp>
      <p:cxnSp>
        <p:nvCxnSpPr>
          <p:cNvPr id="222" name="Google Shape;222;p11"/>
          <p:cNvCxnSpPr/>
          <p:nvPr/>
        </p:nvCxnSpPr>
        <p:spPr>
          <a:xfrm>
            <a:off x="-63000" y="6172205"/>
            <a:ext cx="12318000" cy="0"/>
          </a:xfrm>
          <a:prstGeom prst="straightConnector1">
            <a:avLst/>
          </a:prstGeom>
          <a:noFill/>
          <a:ln w="9525" cap="flat" cmpd="sng">
            <a:solidFill>
              <a:schemeClr val="accent1"/>
            </a:solidFill>
            <a:prstDash val="solid"/>
            <a:round/>
            <a:headEnd type="none" w="med" len="med"/>
            <a:tailEnd type="none" w="med" len="med"/>
          </a:ln>
        </p:spPr>
      </p:cxnSp>
      <p:sp>
        <p:nvSpPr>
          <p:cNvPr id="223" name="Google Shape;223;p11"/>
          <p:cNvSpPr txBox="1">
            <a:spLocks noGrp="1"/>
          </p:cNvSpPr>
          <p:nvPr>
            <p:ph type="title" hasCustomPrompt="1"/>
          </p:nvPr>
        </p:nvSpPr>
        <p:spPr>
          <a:xfrm>
            <a:off x="1712000" y="2247312"/>
            <a:ext cx="8768000" cy="16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13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224" name="Google Shape;224;p11"/>
          <p:cNvSpPr txBox="1">
            <a:spLocks noGrp="1"/>
          </p:cNvSpPr>
          <p:nvPr>
            <p:ph type="subTitle" idx="1"/>
          </p:nvPr>
        </p:nvSpPr>
        <p:spPr>
          <a:xfrm>
            <a:off x="1712000" y="4018188"/>
            <a:ext cx="8768000" cy="59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5" name="Google Shape;225;p11"/>
          <p:cNvSpPr txBox="1">
            <a:spLocks noGrp="1"/>
          </p:cNvSpPr>
          <p:nvPr>
            <p:ph type="subTitle" idx="2"/>
          </p:nvPr>
        </p:nvSpPr>
        <p:spPr>
          <a:xfrm>
            <a:off x="8521208" y="6316950"/>
            <a:ext cx="30488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26" name="Google Shape;226;p11"/>
          <p:cNvSpPr txBox="1">
            <a:spLocks noGrp="1"/>
          </p:cNvSpPr>
          <p:nvPr>
            <p:ph type="subTitle" idx="3"/>
          </p:nvPr>
        </p:nvSpPr>
        <p:spPr>
          <a:xfrm>
            <a:off x="12351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a:endParaRPr/>
          </a:p>
        </p:txBody>
      </p:sp>
      <p:sp>
        <p:nvSpPr>
          <p:cNvPr id="227" name="Google Shape;227;p11"/>
          <p:cNvSpPr txBox="1">
            <a:spLocks noGrp="1"/>
          </p:cNvSpPr>
          <p:nvPr>
            <p:ph type="subTitle" idx="4"/>
          </p:nvPr>
        </p:nvSpPr>
        <p:spPr>
          <a:xfrm>
            <a:off x="24994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28" name="Google Shape;228;p11"/>
          <p:cNvSpPr txBox="1">
            <a:spLocks noGrp="1"/>
          </p:cNvSpPr>
          <p:nvPr>
            <p:ph type="subTitle" idx="5"/>
          </p:nvPr>
        </p:nvSpPr>
        <p:spPr>
          <a:xfrm>
            <a:off x="37637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29" name="Google Shape;229;p11"/>
          <p:cNvSpPr txBox="1">
            <a:spLocks noGrp="1"/>
          </p:cNvSpPr>
          <p:nvPr>
            <p:ph type="subTitle" idx="6"/>
          </p:nvPr>
        </p:nvSpPr>
        <p:spPr>
          <a:xfrm>
            <a:off x="50280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30" name="Google Shape;230;p11"/>
          <p:cNvSpPr/>
          <p:nvPr/>
        </p:nvSpPr>
        <p:spPr>
          <a:xfrm>
            <a:off x="690734" y="6379773"/>
            <a:ext cx="372425"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31" name="Google Shape;231;p11"/>
          <p:cNvGrpSpPr/>
          <p:nvPr/>
        </p:nvGrpSpPr>
        <p:grpSpPr>
          <a:xfrm>
            <a:off x="1175000" y="6379931"/>
            <a:ext cx="372864" cy="279339"/>
            <a:chOff x="3303268" y="3817349"/>
            <a:chExt cx="346056" cy="345674"/>
          </a:xfrm>
        </p:grpSpPr>
        <p:sp>
          <p:nvSpPr>
            <p:cNvPr id="232" name="Google Shape;232;p11"/>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3" name="Google Shape;233;p1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4" name="Google Shape;234;p1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 name="Google Shape;235;p1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36" name="Google Shape;236;p11"/>
          <p:cNvGrpSpPr/>
          <p:nvPr/>
        </p:nvGrpSpPr>
        <p:grpSpPr>
          <a:xfrm>
            <a:off x="1658880" y="6379931"/>
            <a:ext cx="372864" cy="279339"/>
            <a:chOff x="3752358" y="3817349"/>
            <a:chExt cx="346056" cy="345674"/>
          </a:xfrm>
        </p:grpSpPr>
        <p:sp>
          <p:nvSpPr>
            <p:cNvPr id="237" name="Google Shape;237;p11"/>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11"/>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9" name="Google Shape;239;p11"/>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11"/>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41" name="Google Shape;241;p11"/>
          <p:cNvGrpSpPr/>
          <p:nvPr/>
        </p:nvGrpSpPr>
        <p:grpSpPr>
          <a:xfrm>
            <a:off x="723502" y="285486"/>
            <a:ext cx="375785" cy="183028"/>
            <a:chOff x="683075" y="1239500"/>
            <a:chExt cx="390900" cy="240700"/>
          </a:xfrm>
        </p:grpSpPr>
        <p:cxnSp>
          <p:nvCxnSpPr>
            <p:cNvPr id="242" name="Google Shape;242;p11"/>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43" name="Google Shape;243;p11"/>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44" name="Google Shape;244;p11"/>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45" name="Google Shape;245;p11"/>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24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7"/>
        <p:cNvGrpSpPr/>
        <p:nvPr/>
      </p:nvGrpSpPr>
      <p:grpSpPr>
        <a:xfrm>
          <a:off x="0" y="0"/>
          <a:ext cx="0" cy="0"/>
          <a:chOff x="0" y="0"/>
          <a:chExt cx="0" cy="0"/>
        </a:xfrm>
      </p:grpSpPr>
      <p:sp>
        <p:nvSpPr>
          <p:cNvPr id="248" name="Google Shape;248;p13"/>
          <p:cNvSpPr txBox="1">
            <a:spLocks noGrp="1"/>
          </p:cNvSpPr>
          <p:nvPr>
            <p:ph type="title"/>
          </p:nvPr>
        </p:nvSpPr>
        <p:spPr>
          <a:xfrm>
            <a:off x="4999741" y="2114510"/>
            <a:ext cx="243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9" name="Google Shape;249;p13"/>
          <p:cNvSpPr txBox="1">
            <a:spLocks noGrp="1"/>
          </p:cNvSpPr>
          <p:nvPr>
            <p:ph type="subTitle" idx="1"/>
          </p:nvPr>
        </p:nvSpPr>
        <p:spPr>
          <a:xfrm>
            <a:off x="4999741" y="2673713"/>
            <a:ext cx="292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0" name="Google Shape;250;p13"/>
          <p:cNvSpPr txBox="1">
            <a:spLocks noGrp="1"/>
          </p:cNvSpPr>
          <p:nvPr>
            <p:ph type="title" idx="2"/>
          </p:nvPr>
        </p:nvSpPr>
        <p:spPr>
          <a:xfrm>
            <a:off x="8476535" y="2114510"/>
            <a:ext cx="243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1" name="Google Shape;251;p13"/>
          <p:cNvSpPr txBox="1">
            <a:spLocks noGrp="1"/>
          </p:cNvSpPr>
          <p:nvPr>
            <p:ph type="subTitle" idx="3"/>
          </p:nvPr>
        </p:nvSpPr>
        <p:spPr>
          <a:xfrm>
            <a:off x="8476535" y="2673713"/>
            <a:ext cx="292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2" name="Google Shape;252;p13"/>
          <p:cNvSpPr txBox="1">
            <a:spLocks noGrp="1"/>
          </p:cNvSpPr>
          <p:nvPr>
            <p:ph type="title" idx="4"/>
          </p:nvPr>
        </p:nvSpPr>
        <p:spPr>
          <a:xfrm>
            <a:off x="4999741" y="4361110"/>
            <a:ext cx="243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3" name="Google Shape;253;p13"/>
          <p:cNvSpPr txBox="1">
            <a:spLocks noGrp="1"/>
          </p:cNvSpPr>
          <p:nvPr>
            <p:ph type="subTitle" idx="5"/>
          </p:nvPr>
        </p:nvSpPr>
        <p:spPr>
          <a:xfrm>
            <a:off x="4999741" y="4920313"/>
            <a:ext cx="292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4" name="Google Shape;254;p13"/>
          <p:cNvSpPr txBox="1">
            <a:spLocks noGrp="1"/>
          </p:cNvSpPr>
          <p:nvPr>
            <p:ph type="title" idx="6"/>
          </p:nvPr>
        </p:nvSpPr>
        <p:spPr>
          <a:xfrm>
            <a:off x="8476535" y="4361110"/>
            <a:ext cx="243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5" name="Google Shape;255;p13"/>
          <p:cNvSpPr txBox="1">
            <a:spLocks noGrp="1"/>
          </p:cNvSpPr>
          <p:nvPr>
            <p:ph type="subTitle" idx="7"/>
          </p:nvPr>
        </p:nvSpPr>
        <p:spPr>
          <a:xfrm>
            <a:off x="8476535" y="4920313"/>
            <a:ext cx="292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6" name="Google Shape;256;p13"/>
          <p:cNvSpPr txBox="1">
            <a:spLocks noGrp="1"/>
          </p:cNvSpPr>
          <p:nvPr>
            <p:ph type="title" idx="8"/>
          </p:nvPr>
        </p:nvSpPr>
        <p:spPr>
          <a:xfrm>
            <a:off x="690733" y="2753550"/>
            <a:ext cx="3634400" cy="13509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7" name="Google Shape;257;p13"/>
          <p:cNvSpPr txBox="1">
            <a:spLocks noGrp="1"/>
          </p:cNvSpPr>
          <p:nvPr>
            <p:ph type="subTitle" idx="9"/>
          </p:nvPr>
        </p:nvSpPr>
        <p:spPr>
          <a:xfrm>
            <a:off x="8521208" y="6316950"/>
            <a:ext cx="30488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cxnSp>
        <p:nvCxnSpPr>
          <p:cNvPr id="258" name="Google Shape;258;p13"/>
          <p:cNvCxnSpPr/>
          <p:nvPr/>
        </p:nvCxnSpPr>
        <p:spPr>
          <a:xfrm>
            <a:off x="-63000" y="695151"/>
            <a:ext cx="123180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3"/>
          <p:cNvCxnSpPr/>
          <p:nvPr/>
        </p:nvCxnSpPr>
        <p:spPr>
          <a:xfrm>
            <a:off x="-63000" y="6172205"/>
            <a:ext cx="12318000" cy="0"/>
          </a:xfrm>
          <a:prstGeom prst="straightConnector1">
            <a:avLst/>
          </a:prstGeom>
          <a:noFill/>
          <a:ln w="9525" cap="flat" cmpd="sng">
            <a:solidFill>
              <a:schemeClr val="accent1"/>
            </a:solidFill>
            <a:prstDash val="solid"/>
            <a:round/>
            <a:headEnd type="none" w="med" len="med"/>
            <a:tailEnd type="none" w="med" len="med"/>
          </a:ln>
        </p:spPr>
      </p:cxnSp>
      <p:sp>
        <p:nvSpPr>
          <p:cNvPr id="260" name="Google Shape;260;p13"/>
          <p:cNvSpPr txBox="1">
            <a:spLocks noGrp="1"/>
          </p:cNvSpPr>
          <p:nvPr>
            <p:ph type="subTitle" idx="13"/>
          </p:nvPr>
        </p:nvSpPr>
        <p:spPr>
          <a:xfrm>
            <a:off x="12351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1" name="Google Shape;261;p13"/>
          <p:cNvSpPr txBox="1">
            <a:spLocks noGrp="1"/>
          </p:cNvSpPr>
          <p:nvPr>
            <p:ph type="subTitle" idx="14"/>
          </p:nvPr>
        </p:nvSpPr>
        <p:spPr>
          <a:xfrm>
            <a:off x="24994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2" name="Google Shape;262;p13"/>
          <p:cNvSpPr txBox="1">
            <a:spLocks noGrp="1"/>
          </p:cNvSpPr>
          <p:nvPr>
            <p:ph type="subTitle" idx="15"/>
          </p:nvPr>
        </p:nvSpPr>
        <p:spPr>
          <a:xfrm>
            <a:off x="37637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3" name="Google Shape;263;p13"/>
          <p:cNvSpPr txBox="1">
            <a:spLocks noGrp="1"/>
          </p:cNvSpPr>
          <p:nvPr>
            <p:ph type="subTitle" idx="16"/>
          </p:nvPr>
        </p:nvSpPr>
        <p:spPr>
          <a:xfrm>
            <a:off x="50280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4" name="Google Shape;264;p13"/>
          <p:cNvSpPr/>
          <p:nvPr/>
        </p:nvSpPr>
        <p:spPr>
          <a:xfrm>
            <a:off x="690734" y="6379773"/>
            <a:ext cx="372425"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65" name="Google Shape;265;p13"/>
          <p:cNvGrpSpPr/>
          <p:nvPr/>
        </p:nvGrpSpPr>
        <p:grpSpPr>
          <a:xfrm>
            <a:off x="1175000" y="6379931"/>
            <a:ext cx="372864" cy="279339"/>
            <a:chOff x="3303268" y="3817349"/>
            <a:chExt cx="346056" cy="345674"/>
          </a:xfrm>
        </p:grpSpPr>
        <p:sp>
          <p:nvSpPr>
            <p:cNvPr id="266" name="Google Shape;266;p13"/>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7" name="Google Shape;267;p1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8" name="Google Shape;268;p1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9" name="Google Shape;269;p1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0" name="Google Shape;270;p13"/>
          <p:cNvGrpSpPr/>
          <p:nvPr/>
        </p:nvGrpSpPr>
        <p:grpSpPr>
          <a:xfrm>
            <a:off x="1658880" y="6379931"/>
            <a:ext cx="372864" cy="279339"/>
            <a:chOff x="3752358" y="3817349"/>
            <a:chExt cx="346056" cy="345674"/>
          </a:xfrm>
        </p:grpSpPr>
        <p:sp>
          <p:nvSpPr>
            <p:cNvPr id="271" name="Google Shape;271;p13"/>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2" name="Google Shape;272;p1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3" name="Google Shape;273;p1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4" name="Google Shape;274;p1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5" name="Google Shape;275;p13"/>
          <p:cNvGrpSpPr/>
          <p:nvPr/>
        </p:nvGrpSpPr>
        <p:grpSpPr>
          <a:xfrm>
            <a:off x="723502" y="285486"/>
            <a:ext cx="375785" cy="183028"/>
            <a:chOff x="683075" y="1239500"/>
            <a:chExt cx="390900" cy="240700"/>
          </a:xfrm>
        </p:grpSpPr>
        <p:cxnSp>
          <p:nvCxnSpPr>
            <p:cNvPr id="276" name="Google Shape;276;p13"/>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77" name="Google Shape;277;p13"/>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78" name="Google Shape;278;p13"/>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79" name="Google Shape;279;p13"/>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extLst>
    <p:ext uri="{DCECCB84-F9BA-43D5-87BE-67443E8EF086}">
      <p15:sldGuideLst xmlns:p15="http://schemas.microsoft.com/office/powerpoint/2012/main">
        <p15:guide id="1" orient="horz" pos="2160" userDrawn="1">
          <p15:clr>
            <a:srgbClr val="FA7B17"/>
          </p15:clr>
        </p15:guide>
        <p15:guide id="2" pos="4071" userDrawn="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306"/>
        <p:cNvGrpSpPr/>
        <p:nvPr/>
      </p:nvGrpSpPr>
      <p:grpSpPr>
        <a:xfrm>
          <a:off x="0" y="0"/>
          <a:ext cx="0" cy="0"/>
          <a:chOff x="0" y="0"/>
          <a:chExt cx="0" cy="0"/>
        </a:xfrm>
      </p:grpSpPr>
      <p:cxnSp>
        <p:nvCxnSpPr>
          <p:cNvPr id="307" name="Google Shape;307;p15"/>
          <p:cNvCxnSpPr/>
          <p:nvPr/>
        </p:nvCxnSpPr>
        <p:spPr>
          <a:xfrm>
            <a:off x="-63000" y="695151"/>
            <a:ext cx="12318000" cy="0"/>
          </a:xfrm>
          <a:prstGeom prst="straightConnector1">
            <a:avLst/>
          </a:prstGeom>
          <a:noFill/>
          <a:ln w="9525" cap="flat" cmpd="sng">
            <a:solidFill>
              <a:schemeClr val="accent1"/>
            </a:solidFill>
            <a:prstDash val="solid"/>
            <a:round/>
            <a:headEnd type="none" w="med" len="med"/>
            <a:tailEnd type="none" w="med" len="med"/>
          </a:ln>
        </p:spPr>
      </p:cxnSp>
      <p:cxnSp>
        <p:nvCxnSpPr>
          <p:cNvPr id="308" name="Google Shape;308;p15"/>
          <p:cNvCxnSpPr/>
          <p:nvPr/>
        </p:nvCxnSpPr>
        <p:spPr>
          <a:xfrm>
            <a:off x="-63000" y="6172205"/>
            <a:ext cx="12318000" cy="0"/>
          </a:xfrm>
          <a:prstGeom prst="straightConnector1">
            <a:avLst/>
          </a:prstGeom>
          <a:noFill/>
          <a:ln w="9525" cap="flat" cmpd="sng">
            <a:solidFill>
              <a:schemeClr val="accent1"/>
            </a:solidFill>
            <a:prstDash val="solid"/>
            <a:round/>
            <a:headEnd type="none" w="med" len="med"/>
            <a:tailEnd type="none" w="med" len="med"/>
          </a:ln>
        </p:spPr>
      </p:cxnSp>
      <p:sp>
        <p:nvSpPr>
          <p:cNvPr id="309" name="Google Shape;309;p15"/>
          <p:cNvSpPr txBox="1">
            <a:spLocks noGrp="1"/>
          </p:cNvSpPr>
          <p:nvPr>
            <p:ph type="subTitle" idx="1"/>
          </p:nvPr>
        </p:nvSpPr>
        <p:spPr>
          <a:xfrm>
            <a:off x="8521208" y="6316950"/>
            <a:ext cx="30488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10" name="Google Shape;310;p15"/>
          <p:cNvSpPr txBox="1">
            <a:spLocks noGrp="1"/>
          </p:cNvSpPr>
          <p:nvPr>
            <p:ph type="subTitle" idx="2"/>
          </p:nvPr>
        </p:nvSpPr>
        <p:spPr>
          <a:xfrm>
            <a:off x="12351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11" name="Google Shape;311;p15"/>
          <p:cNvSpPr txBox="1">
            <a:spLocks noGrp="1"/>
          </p:cNvSpPr>
          <p:nvPr>
            <p:ph type="subTitle" idx="3"/>
          </p:nvPr>
        </p:nvSpPr>
        <p:spPr>
          <a:xfrm>
            <a:off x="24994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12" name="Google Shape;312;p15"/>
          <p:cNvSpPr txBox="1">
            <a:spLocks noGrp="1"/>
          </p:cNvSpPr>
          <p:nvPr>
            <p:ph type="subTitle" idx="4"/>
          </p:nvPr>
        </p:nvSpPr>
        <p:spPr>
          <a:xfrm>
            <a:off x="37637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13" name="Google Shape;313;p15"/>
          <p:cNvSpPr txBox="1">
            <a:spLocks noGrp="1"/>
          </p:cNvSpPr>
          <p:nvPr>
            <p:ph type="subTitle" idx="5"/>
          </p:nvPr>
        </p:nvSpPr>
        <p:spPr>
          <a:xfrm>
            <a:off x="50280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14" name="Google Shape;314;p15"/>
          <p:cNvSpPr/>
          <p:nvPr/>
        </p:nvSpPr>
        <p:spPr>
          <a:xfrm>
            <a:off x="690734" y="6379773"/>
            <a:ext cx="372425"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15" name="Google Shape;315;p15"/>
          <p:cNvGrpSpPr/>
          <p:nvPr/>
        </p:nvGrpSpPr>
        <p:grpSpPr>
          <a:xfrm>
            <a:off x="1175000" y="6379931"/>
            <a:ext cx="372864" cy="279339"/>
            <a:chOff x="3303268" y="3817349"/>
            <a:chExt cx="346056" cy="345674"/>
          </a:xfrm>
        </p:grpSpPr>
        <p:sp>
          <p:nvSpPr>
            <p:cNvPr id="316" name="Google Shape;316;p15"/>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1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8" name="Google Shape;318;p1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9" name="Google Shape;319;p1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20" name="Google Shape;320;p15"/>
          <p:cNvGrpSpPr/>
          <p:nvPr/>
        </p:nvGrpSpPr>
        <p:grpSpPr>
          <a:xfrm>
            <a:off x="1658880" y="6379931"/>
            <a:ext cx="372864" cy="279339"/>
            <a:chOff x="3752358" y="3817349"/>
            <a:chExt cx="346056" cy="345674"/>
          </a:xfrm>
        </p:grpSpPr>
        <p:sp>
          <p:nvSpPr>
            <p:cNvPr id="321" name="Google Shape;321;p15"/>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2" name="Google Shape;322;p1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1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4" name="Google Shape;324;p1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25" name="Google Shape;325;p15"/>
          <p:cNvGrpSpPr/>
          <p:nvPr/>
        </p:nvGrpSpPr>
        <p:grpSpPr>
          <a:xfrm>
            <a:off x="723502" y="285486"/>
            <a:ext cx="375785" cy="183028"/>
            <a:chOff x="683075" y="1239500"/>
            <a:chExt cx="390900" cy="240700"/>
          </a:xfrm>
        </p:grpSpPr>
        <p:cxnSp>
          <p:nvCxnSpPr>
            <p:cNvPr id="326" name="Google Shape;326;p15"/>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27" name="Google Shape;327;p15"/>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28" name="Google Shape;328;p15"/>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29" name="Google Shape;329;p15"/>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
        <p:nvSpPr>
          <p:cNvPr id="330" name="Google Shape;330;p15"/>
          <p:cNvSpPr txBox="1">
            <a:spLocks noGrp="1"/>
          </p:cNvSpPr>
          <p:nvPr>
            <p:ph type="title"/>
          </p:nvPr>
        </p:nvSpPr>
        <p:spPr>
          <a:xfrm>
            <a:off x="1196000" y="1257575"/>
            <a:ext cx="9800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CUSTOM_2">
    <p:spTree>
      <p:nvGrpSpPr>
        <p:cNvPr id="1" name="Shape 331"/>
        <p:cNvGrpSpPr/>
        <p:nvPr/>
      </p:nvGrpSpPr>
      <p:grpSpPr>
        <a:xfrm>
          <a:off x="0" y="0"/>
          <a:ext cx="0" cy="0"/>
          <a:chOff x="0" y="0"/>
          <a:chExt cx="0" cy="0"/>
        </a:xfrm>
      </p:grpSpPr>
      <p:sp>
        <p:nvSpPr>
          <p:cNvPr id="332" name="Google Shape;332;p16"/>
          <p:cNvSpPr txBox="1">
            <a:spLocks noGrp="1"/>
          </p:cNvSpPr>
          <p:nvPr>
            <p:ph type="subTitle" idx="1"/>
          </p:nvPr>
        </p:nvSpPr>
        <p:spPr>
          <a:xfrm>
            <a:off x="6469080" y="2626305"/>
            <a:ext cx="4968800" cy="271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333" name="Google Shape;333;p16"/>
          <p:cNvSpPr txBox="1">
            <a:spLocks noGrp="1"/>
          </p:cNvSpPr>
          <p:nvPr>
            <p:ph type="title"/>
          </p:nvPr>
        </p:nvSpPr>
        <p:spPr>
          <a:xfrm>
            <a:off x="6469080" y="2030637"/>
            <a:ext cx="47232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334" name="Google Shape;334;p16"/>
          <p:cNvCxnSpPr/>
          <p:nvPr/>
        </p:nvCxnSpPr>
        <p:spPr>
          <a:xfrm>
            <a:off x="-63000" y="695151"/>
            <a:ext cx="12318000" cy="0"/>
          </a:xfrm>
          <a:prstGeom prst="straightConnector1">
            <a:avLst/>
          </a:prstGeom>
          <a:noFill/>
          <a:ln w="9525" cap="flat" cmpd="sng">
            <a:solidFill>
              <a:schemeClr val="accent1"/>
            </a:solidFill>
            <a:prstDash val="solid"/>
            <a:round/>
            <a:headEnd type="none" w="med" len="med"/>
            <a:tailEnd type="none" w="med" len="med"/>
          </a:ln>
        </p:spPr>
      </p:cxnSp>
      <p:cxnSp>
        <p:nvCxnSpPr>
          <p:cNvPr id="335" name="Google Shape;335;p16"/>
          <p:cNvCxnSpPr/>
          <p:nvPr/>
        </p:nvCxnSpPr>
        <p:spPr>
          <a:xfrm>
            <a:off x="-63000" y="6172205"/>
            <a:ext cx="12318000" cy="0"/>
          </a:xfrm>
          <a:prstGeom prst="straightConnector1">
            <a:avLst/>
          </a:prstGeom>
          <a:noFill/>
          <a:ln w="9525" cap="flat" cmpd="sng">
            <a:solidFill>
              <a:schemeClr val="accent1"/>
            </a:solidFill>
            <a:prstDash val="solid"/>
            <a:round/>
            <a:headEnd type="none" w="med" len="med"/>
            <a:tailEnd type="none" w="med" len="med"/>
          </a:ln>
        </p:spPr>
      </p:cxnSp>
      <p:sp>
        <p:nvSpPr>
          <p:cNvPr id="336" name="Google Shape;336;p16"/>
          <p:cNvSpPr txBox="1">
            <a:spLocks noGrp="1"/>
          </p:cNvSpPr>
          <p:nvPr>
            <p:ph type="subTitle" idx="2"/>
          </p:nvPr>
        </p:nvSpPr>
        <p:spPr>
          <a:xfrm>
            <a:off x="8521208" y="6316950"/>
            <a:ext cx="30488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37" name="Google Shape;337;p16"/>
          <p:cNvSpPr txBox="1">
            <a:spLocks noGrp="1"/>
          </p:cNvSpPr>
          <p:nvPr>
            <p:ph type="subTitle" idx="3"/>
          </p:nvPr>
        </p:nvSpPr>
        <p:spPr>
          <a:xfrm>
            <a:off x="12351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a:endParaRPr/>
          </a:p>
        </p:txBody>
      </p:sp>
      <p:sp>
        <p:nvSpPr>
          <p:cNvPr id="338" name="Google Shape;338;p16"/>
          <p:cNvSpPr txBox="1">
            <a:spLocks noGrp="1"/>
          </p:cNvSpPr>
          <p:nvPr>
            <p:ph type="subTitle" idx="4"/>
          </p:nvPr>
        </p:nvSpPr>
        <p:spPr>
          <a:xfrm>
            <a:off x="24994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39" name="Google Shape;339;p16"/>
          <p:cNvSpPr txBox="1">
            <a:spLocks noGrp="1"/>
          </p:cNvSpPr>
          <p:nvPr>
            <p:ph type="subTitle" idx="5"/>
          </p:nvPr>
        </p:nvSpPr>
        <p:spPr>
          <a:xfrm>
            <a:off x="37637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40" name="Google Shape;340;p16"/>
          <p:cNvSpPr txBox="1">
            <a:spLocks noGrp="1"/>
          </p:cNvSpPr>
          <p:nvPr>
            <p:ph type="subTitle" idx="6"/>
          </p:nvPr>
        </p:nvSpPr>
        <p:spPr>
          <a:xfrm>
            <a:off x="50280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41" name="Google Shape;341;p16"/>
          <p:cNvSpPr/>
          <p:nvPr/>
        </p:nvSpPr>
        <p:spPr>
          <a:xfrm>
            <a:off x="690734" y="6379773"/>
            <a:ext cx="372425"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grpSp>
        <p:nvGrpSpPr>
          <p:cNvPr id="342" name="Google Shape;342;p16"/>
          <p:cNvGrpSpPr/>
          <p:nvPr/>
        </p:nvGrpSpPr>
        <p:grpSpPr>
          <a:xfrm>
            <a:off x="1175000" y="6379931"/>
            <a:ext cx="372864" cy="279339"/>
            <a:chOff x="3303268" y="3817349"/>
            <a:chExt cx="346056" cy="345674"/>
          </a:xfrm>
        </p:grpSpPr>
        <p:sp>
          <p:nvSpPr>
            <p:cNvPr id="343" name="Google Shape;343;p1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sp>
          <p:nvSpPr>
            <p:cNvPr id="344" name="Google Shape;344;p1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sp>
          <p:nvSpPr>
            <p:cNvPr id="345" name="Google Shape;345;p1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sp>
          <p:nvSpPr>
            <p:cNvPr id="346" name="Google Shape;346;p1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grpSp>
      <p:grpSp>
        <p:nvGrpSpPr>
          <p:cNvPr id="347" name="Google Shape;347;p16"/>
          <p:cNvGrpSpPr/>
          <p:nvPr/>
        </p:nvGrpSpPr>
        <p:grpSpPr>
          <a:xfrm>
            <a:off x="1658880" y="6379931"/>
            <a:ext cx="372864" cy="279339"/>
            <a:chOff x="3752358" y="3817349"/>
            <a:chExt cx="346056" cy="345674"/>
          </a:xfrm>
        </p:grpSpPr>
        <p:sp>
          <p:nvSpPr>
            <p:cNvPr id="348" name="Google Shape;348;p1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sp>
          <p:nvSpPr>
            <p:cNvPr id="349" name="Google Shape;349;p1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sp>
          <p:nvSpPr>
            <p:cNvPr id="350" name="Google Shape;350;p1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sp>
          <p:nvSpPr>
            <p:cNvPr id="351" name="Google Shape;351;p1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grpSp>
      <p:grpSp>
        <p:nvGrpSpPr>
          <p:cNvPr id="352" name="Google Shape;352;p16"/>
          <p:cNvGrpSpPr/>
          <p:nvPr/>
        </p:nvGrpSpPr>
        <p:grpSpPr>
          <a:xfrm>
            <a:off x="723502" y="285486"/>
            <a:ext cx="375785" cy="183028"/>
            <a:chOff x="683075" y="1239500"/>
            <a:chExt cx="390900" cy="240700"/>
          </a:xfrm>
        </p:grpSpPr>
        <p:cxnSp>
          <p:nvCxnSpPr>
            <p:cNvPr id="353" name="Google Shape;353;p16"/>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54" name="Google Shape;354;p16"/>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55" name="Google Shape;355;p16"/>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56" name="Google Shape;356;p16"/>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650"/>
        <p:cNvGrpSpPr/>
        <p:nvPr/>
      </p:nvGrpSpPr>
      <p:grpSpPr>
        <a:xfrm>
          <a:off x="0" y="0"/>
          <a:ext cx="0" cy="0"/>
          <a:chOff x="0" y="0"/>
          <a:chExt cx="0" cy="0"/>
        </a:xfrm>
      </p:grpSpPr>
      <p:cxnSp>
        <p:nvCxnSpPr>
          <p:cNvPr id="651" name="Google Shape;651;p27"/>
          <p:cNvCxnSpPr/>
          <p:nvPr/>
        </p:nvCxnSpPr>
        <p:spPr>
          <a:xfrm>
            <a:off x="-63000" y="695151"/>
            <a:ext cx="12318000" cy="0"/>
          </a:xfrm>
          <a:prstGeom prst="straightConnector1">
            <a:avLst/>
          </a:prstGeom>
          <a:noFill/>
          <a:ln w="9525" cap="flat" cmpd="sng">
            <a:solidFill>
              <a:schemeClr val="accent1"/>
            </a:solidFill>
            <a:prstDash val="solid"/>
            <a:round/>
            <a:headEnd type="none" w="med" len="med"/>
            <a:tailEnd type="none" w="med" len="med"/>
          </a:ln>
        </p:spPr>
      </p:cxnSp>
      <p:cxnSp>
        <p:nvCxnSpPr>
          <p:cNvPr id="652" name="Google Shape;652;p27"/>
          <p:cNvCxnSpPr/>
          <p:nvPr/>
        </p:nvCxnSpPr>
        <p:spPr>
          <a:xfrm>
            <a:off x="-63000" y="6172205"/>
            <a:ext cx="12318000" cy="0"/>
          </a:xfrm>
          <a:prstGeom prst="straightConnector1">
            <a:avLst/>
          </a:prstGeom>
          <a:noFill/>
          <a:ln w="9525" cap="flat" cmpd="sng">
            <a:solidFill>
              <a:schemeClr val="accent1"/>
            </a:solidFill>
            <a:prstDash val="solid"/>
            <a:round/>
            <a:headEnd type="none" w="med" len="med"/>
            <a:tailEnd type="none" w="med" len="med"/>
          </a:ln>
        </p:spPr>
      </p:cxnSp>
      <p:sp>
        <p:nvSpPr>
          <p:cNvPr id="653" name="Google Shape;653;p27"/>
          <p:cNvSpPr txBox="1">
            <a:spLocks noGrp="1"/>
          </p:cNvSpPr>
          <p:nvPr>
            <p:ph type="subTitle" idx="1"/>
          </p:nvPr>
        </p:nvSpPr>
        <p:spPr>
          <a:xfrm>
            <a:off x="8521208" y="6316950"/>
            <a:ext cx="30488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4" name="Google Shape;654;p27"/>
          <p:cNvSpPr txBox="1">
            <a:spLocks noGrp="1"/>
          </p:cNvSpPr>
          <p:nvPr>
            <p:ph type="subTitle" idx="2"/>
          </p:nvPr>
        </p:nvSpPr>
        <p:spPr>
          <a:xfrm>
            <a:off x="12351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a:endParaRPr/>
          </a:p>
        </p:txBody>
      </p:sp>
      <p:sp>
        <p:nvSpPr>
          <p:cNvPr id="655" name="Google Shape;655;p27"/>
          <p:cNvSpPr txBox="1">
            <a:spLocks noGrp="1"/>
          </p:cNvSpPr>
          <p:nvPr>
            <p:ph type="subTitle" idx="3"/>
          </p:nvPr>
        </p:nvSpPr>
        <p:spPr>
          <a:xfrm>
            <a:off x="24994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6" name="Google Shape;656;p27"/>
          <p:cNvSpPr txBox="1">
            <a:spLocks noGrp="1"/>
          </p:cNvSpPr>
          <p:nvPr>
            <p:ph type="subTitle" idx="4"/>
          </p:nvPr>
        </p:nvSpPr>
        <p:spPr>
          <a:xfrm>
            <a:off x="37637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7" name="Google Shape;657;p27"/>
          <p:cNvSpPr txBox="1">
            <a:spLocks noGrp="1"/>
          </p:cNvSpPr>
          <p:nvPr>
            <p:ph type="subTitle" idx="5"/>
          </p:nvPr>
        </p:nvSpPr>
        <p:spPr>
          <a:xfrm>
            <a:off x="50280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8" name="Google Shape;658;p27"/>
          <p:cNvSpPr/>
          <p:nvPr/>
        </p:nvSpPr>
        <p:spPr>
          <a:xfrm>
            <a:off x="690734" y="6379773"/>
            <a:ext cx="372425"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59" name="Google Shape;659;p27"/>
          <p:cNvGrpSpPr/>
          <p:nvPr/>
        </p:nvGrpSpPr>
        <p:grpSpPr>
          <a:xfrm>
            <a:off x="1175000" y="6379931"/>
            <a:ext cx="372864" cy="279339"/>
            <a:chOff x="3303268" y="3817349"/>
            <a:chExt cx="346056" cy="345674"/>
          </a:xfrm>
        </p:grpSpPr>
        <p:sp>
          <p:nvSpPr>
            <p:cNvPr id="660" name="Google Shape;660;p27"/>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1" name="Google Shape;661;p2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2" name="Google Shape;662;p2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3" name="Google Shape;663;p2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64" name="Google Shape;664;p27"/>
          <p:cNvGrpSpPr/>
          <p:nvPr/>
        </p:nvGrpSpPr>
        <p:grpSpPr>
          <a:xfrm>
            <a:off x="1658880" y="6379931"/>
            <a:ext cx="372864" cy="279339"/>
            <a:chOff x="3752358" y="3817349"/>
            <a:chExt cx="346056" cy="345674"/>
          </a:xfrm>
        </p:grpSpPr>
        <p:sp>
          <p:nvSpPr>
            <p:cNvPr id="665" name="Google Shape;665;p27"/>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6" name="Google Shape;666;p2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2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2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69" name="Google Shape;669;p27"/>
          <p:cNvGrpSpPr/>
          <p:nvPr/>
        </p:nvGrpSpPr>
        <p:grpSpPr>
          <a:xfrm>
            <a:off x="723502" y="285486"/>
            <a:ext cx="375785" cy="183028"/>
            <a:chOff x="683075" y="1239500"/>
            <a:chExt cx="390900" cy="240700"/>
          </a:xfrm>
        </p:grpSpPr>
        <p:cxnSp>
          <p:nvCxnSpPr>
            <p:cNvPr id="670" name="Google Shape;670;p27"/>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71" name="Google Shape;671;p27"/>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72" name="Google Shape;672;p27"/>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73" name="Google Shape;673;p27"/>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accent5"/>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0733" y="685792"/>
            <a:ext cx="113608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Roboto Condensed"/>
              <a:buNone/>
              <a:defRPr sz="3500" b="1">
                <a:solidFill>
                  <a:schemeClr val="dk1"/>
                </a:solidFill>
                <a:latin typeface="Roboto Condensed"/>
                <a:ea typeface="Roboto Condensed"/>
                <a:cs typeface="Roboto Condensed"/>
                <a:sym typeface="Roboto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690733"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7" r:id="rId4"/>
    <p:sldLayoutId id="2147483658" r:id="rId5"/>
    <p:sldLayoutId id="2147483659" r:id="rId6"/>
    <p:sldLayoutId id="2147483661" r:id="rId7"/>
    <p:sldLayoutId id="2147483662" r:id="rId8"/>
    <p:sldLayoutId id="2147483673" r:id="rId9"/>
    <p:sldLayoutId id="214748367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image" Target="../media/image2.png"/><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5"/>
            </a:gs>
          </a:gsLst>
          <a:lin ang="2698631" scaled="0"/>
        </a:gradFill>
        <a:effectLst/>
      </p:bgPr>
    </p:bg>
    <p:spTree>
      <p:nvGrpSpPr>
        <p:cNvPr id="1" name="Shape 701"/>
        <p:cNvGrpSpPr/>
        <p:nvPr/>
      </p:nvGrpSpPr>
      <p:grpSpPr>
        <a:xfrm>
          <a:off x="0" y="0"/>
          <a:ext cx="0" cy="0"/>
          <a:chOff x="0" y="0"/>
          <a:chExt cx="0" cy="0"/>
        </a:xfrm>
      </p:grpSpPr>
      <p:sp>
        <p:nvSpPr>
          <p:cNvPr id="702" name="Google Shape;702;p33"/>
          <p:cNvSpPr txBox="1">
            <a:spLocks noGrp="1"/>
          </p:cNvSpPr>
          <p:nvPr>
            <p:ph type="ctrTitle"/>
          </p:nvPr>
        </p:nvSpPr>
        <p:spPr>
          <a:xfrm>
            <a:off x="1967875" y="1671971"/>
            <a:ext cx="4594500" cy="2187900"/>
          </a:xfrm>
          <a:prstGeom prst="rect">
            <a:avLst/>
          </a:prstGeom>
        </p:spPr>
        <p:txBody>
          <a:bodyPr spcFirstLastPara="1" wrap="square" lIns="91425" tIns="91425" rIns="91425" bIns="91425" anchor="ctr" anchorCtr="0">
            <a:noAutofit/>
          </a:bodyPr>
          <a:lstStyle/>
          <a:p>
            <a:r>
              <a:rPr lang="en" dirty="0"/>
              <a:t>EMPLOYEE SURVEY TURNOUT</a:t>
            </a:r>
            <a:endParaRPr dirty="0"/>
          </a:p>
        </p:txBody>
      </p:sp>
      <p:sp>
        <p:nvSpPr>
          <p:cNvPr id="703" name="Google Shape;703;p33"/>
          <p:cNvSpPr txBox="1">
            <a:spLocks noGrp="1"/>
          </p:cNvSpPr>
          <p:nvPr>
            <p:ph type="subTitle" idx="1"/>
          </p:nvPr>
        </p:nvSpPr>
        <p:spPr>
          <a:xfrm>
            <a:off x="1967864" y="4639729"/>
            <a:ext cx="4701900" cy="546300"/>
          </a:xfrm>
          <a:prstGeom prst="rect">
            <a:avLst/>
          </a:prstGeom>
        </p:spPr>
        <p:txBody>
          <a:bodyPr spcFirstLastPara="1" wrap="square" lIns="91425" tIns="91425" rIns="91425" bIns="91425" anchor="t" anchorCtr="0">
            <a:noAutofit/>
          </a:bodyPr>
          <a:lstStyle/>
          <a:p>
            <a:pPr marL="0" indent="0"/>
            <a:r>
              <a:rPr lang="en" dirty="0"/>
              <a:t>Prepared by: Marcus Morante</a:t>
            </a:r>
            <a:endParaRPr dirty="0"/>
          </a:p>
        </p:txBody>
      </p:sp>
      <p:sp>
        <p:nvSpPr>
          <p:cNvPr id="704" name="Google Shape;704;p33">
            <a:hlinkClick r:id="rId3" action="ppaction://hlinksldjump"/>
          </p:cNvPr>
          <p:cNvSpPr txBox="1">
            <a:spLocks noGrp="1"/>
          </p:cNvSpPr>
          <p:nvPr>
            <p:ph type="subTitle" idx="3"/>
          </p:nvPr>
        </p:nvSpPr>
        <p:spPr>
          <a:xfrm>
            <a:off x="2450373" y="174350"/>
            <a:ext cx="1005900" cy="405300"/>
          </a:xfrm>
          <a:prstGeom prst="rect">
            <a:avLst/>
          </a:prstGeom>
        </p:spPr>
        <p:txBody>
          <a:bodyPr spcFirstLastPara="1" wrap="square" lIns="91425" tIns="91425" rIns="91425" bIns="91425" anchor="ctr" anchorCtr="0">
            <a:noAutofit/>
          </a:bodyPr>
          <a:lstStyle/>
          <a:p>
            <a:pPr marL="0" indent="0"/>
            <a:r>
              <a:rPr lang="en"/>
              <a:t>ABOUT</a:t>
            </a:r>
            <a:endParaRPr/>
          </a:p>
        </p:txBody>
      </p:sp>
      <p:sp>
        <p:nvSpPr>
          <p:cNvPr id="705" name="Google Shape;705;p33">
            <a:hlinkClick r:id="" action="ppaction://noaction"/>
          </p:cNvPr>
          <p:cNvSpPr txBox="1">
            <a:spLocks noGrp="1"/>
          </p:cNvSpPr>
          <p:nvPr>
            <p:ph type="subTitle" idx="4"/>
          </p:nvPr>
        </p:nvSpPr>
        <p:spPr>
          <a:xfrm>
            <a:off x="3398598" y="174350"/>
            <a:ext cx="1005900" cy="405300"/>
          </a:xfrm>
          <a:prstGeom prst="rect">
            <a:avLst/>
          </a:prstGeom>
        </p:spPr>
        <p:txBody>
          <a:bodyPr spcFirstLastPara="1" wrap="square" lIns="91425" tIns="91425" rIns="91425" bIns="91425" anchor="ctr" anchorCtr="0">
            <a:noAutofit/>
          </a:bodyPr>
          <a:lstStyle/>
          <a:p>
            <a:pPr marL="0" indent="0"/>
            <a:r>
              <a:rPr lang="en"/>
              <a:t>BUDGET</a:t>
            </a:r>
            <a:endParaRPr/>
          </a:p>
        </p:txBody>
      </p:sp>
      <p:sp>
        <p:nvSpPr>
          <p:cNvPr id="706" name="Google Shape;706;p33">
            <a:hlinkClick r:id="rId3" action="ppaction://hlinksldjump"/>
          </p:cNvPr>
          <p:cNvSpPr txBox="1">
            <a:spLocks noGrp="1"/>
          </p:cNvSpPr>
          <p:nvPr>
            <p:ph type="subTitle" idx="5"/>
          </p:nvPr>
        </p:nvSpPr>
        <p:spPr>
          <a:xfrm>
            <a:off x="4346823" y="174350"/>
            <a:ext cx="1005900" cy="405300"/>
          </a:xfrm>
          <a:prstGeom prst="rect">
            <a:avLst/>
          </a:prstGeom>
        </p:spPr>
        <p:txBody>
          <a:bodyPr spcFirstLastPara="1" wrap="square" lIns="91425" tIns="91425" rIns="91425" bIns="91425" anchor="ctr" anchorCtr="0">
            <a:noAutofit/>
          </a:bodyPr>
          <a:lstStyle/>
          <a:p>
            <a:pPr marL="0" indent="0"/>
            <a:r>
              <a:rPr lang="en"/>
              <a:t>PROJECT</a:t>
            </a:r>
            <a:endParaRPr/>
          </a:p>
        </p:txBody>
      </p:sp>
      <p:sp>
        <p:nvSpPr>
          <p:cNvPr id="709" name="Google Shape;709;p33">
            <a:hlinkClick r:id="rId4" action="ppaction://hlinksldjump"/>
          </p:cNvPr>
          <p:cNvSpPr txBox="1">
            <a:spLocks noGrp="1"/>
          </p:cNvSpPr>
          <p:nvPr>
            <p:ph type="subTitle" idx="6"/>
          </p:nvPr>
        </p:nvSpPr>
        <p:spPr>
          <a:xfrm>
            <a:off x="5295048" y="174350"/>
            <a:ext cx="1005900" cy="405300"/>
          </a:xfrm>
          <a:prstGeom prst="rect">
            <a:avLst/>
          </a:prstGeom>
        </p:spPr>
        <p:txBody>
          <a:bodyPr spcFirstLastPara="1" wrap="square" lIns="91425" tIns="91425" rIns="91425" bIns="91425" anchor="ctr" anchorCtr="0">
            <a:noAutofit/>
          </a:bodyPr>
          <a:lstStyle/>
          <a:p>
            <a:pPr marL="0" indent="0"/>
            <a:r>
              <a:rPr lang="en"/>
              <a:t>TIMELINE</a:t>
            </a:r>
            <a:endParaRPr/>
          </a:p>
        </p:txBody>
      </p:sp>
      <p:grpSp>
        <p:nvGrpSpPr>
          <p:cNvPr id="710" name="Google Shape;710;p33"/>
          <p:cNvGrpSpPr/>
          <p:nvPr/>
        </p:nvGrpSpPr>
        <p:grpSpPr>
          <a:xfrm>
            <a:off x="7045251" y="1594953"/>
            <a:ext cx="3030016" cy="3668094"/>
            <a:chOff x="5216629" y="1454784"/>
            <a:chExt cx="3261589" cy="3948432"/>
          </a:xfrm>
        </p:grpSpPr>
        <p:sp>
          <p:nvSpPr>
            <p:cNvPr id="711" name="Google Shape;711;p33"/>
            <p:cNvSpPr/>
            <p:nvPr/>
          </p:nvSpPr>
          <p:spPr>
            <a:xfrm>
              <a:off x="5665463" y="1455858"/>
              <a:ext cx="2222345" cy="3947358"/>
            </a:xfrm>
            <a:custGeom>
              <a:avLst/>
              <a:gdLst/>
              <a:ahLst/>
              <a:cxnLst/>
              <a:rect l="l" t="t" r="r" b="b"/>
              <a:pathLst>
                <a:path w="62068" h="110246" extrusionOk="0">
                  <a:moveTo>
                    <a:pt x="53430" y="1"/>
                  </a:moveTo>
                  <a:cubicBezTo>
                    <a:pt x="53412" y="1"/>
                    <a:pt x="53393" y="1"/>
                    <a:pt x="53375" y="1"/>
                  </a:cubicBezTo>
                  <a:lnTo>
                    <a:pt x="8693" y="62"/>
                  </a:lnTo>
                  <a:cubicBezTo>
                    <a:pt x="3921" y="62"/>
                    <a:pt x="0" y="3983"/>
                    <a:pt x="0" y="8755"/>
                  </a:cubicBezTo>
                  <a:lnTo>
                    <a:pt x="152" y="101735"/>
                  </a:lnTo>
                  <a:cubicBezTo>
                    <a:pt x="152" y="106416"/>
                    <a:pt x="4043" y="110246"/>
                    <a:pt x="8784" y="110246"/>
                  </a:cubicBezTo>
                  <a:lnTo>
                    <a:pt x="52949" y="110185"/>
                  </a:lnTo>
                  <a:cubicBezTo>
                    <a:pt x="57691" y="110185"/>
                    <a:pt x="61582" y="106324"/>
                    <a:pt x="61612" y="101644"/>
                  </a:cubicBezTo>
                  <a:lnTo>
                    <a:pt x="62038" y="8663"/>
                  </a:lnTo>
                  <a:cubicBezTo>
                    <a:pt x="62068" y="3910"/>
                    <a:pt x="58177" y="1"/>
                    <a:pt x="53430" y="1"/>
                  </a:cubicBezTo>
                  <a:close/>
                </a:path>
              </a:pathLst>
            </a:custGeom>
            <a:solidFill>
              <a:srgbClr val="EDEDED"/>
            </a:solidFill>
            <a:ln>
              <a:noFill/>
            </a:ln>
          </p:spPr>
          <p:txBody>
            <a:bodyPr spcFirstLastPara="1" wrap="square" lIns="91425" tIns="91425" rIns="91425" bIns="91425" anchor="ctr" anchorCtr="0">
              <a:noAutofit/>
            </a:bodyPr>
            <a:lstStyle/>
            <a:p>
              <a:endParaRPr/>
            </a:p>
          </p:txBody>
        </p:sp>
        <p:sp>
          <p:nvSpPr>
            <p:cNvPr id="712" name="Google Shape;712;p33"/>
            <p:cNvSpPr/>
            <p:nvPr/>
          </p:nvSpPr>
          <p:spPr>
            <a:xfrm>
              <a:off x="5665463" y="1455858"/>
              <a:ext cx="2222345" cy="3947358"/>
            </a:xfrm>
            <a:custGeom>
              <a:avLst/>
              <a:gdLst/>
              <a:ahLst/>
              <a:cxnLst/>
              <a:rect l="l" t="t" r="r" b="b"/>
              <a:pathLst>
                <a:path w="62068" h="110246" extrusionOk="0">
                  <a:moveTo>
                    <a:pt x="53430" y="1"/>
                  </a:moveTo>
                  <a:cubicBezTo>
                    <a:pt x="53412" y="1"/>
                    <a:pt x="53393" y="1"/>
                    <a:pt x="53375" y="1"/>
                  </a:cubicBezTo>
                  <a:lnTo>
                    <a:pt x="8693" y="62"/>
                  </a:lnTo>
                  <a:cubicBezTo>
                    <a:pt x="3921" y="62"/>
                    <a:pt x="0" y="3983"/>
                    <a:pt x="0" y="8755"/>
                  </a:cubicBezTo>
                  <a:lnTo>
                    <a:pt x="152" y="101735"/>
                  </a:lnTo>
                  <a:cubicBezTo>
                    <a:pt x="152" y="106416"/>
                    <a:pt x="4043" y="110246"/>
                    <a:pt x="8784" y="110246"/>
                  </a:cubicBezTo>
                  <a:lnTo>
                    <a:pt x="52949" y="110185"/>
                  </a:lnTo>
                  <a:cubicBezTo>
                    <a:pt x="57691" y="110185"/>
                    <a:pt x="61582" y="106324"/>
                    <a:pt x="61612" y="101644"/>
                  </a:cubicBezTo>
                  <a:lnTo>
                    <a:pt x="62038" y="8663"/>
                  </a:lnTo>
                  <a:cubicBezTo>
                    <a:pt x="62068" y="3910"/>
                    <a:pt x="58177" y="1"/>
                    <a:pt x="53430" y="1"/>
                  </a:cubicBezTo>
                  <a:close/>
                </a:path>
              </a:pathLst>
            </a:custGeom>
            <a:gradFill>
              <a:gsLst>
                <a:gs pos="0">
                  <a:schemeClr val="lt2"/>
                </a:gs>
                <a:gs pos="100000">
                  <a:schemeClr val="accent5"/>
                </a:gs>
              </a:gsLst>
              <a:lin ang="2698631" scaled="0"/>
            </a:gradFill>
            <a:ln>
              <a:noFill/>
            </a:ln>
            <a:effectLst>
              <a:outerShdw blurRad="85725" dist="95250" dir="2820000" algn="bl" rotWithShape="0">
                <a:srgbClr val="CCCCCC">
                  <a:alpha val="50000"/>
                </a:srgbClr>
              </a:outerShdw>
            </a:effectLst>
          </p:spPr>
          <p:txBody>
            <a:bodyPr spcFirstLastPara="1" wrap="square" lIns="91425" tIns="91425" rIns="91425" bIns="91425" anchor="ctr" anchorCtr="0">
              <a:noAutofit/>
            </a:bodyPr>
            <a:lstStyle/>
            <a:p>
              <a:endParaRPr dirty="0"/>
            </a:p>
          </p:txBody>
        </p:sp>
        <p:sp>
          <p:nvSpPr>
            <p:cNvPr id="713" name="Google Shape;713;p33"/>
            <p:cNvSpPr/>
            <p:nvPr/>
          </p:nvSpPr>
          <p:spPr>
            <a:xfrm>
              <a:off x="5665463" y="1454784"/>
              <a:ext cx="2222381" cy="3948432"/>
            </a:xfrm>
            <a:custGeom>
              <a:avLst/>
              <a:gdLst/>
              <a:ahLst/>
              <a:cxnLst/>
              <a:rect l="l" t="t" r="r" b="b"/>
              <a:pathLst>
                <a:path w="62069" h="110276" fill="none" extrusionOk="0">
                  <a:moveTo>
                    <a:pt x="52949" y="110215"/>
                  </a:moveTo>
                  <a:lnTo>
                    <a:pt x="8784" y="110276"/>
                  </a:lnTo>
                  <a:cubicBezTo>
                    <a:pt x="4043" y="110276"/>
                    <a:pt x="152" y="106446"/>
                    <a:pt x="152" y="101765"/>
                  </a:cubicBezTo>
                  <a:lnTo>
                    <a:pt x="0" y="8785"/>
                  </a:lnTo>
                  <a:cubicBezTo>
                    <a:pt x="0" y="4013"/>
                    <a:pt x="3921" y="92"/>
                    <a:pt x="8693" y="92"/>
                  </a:cubicBezTo>
                  <a:lnTo>
                    <a:pt x="53375" y="31"/>
                  </a:lnTo>
                  <a:cubicBezTo>
                    <a:pt x="58147" y="0"/>
                    <a:pt x="62068" y="3921"/>
                    <a:pt x="62038" y="8693"/>
                  </a:cubicBezTo>
                  <a:lnTo>
                    <a:pt x="61612" y="101674"/>
                  </a:lnTo>
                  <a:cubicBezTo>
                    <a:pt x="61582" y="106354"/>
                    <a:pt x="57691" y="110215"/>
                    <a:pt x="52949" y="110215"/>
                  </a:cubicBezTo>
                  <a:close/>
                </a:path>
              </a:pathLst>
            </a:custGeom>
            <a:noFill/>
            <a:ln w="2275" cap="flat" cmpd="sng">
              <a:solidFill>
                <a:srgbClr val="FFFFFF"/>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714" name="Google Shape;714;p33"/>
            <p:cNvSpPr/>
            <p:nvPr/>
          </p:nvSpPr>
          <p:spPr>
            <a:xfrm>
              <a:off x="6111671" y="2953418"/>
              <a:ext cx="612767" cy="709583"/>
            </a:xfrm>
            <a:custGeom>
              <a:avLst/>
              <a:gdLst/>
              <a:ahLst/>
              <a:cxnLst/>
              <a:rect l="l" t="t" r="r" b="b"/>
              <a:pathLst>
                <a:path w="17114" h="19818" fill="none" extrusionOk="0">
                  <a:moveTo>
                    <a:pt x="8602" y="16839"/>
                  </a:moveTo>
                  <a:cubicBezTo>
                    <a:pt x="11794" y="16839"/>
                    <a:pt x="13800" y="14864"/>
                    <a:pt x="13800" y="11520"/>
                  </a:cubicBezTo>
                  <a:lnTo>
                    <a:pt x="13800" y="0"/>
                  </a:lnTo>
                  <a:lnTo>
                    <a:pt x="17113" y="0"/>
                  </a:lnTo>
                  <a:lnTo>
                    <a:pt x="17113" y="11520"/>
                  </a:lnTo>
                  <a:cubicBezTo>
                    <a:pt x="17113" y="16687"/>
                    <a:pt x="13891" y="19818"/>
                    <a:pt x="8572" y="19818"/>
                  </a:cubicBezTo>
                  <a:cubicBezTo>
                    <a:pt x="3253" y="19818"/>
                    <a:pt x="0" y="16687"/>
                    <a:pt x="0" y="11520"/>
                  </a:cubicBezTo>
                  <a:lnTo>
                    <a:pt x="0" y="0"/>
                  </a:lnTo>
                  <a:lnTo>
                    <a:pt x="3313" y="0"/>
                  </a:lnTo>
                  <a:lnTo>
                    <a:pt x="3313" y="11520"/>
                  </a:lnTo>
                  <a:cubicBezTo>
                    <a:pt x="3313" y="14833"/>
                    <a:pt x="5350" y="16839"/>
                    <a:pt x="8602" y="16839"/>
                  </a:cubicBez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5" name="Google Shape;715;p33"/>
            <p:cNvSpPr/>
            <p:nvPr/>
          </p:nvSpPr>
          <p:spPr>
            <a:xfrm>
              <a:off x="6791867" y="2953418"/>
              <a:ext cx="660638" cy="705251"/>
            </a:xfrm>
            <a:custGeom>
              <a:avLst/>
              <a:gdLst/>
              <a:ahLst/>
              <a:cxnLst/>
              <a:rect l="l" t="t" r="r" b="b"/>
              <a:pathLst>
                <a:path w="18451" h="19697" fill="none" extrusionOk="0">
                  <a:moveTo>
                    <a:pt x="4347" y="0"/>
                  </a:moveTo>
                  <a:lnTo>
                    <a:pt x="9150" y="6839"/>
                  </a:lnTo>
                  <a:lnTo>
                    <a:pt x="14013" y="0"/>
                  </a:lnTo>
                  <a:lnTo>
                    <a:pt x="17873" y="0"/>
                  </a:lnTo>
                  <a:lnTo>
                    <a:pt x="11277" y="9453"/>
                  </a:lnTo>
                  <a:lnTo>
                    <a:pt x="18451" y="19696"/>
                  </a:lnTo>
                  <a:lnTo>
                    <a:pt x="14469" y="19696"/>
                  </a:lnTo>
                  <a:lnTo>
                    <a:pt x="9150" y="12249"/>
                  </a:lnTo>
                  <a:lnTo>
                    <a:pt x="3861" y="19696"/>
                  </a:lnTo>
                  <a:lnTo>
                    <a:pt x="1" y="19696"/>
                  </a:lnTo>
                  <a:lnTo>
                    <a:pt x="7174" y="9605"/>
                  </a:lnTo>
                  <a:lnTo>
                    <a:pt x="487" y="0"/>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6" name="Google Shape;716;p33"/>
            <p:cNvSpPr/>
            <p:nvPr/>
          </p:nvSpPr>
          <p:spPr>
            <a:xfrm>
              <a:off x="5765575" y="1550563"/>
              <a:ext cx="2022123" cy="3743807"/>
            </a:xfrm>
            <a:custGeom>
              <a:avLst/>
              <a:gdLst/>
              <a:ahLst/>
              <a:cxnLst/>
              <a:rect l="l" t="t" r="r" b="b"/>
              <a:pathLst>
                <a:path w="56476" h="104561" fill="none" extrusionOk="0">
                  <a:moveTo>
                    <a:pt x="48178" y="104500"/>
                  </a:moveTo>
                  <a:lnTo>
                    <a:pt x="7964" y="104561"/>
                  </a:lnTo>
                  <a:cubicBezTo>
                    <a:pt x="3678" y="104561"/>
                    <a:pt x="122" y="101065"/>
                    <a:pt x="122" y="96810"/>
                  </a:cubicBezTo>
                  <a:lnTo>
                    <a:pt x="0" y="7994"/>
                  </a:lnTo>
                  <a:cubicBezTo>
                    <a:pt x="0" y="3648"/>
                    <a:pt x="3557" y="91"/>
                    <a:pt x="7903" y="61"/>
                  </a:cubicBezTo>
                  <a:lnTo>
                    <a:pt x="48573" y="0"/>
                  </a:lnTo>
                  <a:cubicBezTo>
                    <a:pt x="52919" y="0"/>
                    <a:pt x="56476" y="3556"/>
                    <a:pt x="56476" y="7933"/>
                  </a:cubicBezTo>
                  <a:lnTo>
                    <a:pt x="56050" y="96719"/>
                  </a:lnTo>
                  <a:cubicBezTo>
                    <a:pt x="56050" y="101005"/>
                    <a:pt x="52494" y="104500"/>
                    <a:pt x="48178" y="104500"/>
                  </a:cubicBez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7" name="Google Shape;717;p33"/>
            <p:cNvSpPr/>
            <p:nvPr/>
          </p:nvSpPr>
          <p:spPr>
            <a:xfrm>
              <a:off x="5923370" y="1737754"/>
              <a:ext cx="240574" cy="239464"/>
            </a:xfrm>
            <a:custGeom>
              <a:avLst/>
              <a:gdLst/>
              <a:ahLst/>
              <a:cxnLst/>
              <a:rect l="l" t="t" r="r" b="b"/>
              <a:pathLst>
                <a:path w="6719" h="6688" extrusionOk="0">
                  <a:moveTo>
                    <a:pt x="1034" y="0"/>
                  </a:moveTo>
                  <a:cubicBezTo>
                    <a:pt x="457" y="0"/>
                    <a:pt x="1" y="456"/>
                    <a:pt x="1" y="1034"/>
                  </a:cubicBezTo>
                  <a:lnTo>
                    <a:pt x="1" y="5684"/>
                  </a:lnTo>
                  <a:cubicBezTo>
                    <a:pt x="1" y="6231"/>
                    <a:pt x="457" y="6687"/>
                    <a:pt x="1034" y="6687"/>
                  </a:cubicBezTo>
                  <a:lnTo>
                    <a:pt x="5685" y="6687"/>
                  </a:lnTo>
                  <a:cubicBezTo>
                    <a:pt x="6262" y="6687"/>
                    <a:pt x="6718" y="6231"/>
                    <a:pt x="6718" y="5684"/>
                  </a:cubicBezTo>
                  <a:lnTo>
                    <a:pt x="6718" y="1034"/>
                  </a:lnTo>
                  <a:cubicBezTo>
                    <a:pt x="6718" y="456"/>
                    <a:pt x="6262" y="0"/>
                    <a:pt x="5685" y="0"/>
                  </a:cubicBezTo>
                  <a:close/>
                </a:path>
              </a:pathLst>
            </a:custGeom>
            <a:solidFill>
              <a:srgbClr val="ECECEC"/>
            </a:solidFill>
            <a:ln>
              <a:noFill/>
            </a:ln>
          </p:spPr>
          <p:txBody>
            <a:bodyPr spcFirstLastPara="1" wrap="square" lIns="91425" tIns="91425" rIns="91425" bIns="91425" anchor="ctr" anchorCtr="0">
              <a:noAutofit/>
            </a:bodyPr>
            <a:lstStyle/>
            <a:p>
              <a:endParaRPr/>
            </a:p>
          </p:txBody>
        </p:sp>
        <p:sp>
          <p:nvSpPr>
            <p:cNvPr id="718" name="Google Shape;718;p33"/>
            <p:cNvSpPr/>
            <p:nvPr/>
          </p:nvSpPr>
          <p:spPr>
            <a:xfrm>
              <a:off x="5923370" y="1737754"/>
              <a:ext cx="240574" cy="239464"/>
            </a:xfrm>
            <a:custGeom>
              <a:avLst/>
              <a:gdLst/>
              <a:ahLst/>
              <a:cxnLst/>
              <a:rect l="l" t="t" r="r" b="b"/>
              <a:pathLst>
                <a:path w="6719" h="6688" extrusionOk="0">
                  <a:moveTo>
                    <a:pt x="1034" y="0"/>
                  </a:moveTo>
                  <a:cubicBezTo>
                    <a:pt x="457" y="0"/>
                    <a:pt x="1" y="456"/>
                    <a:pt x="1" y="1034"/>
                  </a:cubicBezTo>
                  <a:lnTo>
                    <a:pt x="1" y="5684"/>
                  </a:lnTo>
                  <a:cubicBezTo>
                    <a:pt x="1" y="6231"/>
                    <a:pt x="457" y="6687"/>
                    <a:pt x="1034" y="6687"/>
                  </a:cubicBezTo>
                  <a:lnTo>
                    <a:pt x="5685" y="6687"/>
                  </a:lnTo>
                  <a:cubicBezTo>
                    <a:pt x="6262" y="6687"/>
                    <a:pt x="6718" y="6231"/>
                    <a:pt x="6718" y="5684"/>
                  </a:cubicBezTo>
                  <a:lnTo>
                    <a:pt x="6718" y="1034"/>
                  </a:lnTo>
                  <a:cubicBezTo>
                    <a:pt x="6718" y="456"/>
                    <a:pt x="6262" y="0"/>
                    <a:pt x="5685" y="0"/>
                  </a:cubicBez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719" name="Google Shape;719;p33"/>
            <p:cNvSpPr/>
            <p:nvPr/>
          </p:nvSpPr>
          <p:spPr>
            <a:xfrm>
              <a:off x="5985420" y="1811764"/>
              <a:ext cx="118658" cy="111031"/>
            </a:xfrm>
            <a:custGeom>
              <a:avLst/>
              <a:gdLst/>
              <a:ahLst/>
              <a:cxnLst/>
              <a:rect l="l" t="t" r="r" b="b"/>
              <a:pathLst>
                <a:path w="3314" h="3101" fill="none" extrusionOk="0">
                  <a:moveTo>
                    <a:pt x="2371" y="0"/>
                  </a:moveTo>
                  <a:cubicBezTo>
                    <a:pt x="2918" y="274"/>
                    <a:pt x="3314" y="882"/>
                    <a:pt x="3253" y="1550"/>
                  </a:cubicBezTo>
                  <a:cubicBezTo>
                    <a:pt x="3222" y="2432"/>
                    <a:pt x="2462" y="3100"/>
                    <a:pt x="1581" y="3040"/>
                  </a:cubicBezTo>
                  <a:cubicBezTo>
                    <a:pt x="699" y="3009"/>
                    <a:pt x="0" y="2249"/>
                    <a:pt x="61" y="1368"/>
                  </a:cubicBezTo>
                  <a:cubicBezTo>
                    <a:pt x="92" y="790"/>
                    <a:pt x="426" y="274"/>
                    <a:pt x="912" y="31"/>
                  </a:cubicBez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0" name="Google Shape;720;p33"/>
            <p:cNvSpPr/>
            <p:nvPr/>
          </p:nvSpPr>
          <p:spPr>
            <a:xfrm>
              <a:off x="6044177" y="1776925"/>
              <a:ext cx="36" cy="71861"/>
            </a:xfrm>
            <a:custGeom>
              <a:avLst/>
              <a:gdLst/>
              <a:ahLst/>
              <a:cxnLst/>
              <a:rect l="l" t="t" r="r" b="b"/>
              <a:pathLst>
                <a:path w="1" h="2007" fill="none" extrusionOk="0">
                  <a:moveTo>
                    <a:pt x="1" y="2007"/>
                  </a:moveTo>
                  <a:lnTo>
                    <a:pt x="1" y="0"/>
                  </a:ln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1" name="Google Shape;721;p33"/>
            <p:cNvSpPr/>
            <p:nvPr/>
          </p:nvSpPr>
          <p:spPr>
            <a:xfrm>
              <a:off x="7604918" y="1878384"/>
              <a:ext cx="873300" cy="873300"/>
            </a:xfrm>
            <a:prstGeom prst="roundRect">
              <a:avLst>
                <a:gd name="adj" fmla="val 16667"/>
              </a:avLst>
            </a:prstGeom>
            <a:gradFill>
              <a:gsLst>
                <a:gs pos="0">
                  <a:schemeClr val="accent2"/>
                </a:gs>
                <a:gs pos="89000">
                  <a:schemeClr val="lt1"/>
                </a:gs>
                <a:gs pos="100000">
                  <a:schemeClr val="accent1"/>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endParaRPr/>
            </a:p>
          </p:txBody>
        </p:sp>
        <p:sp>
          <p:nvSpPr>
            <p:cNvPr id="722" name="Google Shape;722;p33"/>
            <p:cNvSpPr/>
            <p:nvPr/>
          </p:nvSpPr>
          <p:spPr>
            <a:xfrm>
              <a:off x="5216629" y="4186232"/>
              <a:ext cx="873300" cy="873300"/>
            </a:xfrm>
            <a:prstGeom prst="roundRect">
              <a:avLst>
                <a:gd name="adj" fmla="val 16667"/>
              </a:avLst>
            </a:prstGeom>
            <a:gradFill>
              <a:gsLst>
                <a:gs pos="0">
                  <a:schemeClr val="accent2"/>
                </a:gs>
                <a:gs pos="89000">
                  <a:schemeClr val="lt1"/>
                </a:gs>
                <a:gs pos="100000">
                  <a:schemeClr val="accent1"/>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endParaRPr/>
            </a:p>
          </p:txBody>
        </p:sp>
        <p:grpSp>
          <p:nvGrpSpPr>
            <p:cNvPr id="723" name="Google Shape;723;p33"/>
            <p:cNvGrpSpPr/>
            <p:nvPr/>
          </p:nvGrpSpPr>
          <p:grpSpPr>
            <a:xfrm>
              <a:off x="7769832" y="2041875"/>
              <a:ext cx="543445" cy="546310"/>
              <a:chOff x="6069423" y="2891892"/>
              <a:chExt cx="362321" cy="364231"/>
            </a:xfrm>
          </p:grpSpPr>
          <p:sp>
            <p:nvSpPr>
              <p:cNvPr id="724" name="Google Shape;724;p33"/>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25" name="Google Shape;725;p33"/>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26" name="Google Shape;726;p33"/>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27" name="Google Shape;727;p33"/>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28" name="Google Shape;728;p33"/>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29" name="Google Shape;729;p33"/>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730" name="Google Shape;730;p33"/>
            <p:cNvSpPr/>
            <p:nvPr/>
          </p:nvSpPr>
          <p:spPr>
            <a:xfrm>
              <a:off x="7334911" y="4549376"/>
              <a:ext cx="258000" cy="258000"/>
            </a:xfrm>
            <a:prstGeom prst="roundRect">
              <a:avLst>
                <a:gd name="adj" fmla="val 16667"/>
              </a:avLst>
            </a:prstGeom>
            <a:solidFill>
              <a:schemeClr val="accent2"/>
            </a:soli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endParaRPr/>
            </a:p>
          </p:txBody>
        </p:sp>
        <p:cxnSp>
          <p:nvCxnSpPr>
            <p:cNvPr id="731" name="Google Shape;731;p33"/>
            <p:cNvCxnSpPr>
              <a:stCxn id="721" idx="2"/>
              <a:endCxn id="730" idx="3"/>
            </p:cNvCxnSpPr>
            <p:nvPr/>
          </p:nvCxnSpPr>
          <p:spPr>
            <a:xfrm rot="5400000">
              <a:off x="6853868" y="3490584"/>
              <a:ext cx="1926600" cy="448800"/>
            </a:xfrm>
            <a:prstGeom prst="bentConnector2">
              <a:avLst/>
            </a:prstGeom>
            <a:noFill/>
            <a:ln w="19050" cap="flat" cmpd="sng">
              <a:solidFill>
                <a:schemeClr val="accent1"/>
              </a:solidFill>
              <a:prstDash val="dash"/>
              <a:round/>
              <a:headEnd type="diamond" w="med" len="med"/>
              <a:tailEnd type="diamond" w="med" len="med"/>
            </a:ln>
          </p:spPr>
        </p:cxnSp>
        <p:grpSp>
          <p:nvGrpSpPr>
            <p:cNvPr id="732" name="Google Shape;732;p33"/>
            <p:cNvGrpSpPr/>
            <p:nvPr/>
          </p:nvGrpSpPr>
          <p:grpSpPr>
            <a:xfrm>
              <a:off x="5381573" y="4368601"/>
              <a:ext cx="543451" cy="508547"/>
              <a:chOff x="2766264" y="3394042"/>
              <a:chExt cx="294873" cy="275934"/>
            </a:xfrm>
          </p:grpSpPr>
          <p:sp>
            <p:nvSpPr>
              <p:cNvPr id="733" name="Google Shape;733;p33"/>
              <p:cNvSpPr/>
              <p:nvPr/>
            </p:nvSpPr>
            <p:spPr>
              <a:xfrm>
                <a:off x="3020554" y="3570348"/>
                <a:ext cx="19353" cy="18621"/>
              </a:xfrm>
              <a:custGeom>
                <a:avLst/>
                <a:gdLst/>
                <a:ahLst/>
                <a:cxnLst/>
                <a:rect l="l" t="t" r="r" b="b"/>
                <a:pathLst>
                  <a:path w="608" h="585" extrusionOk="0">
                    <a:moveTo>
                      <a:pt x="155" y="1"/>
                    </a:moveTo>
                    <a:cubicBezTo>
                      <a:pt x="123" y="1"/>
                      <a:pt x="90" y="16"/>
                      <a:pt x="60" y="46"/>
                    </a:cubicBezTo>
                    <a:cubicBezTo>
                      <a:pt x="1" y="105"/>
                      <a:pt x="1" y="176"/>
                      <a:pt x="60" y="236"/>
                    </a:cubicBezTo>
                    <a:lnTo>
                      <a:pt x="370" y="546"/>
                    </a:lnTo>
                    <a:cubicBezTo>
                      <a:pt x="397" y="572"/>
                      <a:pt x="431" y="585"/>
                      <a:pt x="463" y="585"/>
                    </a:cubicBezTo>
                    <a:cubicBezTo>
                      <a:pt x="503" y="585"/>
                      <a:pt x="541" y="566"/>
                      <a:pt x="560" y="534"/>
                    </a:cubicBezTo>
                    <a:cubicBezTo>
                      <a:pt x="608" y="498"/>
                      <a:pt x="608" y="403"/>
                      <a:pt x="560" y="355"/>
                    </a:cubicBezTo>
                    <a:lnTo>
                      <a:pt x="251" y="46"/>
                    </a:lnTo>
                    <a:cubicBezTo>
                      <a:pt x="221" y="16"/>
                      <a:pt x="188" y="1"/>
                      <a:pt x="155"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34" name="Google Shape;734;p33"/>
              <p:cNvSpPr/>
              <p:nvPr/>
            </p:nvSpPr>
            <p:spPr>
              <a:xfrm>
                <a:off x="3019408" y="3475622"/>
                <a:ext cx="20499" cy="18875"/>
              </a:xfrm>
              <a:custGeom>
                <a:avLst/>
                <a:gdLst/>
                <a:ahLst/>
                <a:cxnLst/>
                <a:rect l="l" t="t" r="r" b="b"/>
                <a:pathLst>
                  <a:path w="644" h="593" extrusionOk="0">
                    <a:moveTo>
                      <a:pt x="501" y="0"/>
                    </a:moveTo>
                    <a:cubicBezTo>
                      <a:pt x="468" y="0"/>
                      <a:pt x="436" y="15"/>
                      <a:pt x="406" y="45"/>
                    </a:cubicBezTo>
                    <a:lnTo>
                      <a:pt x="96" y="355"/>
                    </a:lnTo>
                    <a:cubicBezTo>
                      <a:pt x="1" y="450"/>
                      <a:pt x="61" y="593"/>
                      <a:pt x="180" y="593"/>
                    </a:cubicBezTo>
                    <a:cubicBezTo>
                      <a:pt x="215" y="593"/>
                      <a:pt x="263" y="581"/>
                      <a:pt x="275" y="557"/>
                    </a:cubicBezTo>
                    <a:lnTo>
                      <a:pt x="584" y="235"/>
                    </a:lnTo>
                    <a:cubicBezTo>
                      <a:pt x="644" y="200"/>
                      <a:pt x="644" y="104"/>
                      <a:pt x="596" y="45"/>
                    </a:cubicBezTo>
                    <a:cubicBezTo>
                      <a:pt x="567" y="15"/>
                      <a:pt x="534" y="0"/>
                      <a:pt x="501"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35" name="Google Shape;735;p33"/>
              <p:cNvSpPr/>
              <p:nvPr/>
            </p:nvSpPr>
            <p:spPr>
              <a:xfrm>
                <a:off x="3039143" y="3528205"/>
                <a:ext cx="21995" cy="8753"/>
              </a:xfrm>
              <a:custGeom>
                <a:avLst/>
                <a:gdLst/>
                <a:ahLst/>
                <a:cxnLst/>
                <a:rect l="l" t="t" r="r" b="b"/>
                <a:pathLst>
                  <a:path w="691" h="275" extrusionOk="0">
                    <a:moveTo>
                      <a:pt x="131" y="0"/>
                    </a:moveTo>
                    <a:cubicBezTo>
                      <a:pt x="60" y="0"/>
                      <a:pt x="0" y="60"/>
                      <a:pt x="0" y="131"/>
                    </a:cubicBezTo>
                    <a:cubicBezTo>
                      <a:pt x="0" y="215"/>
                      <a:pt x="60" y="274"/>
                      <a:pt x="131" y="274"/>
                    </a:cubicBezTo>
                    <a:lnTo>
                      <a:pt x="560" y="274"/>
                    </a:lnTo>
                    <a:cubicBezTo>
                      <a:pt x="631" y="274"/>
                      <a:pt x="691" y="215"/>
                      <a:pt x="691" y="131"/>
                    </a:cubicBezTo>
                    <a:cubicBezTo>
                      <a:pt x="691" y="60"/>
                      <a:pt x="631" y="0"/>
                      <a:pt x="560"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36" name="Google Shape;736;p33"/>
              <p:cNvSpPr/>
              <p:nvPr/>
            </p:nvSpPr>
            <p:spPr>
              <a:xfrm>
                <a:off x="2766264" y="3394042"/>
                <a:ext cx="253176" cy="275934"/>
              </a:xfrm>
              <a:custGeom>
                <a:avLst/>
                <a:gdLst/>
                <a:ahLst/>
                <a:cxnLst/>
                <a:rect l="l" t="t" r="r" b="b"/>
                <a:pathLst>
                  <a:path w="7954" h="8669" extrusionOk="0">
                    <a:moveTo>
                      <a:pt x="6942" y="3489"/>
                    </a:moveTo>
                    <a:cubicBezTo>
                      <a:pt x="7371" y="3549"/>
                      <a:pt x="7692" y="3918"/>
                      <a:pt x="7692" y="4346"/>
                    </a:cubicBezTo>
                    <a:cubicBezTo>
                      <a:pt x="7692" y="4799"/>
                      <a:pt x="7382" y="5156"/>
                      <a:pt x="6942" y="5227"/>
                    </a:cubicBezTo>
                    <a:lnTo>
                      <a:pt x="6942" y="3489"/>
                    </a:lnTo>
                    <a:close/>
                    <a:moveTo>
                      <a:pt x="1013" y="3322"/>
                    </a:moveTo>
                    <a:lnTo>
                      <a:pt x="1013" y="5382"/>
                    </a:lnTo>
                    <a:lnTo>
                      <a:pt x="715" y="5382"/>
                    </a:lnTo>
                    <a:cubicBezTo>
                      <a:pt x="465" y="5382"/>
                      <a:pt x="263" y="5180"/>
                      <a:pt x="263" y="4930"/>
                    </a:cubicBezTo>
                    <a:lnTo>
                      <a:pt x="263" y="3775"/>
                    </a:lnTo>
                    <a:cubicBezTo>
                      <a:pt x="263" y="3537"/>
                      <a:pt x="453" y="3322"/>
                      <a:pt x="715" y="3322"/>
                    </a:cubicBezTo>
                    <a:close/>
                    <a:moveTo>
                      <a:pt x="2179" y="3322"/>
                    </a:moveTo>
                    <a:lnTo>
                      <a:pt x="2179" y="5382"/>
                    </a:lnTo>
                    <a:lnTo>
                      <a:pt x="1286" y="5382"/>
                    </a:lnTo>
                    <a:lnTo>
                      <a:pt x="1286" y="3322"/>
                    </a:lnTo>
                    <a:close/>
                    <a:moveTo>
                      <a:pt x="2322" y="6370"/>
                    </a:moveTo>
                    <a:lnTo>
                      <a:pt x="2322" y="6966"/>
                    </a:lnTo>
                    <a:lnTo>
                      <a:pt x="2060" y="6966"/>
                    </a:lnTo>
                    <a:lnTo>
                      <a:pt x="2227" y="6370"/>
                    </a:lnTo>
                    <a:close/>
                    <a:moveTo>
                      <a:pt x="2144" y="5644"/>
                    </a:moveTo>
                    <a:lnTo>
                      <a:pt x="1632" y="7549"/>
                    </a:lnTo>
                    <a:lnTo>
                      <a:pt x="1286" y="7549"/>
                    </a:lnTo>
                    <a:lnTo>
                      <a:pt x="1286" y="5644"/>
                    </a:lnTo>
                    <a:close/>
                    <a:moveTo>
                      <a:pt x="6680" y="274"/>
                    </a:moveTo>
                    <a:lnTo>
                      <a:pt x="6680" y="8430"/>
                    </a:lnTo>
                    <a:lnTo>
                      <a:pt x="6085" y="8430"/>
                    </a:lnTo>
                    <a:lnTo>
                      <a:pt x="6085" y="2703"/>
                    </a:lnTo>
                    <a:cubicBezTo>
                      <a:pt x="6085" y="2620"/>
                      <a:pt x="6025" y="2560"/>
                      <a:pt x="5954" y="2560"/>
                    </a:cubicBezTo>
                    <a:cubicBezTo>
                      <a:pt x="5870" y="2560"/>
                      <a:pt x="5811" y="2620"/>
                      <a:pt x="5811" y="2703"/>
                    </a:cubicBezTo>
                    <a:lnTo>
                      <a:pt x="5811" y="7549"/>
                    </a:lnTo>
                    <a:cubicBezTo>
                      <a:pt x="5632" y="7311"/>
                      <a:pt x="5382" y="6989"/>
                      <a:pt x="5037" y="6668"/>
                    </a:cubicBezTo>
                    <a:cubicBezTo>
                      <a:pt x="4668" y="6299"/>
                      <a:pt x="4263" y="6013"/>
                      <a:pt x="3870" y="5799"/>
                    </a:cubicBezTo>
                    <a:cubicBezTo>
                      <a:pt x="3406" y="5561"/>
                      <a:pt x="2930" y="5418"/>
                      <a:pt x="2453" y="5394"/>
                    </a:cubicBezTo>
                    <a:lnTo>
                      <a:pt x="2453" y="3322"/>
                    </a:lnTo>
                    <a:cubicBezTo>
                      <a:pt x="2930" y="3310"/>
                      <a:pt x="3406" y="3179"/>
                      <a:pt x="3870" y="2918"/>
                    </a:cubicBezTo>
                    <a:cubicBezTo>
                      <a:pt x="4263" y="2715"/>
                      <a:pt x="4668" y="2417"/>
                      <a:pt x="5037" y="2048"/>
                    </a:cubicBezTo>
                    <a:cubicBezTo>
                      <a:pt x="5370" y="1715"/>
                      <a:pt x="5632" y="1394"/>
                      <a:pt x="5811" y="1167"/>
                    </a:cubicBezTo>
                    <a:lnTo>
                      <a:pt x="5811" y="2025"/>
                    </a:lnTo>
                    <a:cubicBezTo>
                      <a:pt x="5811" y="2108"/>
                      <a:pt x="5870" y="2167"/>
                      <a:pt x="5954" y="2167"/>
                    </a:cubicBezTo>
                    <a:cubicBezTo>
                      <a:pt x="6025" y="2167"/>
                      <a:pt x="6085" y="2108"/>
                      <a:pt x="6085" y="2025"/>
                    </a:cubicBezTo>
                    <a:lnTo>
                      <a:pt x="6085" y="274"/>
                    </a:lnTo>
                    <a:close/>
                    <a:moveTo>
                      <a:pt x="5930" y="0"/>
                    </a:moveTo>
                    <a:cubicBezTo>
                      <a:pt x="5858" y="0"/>
                      <a:pt x="5799" y="60"/>
                      <a:pt x="5799" y="143"/>
                    </a:cubicBezTo>
                    <a:lnTo>
                      <a:pt x="5799" y="679"/>
                    </a:lnTo>
                    <a:cubicBezTo>
                      <a:pt x="5728" y="810"/>
                      <a:pt x="5370" y="1334"/>
                      <a:pt x="4835" y="1846"/>
                    </a:cubicBezTo>
                    <a:cubicBezTo>
                      <a:pt x="4263" y="2382"/>
                      <a:pt x="3370" y="3037"/>
                      <a:pt x="2299" y="3037"/>
                    </a:cubicBezTo>
                    <a:lnTo>
                      <a:pt x="715" y="3037"/>
                    </a:lnTo>
                    <a:cubicBezTo>
                      <a:pt x="310" y="3037"/>
                      <a:pt x="1" y="3370"/>
                      <a:pt x="1" y="3751"/>
                    </a:cubicBezTo>
                    <a:lnTo>
                      <a:pt x="1" y="4918"/>
                    </a:lnTo>
                    <a:cubicBezTo>
                      <a:pt x="1" y="5323"/>
                      <a:pt x="322" y="5632"/>
                      <a:pt x="715" y="5632"/>
                    </a:cubicBezTo>
                    <a:lnTo>
                      <a:pt x="1013" y="5632"/>
                    </a:lnTo>
                    <a:lnTo>
                      <a:pt x="1013" y="7668"/>
                    </a:lnTo>
                    <a:cubicBezTo>
                      <a:pt x="1013" y="7740"/>
                      <a:pt x="1072" y="7799"/>
                      <a:pt x="1144" y="7799"/>
                    </a:cubicBezTo>
                    <a:lnTo>
                      <a:pt x="1727" y="7799"/>
                    </a:lnTo>
                    <a:cubicBezTo>
                      <a:pt x="1787" y="7799"/>
                      <a:pt x="1846" y="7763"/>
                      <a:pt x="1858" y="7692"/>
                    </a:cubicBezTo>
                    <a:lnTo>
                      <a:pt x="1989" y="7216"/>
                    </a:lnTo>
                    <a:lnTo>
                      <a:pt x="2453" y="7216"/>
                    </a:lnTo>
                    <a:cubicBezTo>
                      <a:pt x="2525" y="7216"/>
                      <a:pt x="2584" y="7156"/>
                      <a:pt x="2584" y="7085"/>
                    </a:cubicBezTo>
                    <a:lnTo>
                      <a:pt x="2584" y="6204"/>
                    </a:lnTo>
                    <a:cubicBezTo>
                      <a:pt x="2584" y="6132"/>
                      <a:pt x="2525" y="6073"/>
                      <a:pt x="2453" y="6073"/>
                    </a:cubicBezTo>
                    <a:lnTo>
                      <a:pt x="2287" y="6073"/>
                    </a:lnTo>
                    <a:lnTo>
                      <a:pt x="2406" y="5632"/>
                    </a:lnTo>
                    <a:cubicBezTo>
                      <a:pt x="3430" y="5668"/>
                      <a:pt x="4299" y="6299"/>
                      <a:pt x="4835" y="6823"/>
                    </a:cubicBezTo>
                    <a:cubicBezTo>
                      <a:pt x="5370" y="7335"/>
                      <a:pt x="5704" y="7859"/>
                      <a:pt x="5799" y="7990"/>
                    </a:cubicBezTo>
                    <a:lnTo>
                      <a:pt x="5799" y="8525"/>
                    </a:lnTo>
                    <a:cubicBezTo>
                      <a:pt x="5799" y="8609"/>
                      <a:pt x="5858" y="8668"/>
                      <a:pt x="5930" y="8668"/>
                    </a:cubicBezTo>
                    <a:lnTo>
                      <a:pt x="6811" y="8668"/>
                    </a:lnTo>
                    <a:cubicBezTo>
                      <a:pt x="6882" y="8668"/>
                      <a:pt x="6942" y="8609"/>
                      <a:pt x="6942" y="8525"/>
                    </a:cubicBezTo>
                    <a:lnTo>
                      <a:pt x="6942" y="5465"/>
                    </a:lnTo>
                    <a:cubicBezTo>
                      <a:pt x="7525" y="5394"/>
                      <a:pt x="7954" y="4918"/>
                      <a:pt x="7954" y="4322"/>
                    </a:cubicBezTo>
                    <a:cubicBezTo>
                      <a:pt x="7954" y="3775"/>
                      <a:pt x="7525" y="3275"/>
                      <a:pt x="6942" y="3203"/>
                    </a:cubicBezTo>
                    <a:lnTo>
                      <a:pt x="6942" y="143"/>
                    </a:lnTo>
                    <a:cubicBezTo>
                      <a:pt x="6942" y="60"/>
                      <a:pt x="6882" y="0"/>
                      <a:pt x="6811" y="0"/>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grpSp>
        <p:nvGrpSpPr>
          <p:cNvPr id="737" name="Google Shape;737;p33"/>
          <p:cNvGrpSpPr/>
          <p:nvPr/>
        </p:nvGrpSpPr>
        <p:grpSpPr>
          <a:xfrm>
            <a:off x="6405526" y="1458397"/>
            <a:ext cx="431613" cy="583318"/>
            <a:chOff x="4881525" y="1458397"/>
            <a:chExt cx="431613" cy="583318"/>
          </a:xfrm>
        </p:grpSpPr>
        <p:sp>
          <p:nvSpPr>
            <p:cNvPr id="738" name="Google Shape;738;p33"/>
            <p:cNvSpPr/>
            <p:nvPr/>
          </p:nvSpPr>
          <p:spPr>
            <a:xfrm>
              <a:off x="5050337" y="1778915"/>
              <a:ext cx="262800" cy="262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sp>
          <p:nvSpPr>
            <p:cNvPr id="739" name="Google Shape;739;p33"/>
            <p:cNvSpPr/>
            <p:nvPr/>
          </p:nvSpPr>
          <p:spPr>
            <a:xfrm>
              <a:off x="4881525" y="1458397"/>
              <a:ext cx="262800" cy="262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grpSp>
      <p:grpSp>
        <p:nvGrpSpPr>
          <p:cNvPr id="740" name="Google Shape;740;p33"/>
          <p:cNvGrpSpPr/>
          <p:nvPr/>
        </p:nvGrpSpPr>
        <p:grpSpPr>
          <a:xfrm>
            <a:off x="2082459" y="5473089"/>
            <a:ext cx="680933" cy="492395"/>
            <a:chOff x="558458" y="5473088"/>
            <a:chExt cx="680933" cy="492395"/>
          </a:xfrm>
        </p:grpSpPr>
        <p:sp>
          <p:nvSpPr>
            <p:cNvPr id="741" name="Google Shape;741;p33"/>
            <p:cNvSpPr/>
            <p:nvPr/>
          </p:nvSpPr>
          <p:spPr>
            <a:xfrm>
              <a:off x="558458" y="5473088"/>
              <a:ext cx="389100" cy="389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sp>
          <p:nvSpPr>
            <p:cNvPr id="742" name="Google Shape;742;p33"/>
            <p:cNvSpPr/>
            <p:nvPr/>
          </p:nvSpPr>
          <p:spPr>
            <a:xfrm>
              <a:off x="1002992" y="5729084"/>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endParaRPr/>
            </a:p>
          </p:txBody>
        </p:sp>
      </p:grpSp>
      <p:grpSp>
        <p:nvGrpSpPr>
          <p:cNvPr id="743" name="Google Shape;743;p33"/>
          <p:cNvGrpSpPr/>
          <p:nvPr/>
        </p:nvGrpSpPr>
        <p:grpSpPr>
          <a:xfrm>
            <a:off x="9904955" y="4843208"/>
            <a:ext cx="236400" cy="844443"/>
            <a:chOff x="8435600" y="4843207"/>
            <a:chExt cx="236400" cy="844443"/>
          </a:xfrm>
        </p:grpSpPr>
        <p:sp>
          <p:nvSpPr>
            <p:cNvPr id="744" name="Google Shape;744;p33"/>
            <p:cNvSpPr/>
            <p:nvPr/>
          </p:nvSpPr>
          <p:spPr>
            <a:xfrm>
              <a:off x="8435600" y="4843207"/>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endParaRPr/>
            </a:p>
          </p:txBody>
        </p:sp>
        <p:sp>
          <p:nvSpPr>
            <p:cNvPr id="745" name="Google Shape;745;p33"/>
            <p:cNvSpPr/>
            <p:nvPr/>
          </p:nvSpPr>
          <p:spPr>
            <a:xfrm>
              <a:off x="8435600" y="5147229"/>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endParaRPr/>
            </a:p>
          </p:txBody>
        </p:sp>
        <p:sp>
          <p:nvSpPr>
            <p:cNvPr id="746" name="Google Shape;746;p33"/>
            <p:cNvSpPr/>
            <p:nvPr/>
          </p:nvSpPr>
          <p:spPr>
            <a:xfrm>
              <a:off x="8435600" y="5451250"/>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endParaRPr/>
            </a:p>
          </p:txBody>
        </p:sp>
      </p:grpSp>
      <p:sp>
        <p:nvSpPr>
          <p:cNvPr id="2" name="Rectangle 1">
            <a:extLst>
              <a:ext uri="{FF2B5EF4-FFF2-40B4-BE49-F238E27FC236}">
                <a16:creationId xmlns:a16="http://schemas.microsoft.com/office/drawing/2014/main" id="{009ED9B8-EA52-76CF-C0C1-E2ED122DD694}"/>
              </a:ext>
            </a:extLst>
          </p:cNvPr>
          <p:cNvSpPr/>
          <p:nvPr/>
        </p:nvSpPr>
        <p:spPr>
          <a:xfrm>
            <a:off x="488950" y="6316950"/>
            <a:ext cx="1670050" cy="3891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D1FCCA69-B191-88EE-17E4-54917B438B18}"/>
              </a:ext>
            </a:extLst>
          </p:cNvPr>
          <p:cNvSpPr>
            <a:spLocks noGrp="1"/>
          </p:cNvSpPr>
          <p:nvPr>
            <p:ph type="subTitle" idx="2"/>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36"/>
          <p:cNvSpPr txBox="1">
            <a:spLocks noGrp="1"/>
          </p:cNvSpPr>
          <p:nvPr>
            <p:ph type="title"/>
          </p:nvPr>
        </p:nvSpPr>
        <p:spPr>
          <a:xfrm>
            <a:off x="5273806" y="2114510"/>
            <a:ext cx="1828800" cy="527700"/>
          </a:xfrm>
          <a:prstGeom prst="rect">
            <a:avLst/>
          </a:prstGeom>
        </p:spPr>
        <p:txBody>
          <a:bodyPr spcFirstLastPara="1" wrap="square" lIns="91425" tIns="91425" rIns="91425" bIns="91425" anchor="ctr" anchorCtr="0">
            <a:noAutofit/>
          </a:bodyPr>
          <a:lstStyle/>
          <a:p>
            <a:r>
              <a:rPr lang="en" dirty="0"/>
              <a:t>SCOPE</a:t>
            </a:r>
            <a:endParaRPr dirty="0"/>
          </a:p>
        </p:txBody>
      </p:sp>
      <p:sp>
        <p:nvSpPr>
          <p:cNvPr id="775" name="Google Shape;775;p36"/>
          <p:cNvSpPr txBox="1">
            <a:spLocks noGrp="1"/>
          </p:cNvSpPr>
          <p:nvPr>
            <p:ph type="subTitle" idx="1"/>
          </p:nvPr>
        </p:nvSpPr>
        <p:spPr>
          <a:xfrm>
            <a:off x="5273806" y="2673712"/>
            <a:ext cx="2194500" cy="755288"/>
          </a:xfrm>
          <a:prstGeom prst="rect">
            <a:avLst/>
          </a:prstGeom>
        </p:spPr>
        <p:txBody>
          <a:bodyPr spcFirstLastPara="1" wrap="square" lIns="91425" tIns="91425" rIns="91425" bIns="91425" anchor="ctr" anchorCtr="0">
            <a:noAutofit/>
          </a:bodyPr>
          <a:lstStyle/>
          <a:p>
            <a:pPr marL="285750" indent="-285750">
              <a:buFont typeface="Arial" panose="020B0604020202020204" pitchFamily="34" charset="0"/>
              <a:buChar char="•"/>
            </a:pPr>
            <a:r>
              <a:rPr lang="en" dirty="0"/>
              <a:t>What data was used</a:t>
            </a:r>
          </a:p>
          <a:p>
            <a:pPr marL="285750" indent="-285750">
              <a:buFont typeface="Arial" panose="020B0604020202020204" pitchFamily="34" charset="0"/>
              <a:buChar char="•"/>
            </a:pPr>
            <a:r>
              <a:rPr lang="en" dirty="0"/>
              <a:t>Range</a:t>
            </a:r>
          </a:p>
          <a:p>
            <a:pPr marL="285750" indent="-285750">
              <a:buFont typeface="Arial" panose="020B0604020202020204" pitchFamily="34" charset="0"/>
              <a:buChar char="•"/>
            </a:pPr>
            <a:r>
              <a:rPr lang="en" dirty="0"/>
              <a:t>Filters</a:t>
            </a:r>
          </a:p>
        </p:txBody>
      </p:sp>
      <p:sp>
        <p:nvSpPr>
          <p:cNvPr id="776" name="Google Shape;776;p36"/>
          <p:cNvSpPr txBox="1">
            <a:spLocks noGrp="1"/>
          </p:cNvSpPr>
          <p:nvPr>
            <p:ph type="title" idx="2"/>
          </p:nvPr>
        </p:nvSpPr>
        <p:spPr>
          <a:xfrm>
            <a:off x="8697114" y="2114510"/>
            <a:ext cx="2723099" cy="527700"/>
          </a:xfrm>
          <a:prstGeom prst="rect">
            <a:avLst/>
          </a:prstGeom>
        </p:spPr>
        <p:txBody>
          <a:bodyPr spcFirstLastPara="1" wrap="square" lIns="91425" tIns="91425" rIns="91425" bIns="91425" anchor="ctr" anchorCtr="0">
            <a:noAutofit/>
          </a:bodyPr>
          <a:lstStyle/>
          <a:p>
            <a:r>
              <a:rPr lang="en" dirty="0"/>
              <a:t>INITIAL ANALYSIS</a:t>
            </a:r>
            <a:endParaRPr dirty="0"/>
          </a:p>
        </p:txBody>
      </p:sp>
      <p:sp>
        <p:nvSpPr>
          <p:cNvPr id="777" name="Google Shape;777;p36"/>
          <p:cNvSpPr txBox="1">
            <a:spLocks noGrp="1"/>
          </p:cNvSpPr>
          <p:nvPr>
            <p:ph type="subTitle" idx="3"/>
          </p:nvPr>
        </p:nvSpPr>
        <p:spPr>
          <a:xfrm>
            <a:off x="8697115" y="2674049"/>
            <a:ext cx="2194500" cy="775560"/>
          </a:xfrm>
          <a:prstGeom prst="rect">
            <a:avLst/>
          </a:prstGeom>
        </p:spPr>
        <p:txBody>
          <a:bodyPr spcFirstLastPara="1" wrap="square" lIns="91425" tIns="91425" rIns="91425" bIns="91425" anchor="ctr" anchorCtr="0">
            <a:noAutofit/>
          </a:bodyPr>
          <a:lstStyle/>
          <a:p>
            <a:pPr marL="285750" indent="-285750">
              <a:buFont typeface="Arial" panose="020B0604020202020204" pitchFamily="34" charset="0"/>
              <a:buChar char="•"/>
            </a:pPr>
            <a:r>
              <a:rPr lang="en" dirty="0"/>
              <a:t>What information you can get just by looking at it</a:t>
            </a:r>
            <a:endParaRPr dirty="0"/>
          </a:p>
        </p:txBody>
      </p:sp>
      <p:sp>
        <p:nvSpPr>
          <p:cNvPr id="778" name="Google Shape;778;p36"/>
          <p:cNvSpPr txBox="1">
            <a:spLocks noGrp="1"/>
          </p:cNvSpPr>
          <p:nvPr>
            <p:ph type="title" idx="4"/>
          </p:nvPr>
        </p:nvSpPr>
        <p:spPr>
          <a:xfrm>
            <a:off x="5273806" y="4361110"/>
            <a:ext cx="3297872" cy="527700"/>
          </a:xfrm>
          <a:prstGeom prst="rect">
            <a:avLst/>
          </a:prstGeom>
        </p:spPr>
        <p:txBody>
          <a:bodyPr spcFirstLastPara="1" wrap="square" lIns="91425" tIns="91425" rIns="91425" bIns="91425" anchor="ctr" anchorCtr="0">
            <a:noAutofit/>
          </a:bodyPr>
          <a:lstStyle/>
          <a:p>
            <a:r>
              <a:rPr lang="en" dirty="0"/>
              <a:t>EVEN MORE ANALYSIS</a:t>
            </a:r>
            <a:endParaRPr dirty="0"/>
          </a:p>
        </p:txBody>
      </p:sp>
      <p:sp>
        <p:nvSpPr>
          <p:cNvPr id="779" name="Google Shape;779;p36"/>
          <p:cNvSpPr txBox="1">
            <a:spLocks noGrp="1"/>
          </p:cNvSpPr>
          <p:nvPr>
            <p:ph type="subTitle" idx="5"/>
          </p:nvPr>
        </p:nvSpPr>
        <p:spPr>
          <a:xfrm>
            <a:off x="5273806" y="4920313"/>
            <a:ext cx="2194500" cy="755288"/>
          </a:xfrm>
          <a:prstGeom prst="rect">
            <a:avLst/>
          </a:prstGeom>
        </p:spPr>
        <p:txBody>
          <a:bodyPr spcFirstLastPara="1" wrap="square" lIns="91425" tIns="91425" rIns="91425" bIns="91425" anchor="ctr" anchorCtr="0">
            <a:noAutofit/>
          </a:bodyPr>
          <a:lstStyle/>
          <a:p>
            <a:pPr marL="285750" indent="-285750">
              <a:buFont typeface="Arial" panose="020B0604020202020204" pitchFamily="34" charset="0"/>
              <a:buChar char="•"/>
            </a:pPr>
            <a:r>
              <a:rPr lang="en-US" dirty="0"/>
              <a:t>What other information lurks under the surface</a:t>
            </a:r>
            <a:endParaRPr dirty="0"/>
          </a:p>
        </p:txBody>
      </p:sp>
      <p:sp>
        <p:nvSpPr>
          <p:cNvPr id="780" name="Google Shape;780;p36"/>
          <p:cNvSpPr txBox="1">
            <a:spLocks noGrp="1"/>
          </p:cNvSpPr>
          <p:nvPr>
            <p:ph type="title" idx="6"/>
          </p:nvPr>
        </p:nvSpPr>
        <p:spPr>
          <a:xfrm>
            <a:off x="8697114" y="4361110"/>
            <a:ext cx="2970749" cy="527700"/>
          </a:xfrm>
          <a:prstGeom prst="rect">
            <a:avLst/>
          </a:prstGeom>
        </p:spPr>
        <p:txBody>
          <a:bodyPr spcFirstLastPara="1" wrap="square" lIns="91425" tIns="91425" rIns="91425" bIns="91425" anchor="ctr" anchorCtr="0">
            <a:noAutofit/>
          </a:bodyPr>
          <a:lstStyle/>
          <a:p>
            <a:r>
              <a:rPr lang="en" dirty="0"/>
              <a:t>RECOMMENDATIONS</a:t>
            </a:r>
            <a:endParaRPr dirty="0"/>
          </a:p>
        </p:txBody>
      </p:sp>
      <p:sp>
        <p:nvSpPr>
          <p:cNvPr id="781" name="Google Shape;781;p36"/>
          <p:cNvSpPr txBox="1">
            <a:spLocks noGrp="1"/>
          </p:cNvSpPr>
          <p:nvPr>
            <p:ph type="subTitle" idx="7"/>
          </p:nvPr>
        </p:nvSpPr>
        <p:spPr>
          <a:xfrm>
            <a:off x="8697115" y="4920313"/>
            <a:ext cx="2194500" cy="484800"/>
          </a:xfrm>
          <a:prstGeom prst="rect">
            <a:avLst/>
          </a:prstGeom>
        </p:spPr>
        <p:txBody>
          <a:bodyPr spcFirstLastPara="1" wrap="square" lIns="91425" tIns="91425" rIns="91425" bIns="91425" anchor="ctr" anchorCtr="0">
            <a:noAutofit/>
          </a:bodyPr>
          <a:lstStyle/>
          <a:p>
            <a:pPr marL="285750" indent="-285750">
              <a:buFont typeface="Arial" panose="020B0604020202020204" pitchFamily="34" charset="0"/>
              <a:buChar char="•"/>
            </a:pPr>
            <a:r>
              <a:rPr lang="en-US" dirty="0"/>
              <a:t>Call to action</a:t>
            </a:r>
          </a:p>
        </p:txBody>
      </p:sp>
      <p:sp>
        <p:nvSpPr>
          <p:cNvPr id="782" name="Google Shape;782;p36"/>
          <p:cNvSpPr txBox="1">
            <a:spLocks noGrp="1"/>
          </p:cNvSpPr>
          <p:nvPr>
            <p:ph type="title" idx="8"/>
          </p:nvPr>
        </p:nvSpPr>
        <p:spPr>
          <a:xfrm>
            <a:off x="2042050" y="2753550"/>
            <a:ext cx="2725800" cy="1350900"/>
          </a:xfrm>
          <a:prstGeom prst="rect">
            <a:avLst/>
          </a:prstGeom>
        </p:spPr>
        <p:txBody>
          <a:bodyPr spcFirstLastPara="1" wrap="square" lIns="91425" tIns="91425" rIns="91425" bIns="91425" anchor="ctr" anchorCtr="0">
            <a:noAutofit/>
          </a:bodyPr>
          <a:lstStyle/>
          <a:p>
            <a:r>
              <a:rPr lang="en" dirty="0"/>
              <a:t>TABLE OF CONTENTS</a:t>
            </a:r>
            <a:endParaRPr dirty="0"/>
          </a:p>
        </p:txBody>
      </p:sp>
      <p:cxnSp>
        <p:nvCxnSpPr>
          <p:cNvPr id="783" name="Google Shape;783;p36"/>
          <p:cNvCxnSpPr>
            <a:stCxn id="782" idx="0"/>
            <a:endCxn id="784" idx="1"/>
          </p:cNvCxnSpPr>
          <p:nvPr/>
        </p:nvCxnSpPr>
        <p:spPr>
          <a:xfrm rot="-5400000">
            <a:off x="3263050" y="1909950"/>
            <a:ext cx="985500" cy="701700"/>
          </a:xfrm>
          <a:prstGeom prst="bentConnector2">
            <a:avLst/>
          </a:prstGeom>
          <a:noFill/>
          <a:ln w="19050" cap="flat" cmpd="sng">
            <a:solidFill>
              <a:schemeClr val="accent1"/>
            </a:solidFill>
            <a:prstDash val="dash"/>
            <a:round/>
            <a:headEnd type="diamond" w="med" len="med"/>
            <a:tailEnd type="diamond" w="med" len="med"/>
          </a:ln>
        </p:spPr>
      </p:cxnSp>
      <p:sp>
        <p:nvSpPr>
          <p:cNvPr id="789" name="Google Shape;789;p36"/>
          <p:cNvSpPr/>
          <p:nvPr/>
        </p:nvSpPr>
        <p:spPr>
          <a:xfrm>
            <a:off x="4570853" y="1744374"/>
            <a:ext cx="237300" cy="2373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endParaRPr/>
          </a:p>
        </p:txBody>
      </p:sp>
      <p:sp>
        <p:nvSpPr>
          <p:cNvPr id="784" name="Google Shape;784;p36"/>
          <p:cNvSpPr/>
          <p:nvPr/>
        </p:nvSpPr>
        <p:spPr>
          <a:xfrm>
            <a:off x="4106600" y="1417225"/>
            <a:ext cx="701700" cy="701700"/>
          </a:xfrm>
          <a:prstGeom prst="roundRect">
            <a:avLst>
              <a:gd name="adj" fmla="val 16667"/>
            </a:avLst>
          </a:prstGeom>
          <a:gradFill>
            <a:gsLst>
              <a:gs pos="0">
                <a:schemeClr val="accent2"/>
              </a:gs>
              <a:gs pos="89000">
                <a:schemeClr val="lt1"/>
              </a:gs>
              <a:gs pos="100000">
                <a:schemeClr val="accent1"/>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endParaRPr/>
          </a:p>
        </p:txBody>
      </p:sp>
      <p:grpSp>
        <p:nvGrpSpPr>
          <p:cNvPr id="790" name="Google Shape;790;p36"/>
          <p:cNvGrpSpPr/>
          <p:nvPr/>
        </p:nvGrpSpPr>
        <p:grpSpPr>
          <a:xfrm>
            <a:off x="4233417" y="1560839"/>
            <a:ext cx="448065" cy="414463"/>
            <a:chOff x="4126815" y="2760704"/>
            <a:chExt cx="380393" cy="363118"/>
          </a:xfrm>
        </p:grpSpPr>
        <p:sp>
          <p:nvSpPr>
            <p:cNvPr id="791" name="Google Shape;791;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92" name="Google Shape;792;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93" name="Google Shape;793;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94" name="Google Shape;794;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795" name="Google Shape;795;p36"/>
          <p:cNvSpPr/>
          <p:nvPr/>
        </p:nvSpPr>
        <p:spPr>
          <a:xfrm>
            <a:off x="5363668" y="3690906"/>
            <a:ext cx="817699" cy="651675"/>
          </a:xfrm>
          <a:prstGeom prst="rect">
            <a:avLst/>
          </a:prstGeom>
        </p:spPr>
        <p:txBody>
          <a:bodyPr>
            <a:prstTxWarp prst="textPlain">
              <a:avLst/>
            </a:prstTxWarp>
          </a:bodyPr>
          <a:lstStyle/>
          <a:p>
            <a:pPr lvl="0" algn="ctr"/>
            <a:r>
              <a:rPr b="1">
                <a:ln w="19050" cap="flat" cmpd="sng">
                  <a:solidFill>
                    <a:schemeClr val="accent1"/>
                  </a:solidFill>
                  <a:prstDash val="solid"/>
                  <a:round/>
                  <a:headEnd type="none" w="sm" len="sm"/>
                  <a:tailEnd type="none" w="sm" len="sm"/>
                </a:ln>
                <a:noFill/>
                <a:latin typeface="Roboto Condensed"/>
              </a:rPr>
              <a:t>03</a:t>
            </a:r>
          </a:p>
        </p:txBody>
      </p:sp>
      <p:sp>
        <p:nvSpPr>
          <p:cNvPr id="796" name="Google Shape;796;p36"/>
          <p:cNvSpPr/>
          <p:nvPr/>
        </p:nvSpPr>
        <p:spPr>
          <a:xfrm>
            <a:off x="8808531" y="3690906"/>
            <a:ext cx="831090" cy="651675"/>
          </a:xfrm>
          <a:prstGeom prst="rect">
            <a:avLst/>
          </a:prstGeom>
        </p:spPr>
        <p:txBody>
          <a:bodyPr>
            <a:prstTxWarp prst="textPlain">
              <a:avLst/>
            </a:prstTxWarp>
          </a:bodyPr>
          <a:lstStyle/>
          <a:p>
            <a:pPr lvl="0" algn="ctr"/>
            <a:r>
              <a:rPr b="1">
                <a:ln w="19050" cap="flat" cmpd="sng">
                  <a:solidFill>
                    <a:schemeClr val="accent1"/>
                  </a:solidFill>
                  <a:prstDash val="solid"/>
                  <a:round/>
                  <a:headEnd type="none" w="sm" len="sm"/>
                  <a:tailEnd type="none" w="sm" len="sm"/>
                </a:ln>
                <a:noFill/>
                <a:latin typeface="Roboto Condensed"/>
              </a:rPr>
              <a:t>04</a:t>
            </a:r>
          </a:p>
        </p:txBody>
      </p:sp>
      <p:sp>
        <p:nvSpPr>
          <p:cNvPr id="797" name="Google Shape;797;p36"/>
          <p:cNvSpPr/>
          <p:nvPr/>
        </p:nvSpPr>
        <p:spPr>
          <a:xfrm>
            <a:off x="5363668" y="1452888"/>
            <a:ext cx="723075" cy="651675"/>
          </a:xfrm>
          <a:prstGeom prst="rect">
            <a:avLst/>
          </a:prstGeom>
        </p:spPr>
        <p:txBody>
          <a:bodyPr>
            <a:prstTxWarp prst="textPlain">
              <a:avLst/>
            </a:prstTxWarp>
          </a:bodyPr>
          <a:lstStyle/>
          <a:p>
            <a:pPr lvl="0" algn="ctr"/>
            <a:r>
              <a:rPr b="1">
                <a:ln w="19050" cap="flat" cmpd="sng">
                  <a:solidFill>
                    <a:schemeClr val="accent1"/>
                  </a:solidFill>
                  <a:prstDash val="solid"/>
                  <a:round/>
                  <a:headEnd type="none" w="sm" len="sm"/>
                  <a:tailEnd type="none" w="sm" len="sm"/>
                </a:ln>
                <a:noFill/>
                <a:latin typeface="Roboto Condensed"/>
              </a:rPr>
              <a:t>01</a:t>
            </a:r>
          </a:p>
        </p:txBody>
      </p:sp>
      <p:sp>
        <p:nvSpPr>
          <p:cNvPr id="798" name="Google Shape;798;p36"/>
          <p:cNvSpPr/>
          <p:nvPr/>
        </p:nvSpPr>
        <p:spPr>
          <a:xfrm>
            <a:off x="8808531" y="1452888"/>
            <a:ext cx="825734" cy="651675"/>
          </a:xfrm>
          <a:prstGeom prst="rect">
            <a:avLst/>
          </a:prstGeom>
        </p:spPr>
        <p:txBody>
          <a:bodyPr>
            <a:prstTxWarp prst="textPlain">
              <a:avLst/>
            </a:prstTxWarp>
          </a:bodyPr>
          <a:lstStyle/>
          <a:p>
            <a:pPr lvl="0" algn="ctr"/>
            <a:r>
              <a:rPr b="1">
                <a:ln w="19050" cap="flat" cmpd="sng">
                  <a:solidFill>
                    <a:schemeClr val="accent1"/>
                  </a:solidFill>
                  <a:prstDash val="solid"/>
                  <a:round/>
                  <a:headEnd type="none" w="sm" len="sm"/>
                  <a:tailEnd type="none" w="sm" len="sm"/>
                </a:ln>
                <a:noFill/>
                <a:latin typeface="Roboto Condensed"/>
              </a:rPr>
              <a:t>02</a:t>
            </a:r>
          </a:p>
        </p:txBody>
      </p:sp>
      <p:sp>
        <p:nvSpPr>
          <p:cNvPr id="799" name="Google Shape;799;p36"/>
          <p:cNvSpPr txBox="1">
            <a:spLocks noGrp="1"/>
          </p:cNvSpPr>
          <p:nvPr>
            <p:ph type="subTitle" idx="9"/>
          </p:nvPr>
        </p:nvSpPr>
        <p:spPr>
          <a:xfrm>
            <a:off x="7914906" y="6316950"/>
            <a:ext cx="2286600" cy="405300"/>
          </a:xfrm>
          <a:prstGeom prst="rect">
            <a:avLst/>
          </a:prstGeom>
        </p:spPr>
        <p:txBody>
          <a:bodyPr spcFirstLastPara="1" wrap="square" lIns="91425" tIns="91425" rIns="91425" bIns="91425" anchor="ctr" anchorCtr="0">
            <a:noAutofit/>
          </a:bodyPr>
          <a:lstStyle/>
          <a:p>
            <a:pPr marL="0" indent="0"/>
            <a:endParaRPr dirty="0"/>
          </a:p>
        </p:txBody>
      </p:sp>
      <p:grpSp>
        <p:nvGrpSpPr>
          <p:cNvPr id="800" name="Google Shape;800;p36"/>
          <p:cNvGrpSpPr/>
          <p:nvPr/>
        </p:nvGrpSpPr>
        <p:grpSpPr>
          <a:xfrm>
            <a:off x="10264692" y="1252057"/>
            <a:ext cx="538061" cy="560627"/>
            <a:chOff x="7924977" y="1252056"/>
            <a:chExt cx="538061" cy="560627"/>
          </a:xfrm>
        </p:grpSpPr>
        <p:sp>
          <p:nvSpPr>
            <p:cNvPr id="801" name="Google Shape;801;p36"/>
            <p:cNvSpPr/>
            <p:nvPr/>
          </p:nvSpPr>
          <p:spPr>
            <a:xfrm>
              <a:off x="7924977" y="1550483"/>
              <a:ext cx="262200" cy="2622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endParaRPr/>
            </a:p>
          </p:txBody>
        </p:sp>
        <p:sp>
          <p:nvSpPr>
            <p:cNvPr id="802" name="Google Shape;802;p36"/>
            <p:cNvSpPr/>
            <p:nvPr/>
          </p:nvSpPr>
          <p:spPr>
            <a:xfrm>
              <a:off x="8200839" y="1252056"/>
              <a:ext cx="262200" cy="2622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grpSp>
      <p:grpSp>
        <p:nvGrpSpPr>
          <p:cNvPr id="803" name="Google Shape;803;p36"/>
          <p:cNvGrpSpPr/>
          <p:nvPr/>
        </p:nvGrpSpPr>
        <p:grpSpPr>
          <a:xfrm>
            <a:off x="2795526" y="4920325"/>
            <a:ext cx="655039" cy="706378"/>
            <a:chOff x="1271525" y="4920325"/>
            <a:chExt cx="655039" cy="706378"/>
          </a:xfrm>
        </p:grpSpPr>
        <p:sp>
          <p:nvSpPr>
            <p:cNvPr id="804" name="Google Shape;804;p36"/>
            <p:cNvSpPr/>
            <p:nvPr/>
          </p:nvSpPr>
          <p:spPr>
            <a:xfrm>
              <a:off x="1513164" y="4920325"/>
              <a:ext cx="413400" cy="413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sp>
          <p:nvSpPr>
            <p:cNvPr id="805" name="Google Shape;805;p36"/>
            <p:cNvSpPr/>
            <p:nvPr/>
          </p:nvSpPr>
          <p:spPr>
            <a:xfrm>
              <a:off x="1271525" y="5375603"/>
              <a:ext cx="251100" cy="251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grpSp>
      <p:sp>
        <p:nvSpPr>
          <p:cNvPr id="61" name="Subtitle 60">
            <a:extLst>
              <a:ext uri="{FF2B5EF4-FFF2-40B4-BE49-F238E27FC236}">
                <a16:creationId xmlns:a16="http://schemas.microsoft.com/office/drawing/2014/main" id="{F61A22D3-9E6D-2EB3-E6E8-19E64D4E80C6}"/>
              </a:ext>
            </a:extLst>
          </p:cNvPr>
          <p:cNvSpPr>
            <a:spLocks noGrp="1"/>
          </p:cNvSpPr>
          <p:nvPr>
            <p:ph type="subTitle" idx="13"/>
          </p:nvPr>
        </p:nvSpPr>
        <p:spPr/>
        <p:txBody>
          <a:bodyPr/>
          <a:lstStyle/>
          <a:p>
            <a:endParaRPr lang="en-US" dirty="0"/>
          </a:p>
        </p:txBody>
      </p:sp>
      <p:sp>
        <p:nvSpPr>
          <p:cNvPr id="63" name="Subtitle 62">
            <a:extLst>
              <a:ext uri="{FF2B5EF4-FFF2-40B4-BE49-F238E27FC236}">
                <a16:creationId xmlns:a16="http://schemas.microsoft.com/office/drawing/2014/main" id="{D47E1C99-BF7D-5FBC-650F-7F7590B6D75B}"/>
              </a:ext>
            </a:extLst>
          </p:cNvPr>
          <p:cNvSpPr>
            <a:spLocks noGrp="1"/>
          </p:cNvSpPr>
          <p:nvPr>
            <p:ph type="subTitle" idx="14"/>
          </p:nvPr>
        </p:nvSpPr>
        <p:spPr/>
        <p:txBody>
          <a:bodyPr/>
          <a:lstStyle/>
          <a:p>
            <a:endParaRPr lang="en-US"/>
          </a:p>
        </p:txBody>
      </p:sp>
      <p:sp>
        <p:nvSpPr>
          <p:cNvPr id="769" name="Subtitle 768">
            <a:extLst>
              <a:ext uri="{FF2B5EF4-FFF2-40B4-BE49-F238E27FC236}">
                <a16:creationId xmlns:a16="http://schemas.microsoft.com/office/drawing/2014/main" id="{51D112FC-308B-9AEC-89E1-CBA0F024496B}"/>
              </a:ext>
            </a:extLst>
          </p:cNvPr>
          <p:cNvSpPr>
            <a:spLocks noGrp="1"/>
          </p:cNvSpPr>
          <p:nvPr>
            <p:ph type="subTitle" idx="15"/>
          </p:nvPr>
        </p:nvSpPr>
        <p:spPr/>
        <p:txBody>
          <a:bodyPr/>
          <a:lstStyle/>
          <a:p>
            <a:endParaRPr lang="en-US"/>
          </a:p>
        </p:txBody>
      </p:sp>
      <p:sp>
        <p:nvSpPr>
          <p:cNvPr id="771" name="Subtitle 770">
            <a:extLst>
              <a:ext uri="{FF2B5EF4-FFF2-40B4-BE49-F238E27FC236}">
                <a16:creationId xmlns:a16="http://schemas.microsoft.com/office/drawing/2014/main" id="{E4ED817D-2382-9E88-8BF0-41C43110FB41}"/>
              </a:ext>
            </a:extLst>
          </p:cNvPr>
          <p:cNvSpPr>
            <a:spLocks noGrp="1"/>
          </p:cNvSpPr>
          <p:nvPr>
            <p:ph type="subTitle" idx="16"/>
          </p:nvPr>
        </p:nvSpPr>
        <p:spPr/>
        <p:txBody>
          <a:bodyPr/>
          <a:lstStyle/>
          <a:p>
            <a:endParaRPr lang="en-US"/>
          </a:p>
        </p:txBody>
      </p:sp>
      <p:sp>
        <p:nvSpPr>
          <p:cNvPr id="772" name="Rectangle 771">
            <a:extLst>
              <a:ext uri="{FF2B5EF4-FFF2-40B4-BE49-F238E27FC236}">
                <a16:creationId xmlns:a16="http://schemas.microsoft.com/office/drawing/2014/main" id="{389D5E86-1CCF-131C-4EE3-3FD8F5087866}"/>
              </a:ext>
            </a:extLst>
          </p:cNvPr>
          <p:cNvSpPr/>
          <p:nvPr/>
        </p:nvSpPr>
        <p:spPr>
          <a:xfrm>
            <a:off x="488950" y="6316950"/>
            <a:ext cx="1670050" cy="3891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38"/>
          <p:cNvSpPr txBox="1">
            <a:spLocks noGrp="1"/>
          </p:cNvSpPr>
          <p:nvPr>
            <p:ph type="title"/>
          </p:nvPr>
        </p:nvSpPr>
        <p:spPr>
          <a:xfrm>
            <a:off x="6375810" y="831093"/>
            <a:ext cx="3542400" cy="572700"/>
          </a:xfrm>
          <a:prstGeom prst="rect">
            <a:avLst/>
          </a:prstGeom>
        </p:spPr>
        <p:txBody>
          <a:bodyPr spcFirstLastPara="1" wrap="square" lIns="91425" tIns="91425" rIns="91425" bIns="91425" anchor="ctr" anchorCtr="0">
            <a:noAutofit/>
          </a:bodyPr>
          <a:lstStyle/>
          <a:p>
            <a:r>
              <a:rPr lang="en" dirty="0"/>
              <a:t>Employee Survey</a:t>
            </a:r>
            <a:endParaRPr dirty="0"/>
          </a:p>
        </p:txBody>
      </p:sp>
      <p:sp>
        <p:nvSpPr>
          <p:cNvPr id="836" name="Google Shape;836;p38"/>
          <p:cNvSpPr txBox="1">
            <a:spLocks noGrp="1"/>
          </p:cNvSpPr>
          <p:nvPr>
            <p:ph type="subTitle" idx="1"/>
          </p:nvPr>
        </p:nvSpPr>
        <p:spPr>
          <a:xfrm>
            <a:off x="6375810" y="1403794"/>
            <a:ext cx="3726600" cy="3935412"/>
          </a:xfrm>
          <a:prstGeom prst="rect">
            <a:avLst/>
          </a:prstGeom>
        </p:spPr>
        <p:txBody>
          <a:bodyPr spcFirstLastPara="1" wrap="square" lIns="91425" tIns="91425" rIns="91425" bIns="91425" anchor="ctr" anchorCtr="0">
            <a:noAutofit/>
          </a:bodyPr>
          <a:lstStyle/>
          <a:p>
            <a:pPr marL="0" indent="0">
              <a:buNone/>
            </a:pPr>
            <a:r>
              <a:rPr lang="en-US" dirty="0"/>
              <a:t>The Scope of Analysis is coming from </a:t>
            </a:r>
            <a:r>
              <a:rPr lang="en-US" b="1" dirty="0"/>
              <a:t>Federal Viewpoint Survey </a:t>
            </a:r>
            <a:r>
              <a:rPr lang="en-US" dirty="0"/>
              <a:t>with the following files extracted for usage:</a:t>
            </a:r>
          </a:p>
          <a:p>
            <a:pPr marL="0" indent="0">
              <a:buNone/>
            </a:pPr>
            <a:endParaRPr lang="en-US" b="1" dirty="0"/>
          </a:p>
          <a:p>
            <a:pPr marL="285750" indent="-285750"/>
            <a:r>
              <a:rPr lang="en-US" dirty="0"/>
              <a:t>Employee Engagement Index Results by Agency</a:t>
            </a:r>
          </a:p>
          <a:p>
            <a:pPr marL="285750" indent="-285750"/>
            <a:r>
              <a:rPr lang="en-US" dirty="0"/>
              <a:t>Global Satisfaction Index Results by Agency</a:t>
            </a:r>
          </a:p>
          <a:p>
            <a:pPr marL="285750" indent="-285750"/>
            <a:r>
              <a:rPr lang="en-US" dirty="0"/>
              <a:t>Performance Confidence Index Results by Agency</a:t>
            </a:r>
          </a:p>
          <a:p>
            <a:pPr marL="285750" indent="-285750"/>
            <a:r>
              <a:rPr lang="en-US" dirty="0"/>
              <a:t>DEIA Index Results by Agency</a:t>
            </a:r>
          </a:p>
          <a:p>
            <a:pPr marL="285750" indent="-285750"/>
            <a:r>
              <a:rPr lang="en-US" dirty="0"/>
              <a:t>Response Rate by Agency</a:t>
            </a:r>
          </a:p>
          <a:p>
            <a:pPr marL="285750" indent="-285750"/>
            <a:endParaRPr lang="en-US" dirty="0"/>
          </a:p>
          <a:p>
            <a:pPr marL="0" indent="0">
              <a:buNone/>
            </a:pPr>
            <a:r>
              <a:rPr lang="en-US" dirty="0"/>
              <a:t>Tool used for developing this analysis:</a:t>
            </a:r>
          </a:p>
          <a:p>
            <a:pPr marL="285750" indent="-285750"/>
            <a:r>
              <a:rPr lang="en-US" dirty="0" err="1"/>
              <a:t>Jupyter</a:t>
            </a:r>
            <a:r>
              <a:rPr lang="en-US" dirty="0"/>
              <a:t> Notebook (python)</a:t>
            </a:r>
          </a:p>
          <a:p>
            <a:pPr marL="285750" indent="-285750"/>
            <a:r>
              <a:rPr lang="en-US" dirty="0"/>
              <a:t>Excel</a:t>
            </a:r>
          </a:p>
          <a:p>
            <a:pPr marL="285750" indent="-285750"/>
            <a:r>
              <a:rPr lang="en-US" dirty="0" err="1"/>
              <a:t>Powerpoint</a:t>
            </a:r>
            <a:endParaRPr lang="en-US" dirty="0"/>
          </a:p>
        </p:txBody>
      </p:sp>
      <p:sp>
        <p:nvSpPr>
          <p:cNvPr id="837" name="Google Shape;837;p38"/>
          <p:cNvSpPr txBox="1">
            <a:spLocks noGrp="1"/>
          </p:cNvSpPr>
          <p:nvPr>
            <p:ph type="subTitle" idx="2"/>
          </p:nvPr>
        </p:nvSpPr>
        <p:spPr>
          <a:xfrm>
            <a:off x="7914906" y="6316950"/>
            <a:ext cx="2286600" cy="405300"/>
          </a:xfrm>
          <a:prstGeom prst="rect">
            <a:avLst/>
          </a:prstGeom>
        </p:spPr>
        <p:txBody>
          <a:bodyPr spcFirstLastPara="1" wrap="square" lIns="91425" tIns="91425" rIns="91425" bIns="91425" anchor="ctr" anchorCtr="0">
            <a:noAutofit/>
          </a:bodyPr>
          <a:lstStyle/>
          <a:p>
            <a:pPr marL="0" indent="0"/>
            <a:r>
              <a:rPr lang="en"/>
              <a:t>PROJECT PROPOSAL</a:t>
            </a:r>
            <a:endParaRPr/>
          </a:p>
        </p:txBody>
      </p:sp>
      <p:sp>
        <p:nvSpPr>
          <p:cNvPr id="838" name="Google Shape;838;p38">
            <a:hlinkClick r:id="rId3" action="ppaction://hlinksldjump"/>
          </p:cNvPr>
          <p:cNvSpPr txBox="1">
            <a:spLocks noGrp="1"/>
          </p:cNvSpPr>
          <p:nvPr>
            <p:ph type="subTitle" idx="3"/>
          </p:nvPr>
        </p:nvSpPr>
        <p:spPr>
          <a:xfrm>
            <a:off x="2450373" y="174350"/>
            <a:ext cx="1005900" cy="405300"/>
          </a:xfrm>
          <a:prstGeom prst="rect">
            <a:avLst/>
          </a:prstGeom>
        </p:spPr>
        <p:txBody>
          <a:bodyPr spcFirstLastPara="1" wrap="square" lIns="91425" tIns="91425" rIns="91425" bIns="91425" anchor="ctr" anchorCtr="0">
            <a:noAutofit/>
          </a:bodyPr>
          <a:lstStyle/>
          <a:p>
            <a:pPr marL="0" indent="0"/>
            <a:r>
              <a:rPr lang="en" b="1" dirty="0">
                <a:solidFill>
                  <a:schemeClr val="accent2"/>
                </a:solidFill>
              </a:rPr>
              <a:t>SCOPE</a:t>
            </a:r>
            <a:endParaRPr b="1" dirty="0">
              <a:solidFill>
                <a:schemeClr val="accent2"/>
              </a:solidFill>
            </a:endParaRPr>
          </a:p>
        </p:txBody>
      </p:sp>
      <p:sp>
        <p:nvSpPr>
          <p:cNvPr id="839" name="Google Shape;839;p38">
            <a:hlinkClick r:id="" action="ppaction://noaction"/>
          </p:cNvPr>
          <p:cNvSpPr txBox="1">
            <a:spLocks noGrp="1"/>
          </p:cNvSpPr>
          <p:nvPr>
            <p:ph type="subTitle" idx="4"/>
          </p:nvPr>
        </p:nvSpPr>
        <p:spPr>
          <a:xfrm>
            <a:off x="3398598" y="174350"/>
            <a:ext cx="1005900" cy="405300"/>
          </a:xfrm>
          <a:prstGeom prst="rect">
            <a:avLst/>
          </a:prstGeom>
        </p:spPr>
        <p:txBody>
          <a:bodyPr spcFirstLastPara="1" wrap="square" lIns="91425" tIns="91425" rIns="91425" bIns="91425" anchor="ctr" anchorCtr="0">
            <a:noAutofit/>
          </a:bodyPr>
          <a:lstStyle/>
          <a:p>
            <a:pPr marL="0" indent="0"/>
            <a:r>
              <a:rPr lang="en" dirty="0"/>
              <a:t>INITIAL ANALYSIS</a:t>
            </a:r>
            <a:endParaRPr dirty="0"/>
          </a:p>
        </p:txBody>
      </p:sp>
      <p:sp>
        <p:nvSpPr>
          <p:cNvPr id="840" name="Google Shape;840;p38">
            <a:hlinkClick r:id="rId3" action="ppaction://hlinksldjump"/>
          </p:cNvPr>
          <p:cNvSpPr txBox="1">
            <a:spLocks noGrp="1"/>
          </p:cNvSpPr>
          <p:nvPr>
            <p:ph type="subTitle" idx="5"/>
          </p:nvPr>
        </p:nvSpPr>
        <p:spPr>
          <a:xfrm>
            <a:off x="4346823" y="174350"/>
            <a:ext cx="1005900" cy="405300"/>
          </a:xfrm>
          <a:prstGeom prst="rect">
            <a:avLst/>
          </a:prstGeom>
        </p:spPr>
        <p:txBody>
          <a:bodyPr spcFirstLastPara="1" wrap="square" lIns="91425" tIns="91425" rIns="91425" bIns="91425" anchor="ctr" anchorCtr="0">
            <a:noAutofit/>
          </a:bodyPr>
          <a:lstStyle/>
          <a:p>
            <a:pPr marL="0" indent="0"/>
            <a:r>
              <a:rPr lang="en" dirty="0"/>
              <a:t>EVEN MORE ANALYSIS</a:t>
            </a:r>
            <a:endParaRPr dirty="0"/>
          </a:p>
        </p:txBody>
      </p:sp>
      <p:sp>
        <p:nvSpPr>
          <p:cNvPr id="841" name="Google Shape;841;p38">
            <a:hlinkClick r:id="rId4" action="ppaction://hlinksldjump"/>
          </p:cNvPr>
          <p:cNvSpPr txBox="1">
            <a:spLocks noGrp="1"/>
          </p:cNvSpPr>
          <p:nvPr>
            <p:ph type="subTitle" idx="6"/>
          </p:nvPr>
        </p:nvSpPr>
        <p:spPr>
          <a:xfrm>
            <a:off x="5295048" y="174350"/>
            <a:ext cx="1682496" cy="405300"/>
          </a:xfrm>
          <a:prstGeom prst="rect">
            <a:avLst/>
          </a:prstGeom>
        </p:spPr>
        <p:txBody>
          <a:bodyPr spcFirstLastPara="1" wrap="square" lIns="91425" tIns="91425" rIns="91425" bIns="91425" anchor="ctr" anchorCtr="0">
            <a:noAutofit/>
          </a:bodyPr>
          <a:lstStyle/>
          <a:p>
            <a:pPr marL="0" indent="0"/>
            <a:r>
              <a:rPr lang="en" dirty="0"/>
              <a:t>RECOMMENDATIONS</a:t>
            </a:r>
            <a:endParaRPr dirty="0"/>
          </a:p>
        </p:txBody>
      </p:sp>
      <p:pic>
        <p:nvPicPr>
          <p:cNvPr id="842" name="Google Shape;842;p38"/>
          <p:cNvPicPr preferRelativeResize="0"/>
          <p:nvPr/>
        </p:nvPicPr>
        <p:blipFill rotWithShape="1">
          <a:blip r:embed="rId5">
            <a:alphaModFix/>
          </a:blip>
          <a:srcRect l="7155" t="35391" r="7155" b="9585"/>
          <a:stretch/>
        </p:blipFill>
        <p:spPr>
          <a:xfrm>
            <a:off x="2421715" y="1816597"/>
            <a:ext cx="3035400" cy="2922000"/>
          </a:xfrm>
          <a:prstGeom prst="roundRect">
            <a:avLst>
              <a:gd name="adj" fmla="val 10682"/>
            </a:avLst>
          </a:prstGeom>
          <a:noFill/>
          <a:ln>
            <a:noFill/>
          </a:ln>
        </p:spPr>
      </p:pic>
      <p:sp>
        <p:nvSpPr>
          <p:cNvPr id="843" name="Google Shape;843;p38"/>
          <p:cNvSpPr/>
          <p:nvPr/>
        </p:nvSpPr>
        <p:spPr>
          <a:xfrm>
            <a:off x="5280115" y="1500288"/>
            <a:ext cx="710400" cy="710400"/>
          </a:xfrm>
          <a:prstGeom prst="roundRect">
            <a:avLst>
              <a:gd name="adj" fmla="val 16667"/>
            </a:avLst>
          </a:prstGeom>
          <a:gradFill>
            <a:gsLst>
              <a:gs pos="0">
                <a:schemeClr val="accent2"/>
              </a:gs>
              <a:gs pos="89000">
                <a:schemeClr val="lt1"/>
              </a:gs>
              <a:gs pos="100000">
                <a:schemeClr val="accent1"/>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endParaRPr/>
          </a:p>
        </p:txBody>
      </p:sp>
      <p:sp>
        <p:nvSpPr>
          <p:cNvPr id="844" name="Google Shape;844;p38"/>
          <p:cNvSpPr/>
          <p:nvPr/>
        </p:nvSpPr>
        <p:spPr>
          <a:xfrm>
            <a:off x="2089590" y="4409188"/>
            <a:ext cx="710400" cy="710400"/>
          </a:xfrm>
          <a:prstGeom prst="roundRect">
            <a:avLst>
              <a:gd name="adj" fmla="val 16667"/>
            </a:avLst>
          </a:prstGeom>
          <a:gradFill>
            <a:gsLst>
              <a:gs pos="0">
                <a:schemeClr val="accent2"/>
              </a:gs>
              <a:gs pos="89000">
                <a:schemeClr val="lt1"/>
              </a:gs>
              <a:gs pos="100000">
                <a:schemeClr val="accent1"/>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endParaRPr/>
          </a:p>
        </p:txBody>
      </p:sp>
      <p:cxnSp>
        <p:nvCxnSpPr>
          <p:cNvPr id="845" name="Google Shape;845;p38"/>
          <p:cNvCxnSpPr>
            <a:stCxn id="843" idx="2"/>
            <a:endCxn id="842" idx="3"/>
          </p:cNvCxnSpPr>
          <p:nvPr/>
        </p:nvCxnSpPr>
        <p:spPr>
          <a:xfrm rot="5400000">
            <a:off x="5012815" y="2654988"/>
            <a:ext cx="1066800" cy="178200"/>
          </a:xfrm>
          <a:prstGeom prst="bentConnector2">
            <a:avLst/>
          </a:prstGeom>
          <a:noFill/>
          <a:ln w="19050" cap="flat" cmpd="sng">
            <a:solidFill>
              <a:schemeClr val="accent1"/>
            </a:solidFill>
            <a:prstDash val="dash"/>
            <a:round/>
            <a:headEnd type="diamond" w="med" len="med"/>
            <a:tailEnd type="diamond" w="med" len="med"/>
          </a:ln>
        </p:spPr>
      </p:cxnSp>
      <p:cxnSp>
        <p:nvCxnSpPr>
          <p:cNvPr id="846" name="Google Shape;846;p38"/>
          <p:cNvCxnSpPr>
            <a:stCxn id="844" idx="2"/>
            <a:endCxn id="842" idx="2"/>
          </p:cNvCxnSpPr>
          <p:nvPr/>
        </p:nvCxnSpPr>
        <p:spPr>
          <a:xfrm rot="-5400000">
            <a:off x="3001590" y="4181788"/>
            <a:ext cx="381000" cy="1494600"/>
          </a:xfrm>
          <a:prstGeom prst="bentConnector3">
            <a:avLst>
              <a:gd name="adj1" fmla="val -62500"/>
            </a:avLst>
          </a:prstGeom>
          <a:noFill/>
          <a:ln w="19050" cap="flat" cmpd="sng">
            <a:solidFill>
              <a:schemeClr val="accent1"/>
            </a:solidFill>
            <a:prstDash val="dash"/>
            <a:round/>
            <a:headEnd type="diamond" w="med" len="med"/>
            <a:tailEnd type="diamond" w="med" len="med"/>
          </a:ln>
        </p:spPr>
      </p:cxnSp>
      <p:grpSp>
        <p:nvGrpSpPr>
          <p:cNvPr id="847" name="Google Shape;847;p38"/>
          <p:cNvGrpSpPr/>
          <p:nvPr/>
        </p:nvGrpSpPr>
        <p:grpSpPr>
          <a:xfrm>
            <a:off x="5455942" y="1616413"/>
            <a:ext cx="358749" cy="478136"/>
            <a:chOff x="5194002" y="1511297"/>
            <a:chExt cx="259605" cy="346024"/>
          </a:xfrm>
        </p:grpSpPr>
        <p:sp>
          <p:nvSpPr>
            <p:cNvPr id="848" name="Google Shape;848;p38"/>
            <p:cNvSpPr/>
            <p:nvPr/>
          </p:nvSpPr>
          <p:spPr>
            <a:xfrm>
              <a:off x="5216729" y="1543636"/>
              <a:ext cx="169431" cy="159436"/>
            </a:xfrm>
            <a:custGeom>
              <a:avLst/>
              <a:gdLst/>
              <a:ahLst/>
              <a:cxnLst/>
              <a:rect l="l" t="t" r="r" b="b"/>
              <a:pathLst>
                <a:path w="5323" h="5009" extrusionOk="0">
                  <a:moveTo>
                    <a:pt x="3353" y="0"/>
                  </a:moveTo>
                  <a:cubicBezTo>
                    <a:pt x="2568" y="0"/>
                    <a:pt x="1788" y="303"/>
                    <a:pt x="1203" y="901"/>
                  </a:cubicBezTo>
                  <a:cubicBezTo>
                    <a:pt x="96" y="1997"/>
                    <a:pt x="0" y="3747"/>
                    <a:pt x="965" y="4949"/>
                  </a:cubicBezTo>
                  <a:cubicBezTo>
                    <a:pt x="1001" y="4997"/>
                    <a:pt x="1036" y="5009"/>
                    <a:pt x="1084" y="5009"/>
                  </a:cubicBezTo>
                  <a:cubicBezTo>
                    <a:pt x="1120" y="5009"/>
                    <a:pt x="1155" y="4985"/>
                    <a:pt x="1191" y="4973"/>
                  </a:cubicBezTo>
                  <a:cubicBezTo>
                    <a:pt x="1262" y="4914"/>
                    <a:pt x="1262" y="4830"/>
                    <a:pt x="1215" y="4759"/>
                  </a:cubicBezTo>
                  <a:cubicBezTo>
                    <a:pt x="358" y="3664"/>
                    <a:pt x="441" y="2104"/>
                    <a:pt x="1429" y="1127"/>
                  </a:cubicBezTo>
                  <a:cubicBezTo>
                    <a:pt x="1957" y="594"/>
                    <a:pt x="2658" y="324"/>
                    <a:pt x="3362" y="324"/>
                  </a:cubicBezTo>
                  <a:cubicBezTo>
                    <a:pt x="3961" y="324"/>
                    <a:pt x="4562" y="519"/>
                    <a:pt x="5061" y="913"/>
                  </a:cubicBezTo>
                  <a:cubicBezTo>
                    <a:pt x="5091" y="939"/>
                    <a:pt x="5127" y="951"/>
                    <a:pt x="5162" y="951"/>
                  </a:cubicBezTo>
                  <a:cubicBezTo>
                    <a:pt x="5208" y="951"/>
                    <a:pt x="5253" y="930"/>
                    <a:pt x="5287" y="889"/>
                  </a:cubicBezTo>
                  <a:cubicBezTo>
                    <a:pt x="5323" y="806"/>
                    <a:pt x="5311" y="711"/>
                    <a:pt x="5251" y="663"/>
                  </a:cubicBezTo>
                  <a:cubicBezTo>
                    <a:pt x="4693" y="220"/>
                    <a:pt x="4021" y="0"/>
                    <a:pt x="3353"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849" name="Google Shape;849;p38"/>
            <p:cNvSpPr/>
            <p:nvPr/>
          </p:nvSpPr>
          <p:spPr>
            <a:xfrm>
              <a:off x="5194002" y="1511297"/>
              <a:ext cx="259605" cy="346024"/>
            </a:xfrm>
            <a:custGeom>
              <a:avLst/>
              <a:gdLst/>
              <a:ahLst/>
              <a:cxnLst/>
              <a:rect l="l" t="t" r="r" b="b"/>
              <a:pathLst>
                <a:path w="8156" h="10871" extrusionOk="0">
                  <a:moveTo>
                    <a:pt x="4060" y="322"/>
                  </a:moveTo>
                  <a:cubicBezTo>
                    <a:pt x="6132" y="322"/>
                    <a:pt x="7822" y="2001"/>
                    <a:pt x="7822" y="4084"/>
                  </a:cubicBezTo>
                  <a:cubicBezTo>
                    <a:pt x="7822" y="4977"/>
                    <a:pt x="7632" y="5894"/>
                    <a:pt x="7227" y="6763"/>
                  </a:cubicBezTo>
                  <a:cubicBezTo>
                    <a:pt x="6918" y="7466"/>
                    <a:pt x="6477" y="8168"/>
                    <a:pt x="5906" y="8823"/>
                  </a:cubicBezTo>
                  <a:cubicBezTo>
                    <a:pt x="5120" y="9740"/>
                    <a:pt x="4310" y="10335"/>
                    <a:pt x="4060" y="10537"/>
                  </a:cubicBezTo>
                  <a:cubicBezTo>
                    <a:pt x="3810" y="10359"/>
                    <a:pt x="3000" y="9763"/>
                    <a:pt x="2215" y="8835"/>
                  </a:cubicBezTo>
                  <a:cubicBezTo>
                    <a:pt x="1643" y="8180"/>
                    <a:pt x="1203" y="7477"/>
                    <a:pt x="893" y="6787"/>
                  </a:cubicBezTo>
                  <a:cubicBezTo>
                    <a:pt x="488" y="5906"/>
                    <a:pt x="298" y="5001"/>
                    <a:pt x="298" y="4084"/>
                  </a:cubicBezTo>
                  <a:cubicBezTo>
                    <a:pt x="298" y="2024"/>
                    <a:pt x="1976" y="322"/>
                    <a:pt x="4060" y="322"/>
                  </a:cubicBezTo>
                  <a:close/>
                  <a:moveTo>
                    <a:pt x="4072" y="0"/>
                  </a:moveTo>
                  <a:cubicBezTo>
                    <a:pt x="1834" y="0"/>
                    <a:pt x="0" y="1822"/>
                    <a:pt x="0" y="4072"/>
                  </a:cubicBezTo>
                  <a:cubicBezTo>
                    <a:pt x="0" y="5025"/>
                    <a:pt x="202" y="5977"/>
                    <a:pt x="619" y="6894"/>
                  </a:cubicBezTo>
                  <a:cubicBezTo>
                    <a:pt x="953" y="7632"/>
                    <a:pt x="1405" y="8359"/>
                    <a:pt x="1988" y="9025"/>
                  </a:cubicBezTo>
                  <a:cubicBezTo>
                    <a:pt x="2977" y="10192"/>
                    <a:pt x="3941" y="10835"/>
                    <a:pt x="3989" y="10847"/>
                  </a:cubicBezTo>
                  <a:cubicBezTo>
                    <a:pt x="4012" y="10859"/>
                    <a:pt x="4048" y="10871"/>
                    <a:pt x="4072" y="10871"/>
                  </a:cubicBezTo>
                  <a:cubicBezTo>
                    <a:pt x="4108" y="10871"/>
                    <a:pt x="4132" y="10859"/>
                    <a:pt x="4167" y="10847"/>
                  </a:cubicBezTo>
                  <a:cubicBezTo>
                    <a:pt x="4203" y="10811"/>
                    <a:pt x="5179" y="10168"/>
                    <a:pt x="6156" y="9025"/>
                  </a:cubicBezTo>
                  <a:cubicBezTo>
                    <a:pt x="6739" y="8347"/>
                    <a:pt x="7203" y="7632"/>
                    <a:pt x="7525" y="6894"/>
                  </a:cubicBezTo>
                  <a:cubicBezTo>
                    <a:pt x="7942" y="5977"/>
                    <a:pt x="8156" y="5025"/>
                    <a:pt x="8156" y="4072"/>
                  </a:cubicBezTo>
                  <a:cubicBezTo>
                    <a:pt x="8156" y="1822"/>
                    <a:pt x="6322" y="0"/>
                    <a:pt x="4072"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850" name="Google Shape;850;p38"/>
            <p:cNvSpPr/>
            <p:nvPr/>
          </p:nvSpPr>
          <p:spPr>
            <a:xfrm>
              <a:off x="5296304" y="1607105"/>
              <a:ext cx="55002" cy="17156"/>
            </a:xfrm>
            <a:custGeom>
              <a:avLst/>
              <a:gdLst/>
              <a:ahLst/>
              <a:cxnLst/>
              <a:rect l="l" t="t" r="r" b="b"/>
              <a:pathLst>
                <a:path w="1728" h="539" extrusionOk="0">
                  <a:moveTo>
                    <a:pt x="629" y="0"/>
                  </a:moveTo>
                  <a:cubicBezTo>
                    <a:pt x="478" y="0"/>
                    <a:pt x="312" y="15"/>
                    <a:pt x="132" y="50"/>
                  </a:cubicBezTo>
                  <a:cubicBezTo>
                    <a:pt x="60" y="62"/>
                    <a:pt x="1" y="122"/>
                    <a:pt x="1" y="217"/>
                  </a:cubicBezTo>
                  <a:lnTo>
                    <a:pt x="1" y="384"/>
                  </a:lnTo>
                  <a:cubicBezTo>
                    <a:pt x="1" y="467"/>
                    <a:pt x="72" y="538"/>
                    <a:pt x="156" y="538"/>
                  </a:cubicBezTo>
                  <a:cubicBezTo>
                    <a:pt x="251" y="538"/>
                    <a:pt x="322" y="467"/>
                    <a:pt x="322" y="384"/>
                  </a:cubicBezTo>
                  <a:lnTo>
                    <a:pt x="322" y="348"/>
                  </a:lnTo>
                  <a:cubicBezTo>
                    <a:pt x="437" y="332"/>
                    <a:pt x="543" y="325"/>
                    <a:pt x="640" y="325"/>
                  </a:cubicBezTo>
                  <a:cubicBezTo>
                    <a:pt x="833" y="325"/>
                    <a:pt x="989" y="352"/>
                    <a:pt x="1108" y="384"/>
                  </a:cubicBezTo>
                  <a:cubicBezTo>
                    <a:pt x="1322" y="443"/>
                    <a:pt x="1441" y="515"/>
                    <a:pt x="1441" y="515"/>
                  </a:cubicBezTo>
                  <a:cubicBezTo>
                    <a:pt x="1465" y="527"/>
                    <a:pt x="1501" y="538"/>
                    <a:pt x="1525" y="538"/>
                  </a:cubicBezTo>
                  <a:cubicBezTo>
                    <a:pt x="1572" y="538"/>
                    <a:pt x="1632" y="515"/>
                    <a:pt x="1668" y="467"/>
                  </a:cubicBezTo>
                  <a:cubicBezTo>
                    <a:pt x="1727" y="396"/>
                    <a:pt x="1691" y="300"/>
                    <a:pt x="1620" y="241"/>
                  </a:cubicBezTo>
                  <a:cubicBezTo>
                    <a:pt x="1591" y="231"/>
                    <a:pt x="1235" y="0"/>
                    <a:pt x="629"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851" name="Google Shape;851;p38"/>
            <p:cNvSpPr/>
            <p:nvPr/>
          </p:nvSpPr>
          <p:spPr>
            <a:xfrm>
              <a:off x="5260686" y="1576103"/>
              <a:ext cx="169813" cy="162970"/>
            </a:xfrm>
            <a:custGeom>
              <a:avLst/>
              <a:gdLst/>
              <a:ahLst/>
              <a:cxnLst/>
              <a:rect l="l" t="t" r="r" b="b"/>
              <a:pathLst>
                <a:path w="5335" h="5120" extrusionOk="0">
                  <a:moveTo>
                    <a:pt x="3191" y="322"/>
                  </a:moveTo>
                  <a:lnTo>
                    <a:pt x="3191" y="1108"/>
                  </a:lnTo>
                  <a:cubicBezTo>
                    <a:pt x="3191" y="1250"/>
                    <a:pt x="3156" y="1381"/>
                    <a:pt x="3096" y="1501"/>
                  </a:cubicBezTo>
                  <a:lnTo>
                    <a:pt x="3037" y="1620"/>
                  </a:lnTo>
                  <a:cubicBezTo>
                    <a:pt x="3025" y="1631"/>
                    <a:pt x="3025" y="1667"/>
                    <a:pt x="3025" y="1691"/>
                  </a:cubicBezTo>
                  <a:lnTo>
                    <a:pt x="3025" y="2036"/>
                  </a:lnTo>
                  <a:cubicBezTo>
                    <a:pt x="3025" y="2322"/>
                    <a:pt x="2918" y="2584"/>
                    <a:pt x="2715" y="2786"/>
                  </a:cubicBezTo>
                  <a:cubicBezTo>
                    <a:pt x="2501" y="2977"/>
                    <a:pt x="2239" y="3084"/>
                    <a:pt x="1953" y="3084"/>
                  </a:cubicBezTo>
                  <a:cubicBezTo>
                    <a:pt x="1382" y="3048"/>
                    <a:pt x="941" y="2572"/>
                    <a:pt x="941" y="1989"/>
                  </a:cubicBezTo>
                  <a:lnTo>
                    <a:pt x="941" y="1691"/>
                  </a:lnTo>
                  <a:cubicBezTo>
                    <a:pt x="941" y="1667"/>
                    <a:pt x="941" y="1655"/>
                    <a:pt x="929" y="1620"/>
                  </a:cubicBezTo>
                  <a:lnTo>
                    <a:pt x="870" y="1501"/>
                  </a:lnTo>
                  <a:cubicBezTo>
                    <a:pt x="798" y="1381"/>
                    <a:pt x="774" y="1250"/>
                    <a:pt x="774" y="1108"/>
                  </a:cubicBezTo>
                  <a:cubicBezTo>
                    <a:pt x="774" y="679"/>
                    <a:pt x="1132" y="322"/>
                    <a:pt x="1560" y="322"/>
                  </a:cubicBezTo>
                  <a:close/>
                  <a:moveTo>
                    <a:pt x="2489" y="3286"/>
                  </a:moveTo>
                  <a:lnTo>
                    <a:pt x="2489" y="3513"/>
                  </a:lnTo>
                  <a:cubicBezTo>
                    <a:pt x="2489" y="3560"/>
                    <a:pt x="2489" y="3596"/>
                    <a:pt x="2501" y="3644"/>
                  </a:cubicBezTo>
                  <a:lnTo>
                    <a:pt x="1965" y="4048"/>
                  </a:lnTo>
                  <a:lnTo>
                    <a:pt x="1429" y="3644"/>
                  </a:lnTo>
                  <a:cubicBezTo>
                    <a:pt x="1441" y="3596"/>
                    <a:pt x="1441" y="3548"/>
                    <a:pt x="1441" y="3513"/>
                  </a:cubicBezTo>
                  <a:lnTo>
                    <a:pt x="1441" y="3286"/>
                  </a:lnTo>
                  <a:cubicBezTo>
                    <a:pt x="1596" y="3346"/>
                    <a:pt x="1751" y="3394"/>
                    <a:pt x="1917" y="3394"/>
                  </a:cubicBezTo>
                  <a:lnTo>
                    <a:pt x="1965" y="3394"/>
                  </a:lnTo>
                  <a:cubicBezTo>
                    <a:pt x="2144" y="3394"/>
                    <a:pt x="2322" y="3358"/>
                    <a:pt x="2489" y="3286"/>
                  </a:cubicBezTo>
                  <a:close/>
                  <a:moveTo>
                    <a:pt x="1251" y="3917"/>
                  </a:moveTo>
                  <a:lnTo>
                    <a:pt x="1822" y="4346"/>
                  </a:lnTo>
                  <a:lnTo>
                    <a:pt x="1822" y="4775"/>
                  </a:lnTo>
                  <a:cubicBezTo>
                    <a:pt x="1322" y="4751"/>
                    <a:pt x="834" y="4584"/>
                    <a:pt x="405" y="4287"/>
                  </a:cubicBezTo>
                  <a:cubicBezTo>
                    <a:pt x="429" y="4251"/>
                    <a:pt x="477" y="4227"/>
                    <a:pt x="513" y="4215"/>
                  </a:cubicBezTo>
                  <a:lnTo>
                    <a:pt x="1132" y="3965"/>
                  </a:lnTo>
                  <a:cubicBezTo>
                    <a:pt x="1179" y="3953"/>
                    <a:pt x="1227" y="3929"/>
                    <a:pt x="1251" y="3917"/>
                  </a:cubicBezTo>
                  <a:close/>
                  <a:moveTo>
                    <a:pt x="2691" y="3894"/>
                  </a:moveTo>
                  <a:cubicBezTo>
                    <a:pt x="2727" y="3929"/>
                    <a:pt x="2775" y="3941"/>
                    <a:pt x="2810" y="3953"/>
                  </a:cubicBezTo>
                  <a:lnTo>
                    <a:pt x="3572" y="4239"/>
                  </a:lnTo>
                  <a:cubicBezTo>
                    <a:pt x="3144" y="4572"/>
                    <a:pt x="2656" y="4751"/>
                    <a:pt x="2132" y="4775"/>
                  </a:cubicBezTo>
                  <a:lnTo>
                    <a:pt x="2132" y="4334"/>
                  </a:lnTo>
                  <a:lnTo>
                    <a:pt x="2691" y="3894"/>
                  </a:lnTo>
                  <a:close/>
                  <a:moveTo>
                    <a:pt x="1572" y="0"/>
                  </a:moveTo>
                  <a:cubicBezTo>
                    <a:pt x="965" y="0"/>
                    <a:pt x="465" y="488"/>
                    <a:pt x="465" y="1108"/>
                  </a:cubicBezTo>
                  <a:cubicBezTo>
                    <a:pt x="465" y="1286"/>
                    <a:pt x="501" y="1489"/>
                    <a:pt x="584" y="1655"/>
                  </a:cubicBezTo>
                  <a:lnTo>
                    <a:pt x="620" y="1739"/>
                  </a:lnTo>
                  <a:lnTo>
                    <a:pt x="620" y="1989"/>
                  </a:lnTo>
                  <a:cubicBezTo>
                    <a:pt x="620" y="2429"/>
                    <a:pt x="822" y="2822"/>
                    <a:pt x="1132" y="3096"/>
                  </a:cubicBezTo>
                  <a:lnTo>
                    <a:pt x="1132" y="3525"/>
                  </a:lnTo>
                  <a:cubicBezTo>
                    <a:pt x="1132" y="3596"/>
                    <a:pt x="1084" y="3667"/>
                    <a:pt x="1013" y="3691"/>
                  </a:cubicBezTo>
                  <a:lnTo>
                    <a:pt x="382" y="3929"/>
                  </a:lnTo>
                  <a:cubicBezTo>
                    <a:pt x="227" y="3989"/>
                    <a:pt x="84" y="4108"/>
                    <a:pt x="24" y="4275"/>
                  </a:cubicBezTo>
                  <a:cubicBezTo>
                    <a:pt x="1" y="4334"/>
                    <a:pt x="12" y="4418"/>
                    <a:pt x="72" y="4465"/>
                  </a:cubicBezTo>
                  <a:cubicBezTo>
                    <a:pt x="620" y="4906"/>
                    <a:pt x="1298" y="5120"/>
                    <a:pt x="1965" y="5120"/>
                  </a:cubicBezTo>
                  <a:cubicBezTo>
                    <a:pt x="2751" y="5120"/>
                    <a:pt x="3525" y="4822"/>
                    <a:pt x="4120" y="4227"/>
                  </a:cubicBezTo>
                  <a:cubicBezTo>
                    <a:pt x="5227" y="3108"/>
                    <a:pt x="5335" y="1370"/>
                    <a:pt x="4370" y="143"/>
                  </a:cubicBezTo>
                  <a:cubicBezTo>
                    <a:pt x="4337" y="104"/>
                    <a:pt x="4297" y="86"/>
                    <a:pt x="4256" y="86"/>
                  </a:cubicBezTo>
                  <a:cubicBezTo>
                    <a:pt x="4222" y="86"/>
                    <a:pt x="4188" y="98"/>
                    <a:pt x="4156" y="119"/>
                  </a:cubicBezTo>
                  <a:cubicBezTo>
                    <a:pt x="4072" y="179"/>
                    <a:pt x="4072" y="262"/>
                    <a:pt x="4120" y="346"/>
                  </a:cubicBezTo>
                  <a:cubicBezTo>
                    <a:pt x="4989" y="1429"/>
                    <a:pt x="4894" y="2989"/>
                    <a:pt x="3918" y="3965"/>
                  </a:cubicBezTo>
                  <a:lnTo>
                    <a:pt x="3858" y="4025"/>
                  </a:lnTo>
                  <a:cubicBezTo>
                    <a:pt x="3822" y="4013"/>
                    <a:pt x="3775" y="3989"/>
                    <a:pt x="3751" y="3989"/>
                  </a:cubicBezTo>
                  <a:lnTo>
                    <a:pt x="2941" y="3691"/>
                  </a:lnTo>
                  <a:cubicBezTo>
                    <a:pt x="2870" y="3656"/>
                    <a:pt x="2822" y="3596"/>
                    <a:pt x="2822" y="3525"/>
                  </a:cubicBezTo>
                  <a:lnTo>
                    <a:pt x="2822" y="3120"/>
                  </a:lnTo>
                  <a:cubicBezTo>
                    <a:pt x="2858" y="3096"/>
                    <a:pt x="2906" y="3060"/>
                    <a:pt x="2929" y="3036"/>
                  </a:cubicBezTo>
                  <a:cubicBezTo>
                    <a:pt x="3203" y="2774"/>
                    <a:pt x="3346" y="2441"/>
                    <a:pt x="3346" y="2060"/>
                  </a:cubicBezTo>
                  <a:lnTo>
                    <a:pt x="3346" y="1762"/>
                  </a:lnTo>
                  <a:lnTo>
                    <a:pt x="3394" y="1679"/>
                  </a:lnTo>
                  <a:cubicBezTo>
                    <a:pt x="3465" y="1512"/>
                    <a:pt x="3513" y="1334"/>
                    <a:pt x="3513" y="1143"/>
                  </a:cubicBezTo>
                  <a:lnTo>
                    <a:pt x="3513" y="167"/>
                  </a:lnTo>
                  <a:cubicBezTo>
                    <a:pt x="3513" y="72"/>
                    <a:pt x="3441" y="0"/>
                    <a:pt x="3346" y="0"/>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852" name="Google Shape;852;p38"/>
          <p:cNvSpPr/>
          <p:nvPr/>
        </p:nvSpPr>
        <p:spPr>
          <a:xfrm>
            <a:off x="2244096" y="4530240"/>
            <a:ext cx="442383" cy="440965"/>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853" name="Google Shape;853;p38"/>
          <p:cNvSpPr/>
          <p:nvPr/>
        </p:nvSpPr>
        <p:spPr>
          <a:xfrm rot="10800000">
            <a:off x="2604873" y="655561"/>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endParaRPr/>
          </a:p>
        </p:txBody>
      </p:sp>
      <p:grpSp>
        <p:nvGrpSpPr>
          <p:cNvPr id="854" name="Google Shape;854;p38"/>
          <p:cNvGrpSpPr/>
          <p:nvPr/>
        </p:nvGrpSpPr>
        <p:grpSpPr>
          <a:xfrm>
            <a:off x="5510930" y="4863185"/>
            <a:ext cx="574142" cy="619141"/>
            <a:chOff x="1271525" y="4920325"/>
            <a:chExt cx="655039" cy="706378"/>
          </a:xfrm>
        </p:grpSpPr>
        <p:sp>
          <p:nvSpPr>
            <p:cNvPr id="855" name="Google Shape;855;p38"/>
            <p:cNvSpPr/>
            <p:nvPr/>
          </p:nvSpPr>
          <p:spPr>
            <a:xfrm>
              <a:off x="1513164" y="4920325"/>
              <a:ext cx="413400" cy="413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sp>
          <p:nvSpPr>
            <p:cNvPr id="856" name="Google Shape;856;p38"/>
            <p:cNvSpPr/>
            <p:nvPr/>
          </p:nvSpPr>
          <p:spPr>
            <a:xfrm>
              <a:off x="1271525" y="5375603"/>
              <a:ext cx="251100" cy="251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grpSp>
      <p:sp>
        <p:nvSpPr>
          <p:cNvPr id="2" name="Rectangle 1">
            <a:extLst>
              <a:ext uri="{FF2B5EF4-FFF2-40B4-BE49-F238E27FC236}">
                <a16:creationId xmlns:a16="http://schemas.microsoft.com/office/drawing/2014/main" id="{2F34C928-1046-141C-8655-773B94B2A005}"/>
              </a:ext>
            </a:extLst>
          </p:cNvPr>
          <p:cNvSpPr/>
          <p:nvPr/>
        </p:nvSpPr>
        <p:spPr>
          <a:xfrm>
            <a:off x="488950" y="6316950"/>
            <a:ext cx="1670050" cy="3891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9" name="Google Shape;1029;p45"/>
          <p:cNvSpPr txBox="1">
            <a:spLocks noGrp="1"/>
          </p:cNvSpPr>
          <p:nvPr>
            <p:ph type="subTitle" idx="2"/>
          </p:nvPr>
        </p:nvSpPr>
        <p:spPr>
          <a:xfrm>
            <a:off x="7914906" y="6316950"/>
            <a:ext cx="2286600" cy="405300"/>
          </a:xfrm>
          <a:prstGeom prst="rect">
            <a:avLst/>
          </a:prstGeom>
        </p:spPr>
        <p:txBody>
          <a:bodyPr spcFirstLastPara="1" wrap="square" lIns="91425" tIns="91425" rIns="91425" bIns="91425" anchor="ctr" anchorCtr="0">
            <a:noAutofit/>
          </a:bodyPr>
          <a:lstStyle/>
          <a:p>
            <a:pPr marL="0" indent="0"/>
            <a:endParaRPr dirty="0"/>
          </a:p>
        </p:txBody>
      </p:sp>
      <p:sp>
        <p:nvSpPr>
          <p:cNvPr id="1030" name="Google Shape;1030;p45">
            <a:hlinkClick r:id="rId3" action="ppaction://hlinksldjump"/>
          </p:cNvPr>
          <p:cNvSpPr txBox="1">
            <a:spLocks noGrp="1"/>
          </p:cNvSpPr>
          <p:nvPr>
            <p:ph type="subTitle" idx="3"/>
          </p:nvPr>
        </p:nvSpPr>
        <p:spPr>
          <a:xfrm>
            <a:off x="2450373" y="174350"/>
            <a:ext cx="1005900" cy="405300"/>
          </a:xfrm>
          <a:prstGeom prst="rect">
            <a:avLst/>
          </a:prstGeom>
        </p:spPr>
        <p:txBody>
          <a:bodyPr spcFirstLastPara="1" wrap="square" lIns="91425" tIns="91425" rIns="91425" bIns="91425" anchor="ctr" anchorCtr="0">
            <a:noAutofit/>
          </a:bodyPr>
          <a:lstStyle/>
          <a:p>
            <a:pPr marL="0" indent="0"/>
            <a:r>
              <a:rPr lang="en" dirty="0"/>
              <a:t>SCOPE</a:t>
            </a:r>
            <a:endParaRPr dirty="0"/>
          </a:p>
        </p:txBody>
      </p:sp>
      <p:sp>
        <p:nvSpPr>
          <p:cNvPr id="1031" name="Google Shape;1031;p45">
            <a:hlinkClick r:id="" action="ppaction://noaction"/>
          </p:cNvPr>
          <p:cNvSpPr txBox="1">
            <a:spLocks noGrp="1"/>
          </p:cNvSpPr>
          <p:nvPr>
            <p:ph type="subTitle" idx="4"/>
          </p:nvPr>
        </p:nvSpPr>
        <p:spPr>
          <a:xfrm>
            <a:off x="3398598" y="174350"/>
            <a:ext cx="1005900" cy="405300"/>
          </a:xfrm>
          <a:prstGeom prst="rect">
            <a:avLst/>
          </a:prstGeom>
        </p:spPr>
        <p:txBody>
          <a:bodyPr spcFirstLastPara="1" wrap="square" lIns="91425" tIns="91425" rIns="91425" bIns="91425" anchor="ctr" anchorCtr="0">
            <a:noAutofit/>
          </a:bodyPr>
          <a:lstStyle/>
          <a:p>
            <a:pPr marL="0" indent="0"/>
            <a:r>
              <a:rPr lang="en" b="1" dirty="0">
                <a:solidFill>
                  <a:schemeClr val="accent2"/>
                </a:solidFill>
              </a:rPr>
              <a:t>INITIAL ANALYSIS</a:t>
            </a:r>
            <a:endParaRPr b="1" dirty="0">
              <a:solidFill>
                <a:schemeClr val="accent2"/>
              </a:solidFill>
            </a:endParaRPr>
          </a:p>
        </p:txBody>
      </p:sp>
      <p:sp>
        <p:nvSpPr>
          <p:cNvPr id="1032" name="Google Shape;1032;p45">
            <a:hlinkClick r:id="rId3" action="ppaction://hlinksldjump"/>
          </p:cNvPr>
          <p:cNvSpPr txBox="1">
            <a:spLocks noGrp="1"/>
          </p:cNvSpPr>
          <p:nvPr>
            <p:ph type="subTitle" idx="5"/>
          </p:nvPr>
        </p:nvSpPr>
        <p:spPr>
          <a:xfrm>
            <a:off x="4346823" y="174350"/>
            <a:ext cx="1005900" cy="405300"/>
          </a:xfrm>
          <a:prstGeom prst="rect">
            <a:avLst/>
          </a:prstGeom>
        </p:spPr>
        <p:txBody>
          <a:bodyPr spcFirstLastPara="1" wrap="square" lIns="91425" tIns="91425" rIns="91425" bIns="91425" anchor="ctr" anchorCtr="0">
            <a:noAutofit/>
          </a:bodyPr>
          <a:lstStyle/>
          <a:p>
            <a:pPr marL="0" indent="0"/>
            <a:r>
              <a:rPr lang="en-US" dirty="0"/>
              <a:t>EVEN MORE ANALYSIS</a:t>
            </a:r>
          </a:p>
        </p:txBody>
      </p:sp>
      <p:sp>
        <p:nvSpPr>
          <p:cNvPr id="1033" name="Google Shape;1033;p45">
            <a:hlinkClick r:id="rId4" action="ppaction://hlinksldjump"/>
          </p:cNvPr>
          <p:cNvSpPr txBox="1">
            <a:spLocks noGrp="1"/>
          </p:cNvSpPr>
          <p:nvPr>
            <p:ph type="subTitle" idx="6"/>
          </p:nvPr>
        </p:nvSpPr>
        <p:spPr>
          <a:xfrm>
            <a:off x="5295048" y="174350"/>
            <a:ext cx="1682496" cy="405300"/>
          </a:xfrm>
          <a:prstGeom prst="rect">
            <a:avLst/>
          </a:prstGeom>
        </p:spPr>
        <p:txBody>
          <a:bodyPr spcFirstLastPara="1" wrap="square" lIns="91425" tIns="91425" rIns="91425" bIns="91425" anchor="ctr" anchorCtr="0">
            <a:noAutofit/>
          </a:bodyPr>
          <a:lstStyle/>
          <a:p>
            <a:pPr marL="0" indent="0"/>
            <a:r>
              <a:rPr lang="en" dirty="0"/>
              <a:t>RECOMMENDATIONS</a:t>
            </a:r>
            <a:endParaRPr dirty="0"/>
          </a:p>
        </p:txBody>
      </p:sp>
      <p:sp>
        <p:nvSpPr>
          <p:cNvPr id="1034" name="Google Shape;1034;p45"/>
          <p:cNvSpPr/>
          <p:nvPr/>
        </p:nvSpPr>
        <p:spPr>
          <a:xfrm rot="10800000">
            <a:off x="3553089" y="655561"/>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endParaRPr/>
          </a:p>
        </p:txBody>
      </p:sp>
      <p:sp>
        <p:nvSpPr>
          <p:cNvPr id="10" name="Rectangle: Rounded Corners 9">
            <a:extLst>
              <a:ext uri="{FF2B5EF4-FFF2-40B4-BE49-F238E27FC236}">
                <a16:creationId xmlns:a16="http://schemas.microsoft.com/office/drawing/2014/main" id="{A5C4C007-A00B-18BE-1957-3AF942963381}"/>
              </a:ext>
            </a:extLst>
          </p:cNvPr>
          <p:cNvSpPr/>
          <p:nvPr/>
        </p:nvSpPr>
        <p:spPr>
          <a:xfrm>
            <a:off x="3670264" y="1560417"/>
            <a:ext cx="4498308" cy="2950082"/>
          </a:xfrm>
          <a:prstGeom prst="roundRect">
            <a:avLst>
              <a:gd name="adj" fmla="val 4832"/>
            </a:avLst>
          </a:prstGeom>
          <a:solidFill>
            <a:schemeClr val="tx2"/>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hart 10">
            <a:extLst>
              <a:ext uri="{FF2B5EF4-FFF2-40B4-BE49-F238E27FC236}">
                <a16:creationId xmlns:a16="http://schemas.microsoft.com/office/drawing/2014/main" id="{9F6C28DE-D84E-3495-0AD4-40BB9C18A237}"/>
              </a:ext>
            </a:extLst>
          </p:cNvPr>
          <p:cNvGraphicFramePr>
            <a:graphicFrameLocks/>
          </p:cNvGraphicFramePr>
          <p:nvPr>
            <p:extLst>
              <p:ext uri="{D42A27DB-BD31-4B8C-83A1-F6EECF244321}">
                <p14:modId xmlns:p14="http://schemas.microsoft.com/office/powerpoint/2010/main" val="1950956168"/>
              </p:ext>
            </p:extLst>
          </p:nvPr>
        </p:nvGraphicFramePr>
        <p:xfrm>
          <a:off x="3788146" y="1711499"/>
          <a:ext cx="431585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12" name="Rectangle: Rounded Corners 11">
            <a:extLst>
              <a:ext uri="{FF2B5EF4-FFF2-40B4-BE49-F238E27FC236}">
                <a16:creationId xmlns:a16="http://schemas.microsoft.com/office/drawing/2014/main" id="{010226F5-6A30-9768-7A4F-A183D8350085}"/>
              </a:ext>
            </a:extLst>
          </p:cNvPr>
          <p:cNvSpPr/>
          <p:nvPr/>
        </p:nvSpPr>
        <p:spPr>
          <a:xfrm>
            <a:off x="381050" y="1560417"/>
            <a:ext cx="3203788" cy="2950082"/>
          </a:xfrm>
          <a:prstGeom prst="roundRect">
            <a:avLst>
              <a:gd name="adj" fmla="val 4832"/>
            </a:avLst>
          </a:prstGeom>
          <a:solidFill>
            <a:schemeClr val="tx2"/>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E65EB78-0304-3FCC-84D4-B72E748F11D9}"/>
              </a:ext>
            </a:extLst>
          </p:cNvPr>
          <p:cNvGrpSpPr/>
          <p:nvPr/>
        </p:nvGrpSpPr>
        <p:grpSpPr>
          <a:xfrm>
            <a:off x="686159" y="1636617"/>
            <a:ext cx="2593569" cy="2950083"/>
            <a:chOff x="390864" y="1537495"/>
            <a:chExt cx="2593569" cy="2950083"/>
          </a:xfrm>
        </p:grpSpPr>
        <p:graphicFrame>
          <p:nvGraphicFramePr>
            <p:cNvPr id="14" name="Chart 13">
              <a:extLst>
                <a:ext uri="{FF2B5EF4-FFF2-40B4-BE49-F238E27FC236}">
                  <a16:creationId xmlns:a16="http://schemas.microsoft.com/office/drawing/2014/main" id="{8A50D60C-2399-6AB6-71BA-C54DC82C6324}"/>
                </a:ext>
              </a:extLst>
            </p:cNvPr>
            <p:cNvGraphicFramePr>
              <a:graphicFrameLocks/>
            </p:cNvGraphicFramePr>
            <p:nvPr>
              <p:extLst>
                <p:ext uri="{D42A27DB-BD31-4B8C-83A1-F6EECF244321}">
                  <p14:modId xmlns:p14="http://schemas.microsoft.com/office/powerpoint/2010/main" val="884502936"/>
                </p:ext>
              </p:extLst>
            </p:nvPr>
          </p:nvGraphicFramePr>
          <p:xfrm>
            <a:off x="390864" y="1537495"/>
            <a:ext cx="2593569" cy="2950083"/>
          </p:xfrm>
          <a:graphic>
            <a:graphicData uri="http://schemas.openxmlformats.org/drawingml/2006/chart">
              <c:chart xmlns:c="http://schemas.openxmlformats.org/drawingml/2006/chart" xmlns:r="http://schemas.openxmlformats.org/officeDocument/2006/relationships" r:id="rId6"/>
            </a:graphicData>
          </a:graphic>
        </p:graphicFrame>
        <p:sp>
          <p:nvSpPr>
            <p:cNvPr id="15" name="Google Shape;12425;p91">
              <a:extLst>
                <a:ext uri="{FF2B5EF4-FFF2-40B4-BE49-F238E27FC236}">
                  <a16:creationId xmlns:a16="http://schemas.microsoft.com/office/drawing/2014/main" id="{2206FFBD-B1FA-DE09-78F6-2BDC4B7F2FDD}"/>
                </a:ext>
              </a:extLst>
            </p:cNvPr>
            <p:cNvSpPr txBox="1"/>
            <p:nvPr/>
          </p:nvSpPr>
          <p:spPr>
            <a:xfrm>
              <a:off x="742806" y="2362472"/>
              <a:ext cx="1856741" cy="1243010"/>
            </a:xfrm>
            <a:prstGeom prst="rect">
              <a:avLst/>
            </a:prstGeom>
            <a:noFill/>
            <a:ln>
              <a:noFill/>
            </a:ln>
          </p:spPr>
          <p:txBody>
            <a:bodyPr spcFirstLastPara="1" wrap="square" lIns="91425" tIns="91425" rIns="91425" bIns="91425" anchor="ctr" anchorCtr="0">
              <a:noAutofit/>
            </a:bodyPr>
            <a:lstStyle/>
            <a:p>
              <a:pPr algn="ctr"/>
              <a:r>
                <a:rPr lang="en" sz="3600" b="1" dirty="0">
                  <a:solidFill>
                    <a:schemeClr val="accent6">
                      <a:lumMod val="10000"/>
                    </a:schemeClr>
                  </a:solidFill>
                  <a:latin typeface="Segoe UI Light" panose="020B0502040204020203" pitchFamily="34" charset="0"/>
                  <a:cs typeface="Segoe UI Light" panose="020B0502040204020203" pitchFamily="34" charset="0"/>
                </a:rPr>
                <a:t>81%</a:t>
              </a:r>
              <a:r>
                <a:rPr lang="en-US" sz="1200" b="1" dirty="0">
                  <a:solidFill>
                    <a:schemeClr val="accent6">
                      <a:lumMod val="10000"/>
                    </a:schemeClr>
                  </a:solidFill>
                  <a:latin typeface="Segoe UI Light" panose="020B0502040204020203" pitchFamily="34" charset="0"/>
                  <a:cs typeface="Segoe UI Light" panose="020B0502040204020203" pitchFamily="34" charset="0"/>
                </a:rPr>
                <a:t> of the listed Organization </a:t>
              </a:r>
              <a:r>
                <a:rPr lang="en-US" sz="1200" b="1" dirty="0">
                  <a:solidFill>
                    <a:srgbClr val="01539D"/>
                  </a:solidFill>
                  <a:latin typeface="Segoe UI Light" panose="020B0502040204020203" pitchFamily="34" charset="0"/>
                  <a:cs typeface="Segoe UI Light" panose="020B0502040204020203" pitchFamily="34" charset="0"/>
                </a:rPr>
                <a:t>rated 70% and up</a:t>
              </a:r>
              <a:endParaRPr sz="1200" b="1" dirty="0">
                <a:solidFill>
                  <a:srgbClr val="01539D"/>
                </a:solidFill>
                <a:latin typeface="Segoe UI Light" panose="020B0502040204020203" pitchFamily="34" charset="0"/>
                <a:cs typeface="Segoe UI Light" panose="020B0502040204020203" pitchFamily="34" charset="0"/>
              </a:endParaRPr>
            </a:p>
          </p:txBody>
        </p:sp>
      </p:grpSp>
      <p:sp>
        <p:nvSpPr>
          <p:cNvPr id="16" name="Google Shape;836;p38">
            <a:extLst>
              <a:ext uri="{FF2B5EF4-FFF2-40B4-BE49-F238E27FC236}">
                <a16:creationId xmlns:a16="http://schemas.microsoft.com/office/drawing/2014/main" id="{99CD1796-1714-F380-626D-CDCA30F420E0}"/>
              </a:ext>
            </a:extLst>
          </p:cNvPr>
          <p:cNvSpPr txBox="1">
            <a:spLocks/>
          </p:cNvSpPr>
          <p:nvPr/>
        </p:nvSpPr>
        <p:spPr>
          <a:xfrm>
            <a:off x="792603" y="1560416"/>
            <a:ext cx="2347738" cy="2718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r>
              <a:rPr lang="en-US" b="1" dirty="0">
                <a:solidFill>
                  <a:schemeClr val="accent6">
                    <a:lumMod val="10000"/>
                  </a:schemeClr>
                </a:solidFill>
                <a:latin typeface="Segoe UI Light" panose="020B0502040204020203" pitchFamily="34" charset="0"/>
                <a:cs typeface="Segoe UI Light" panose="020B0502040204020203" pitchFamily="34" charset="0"/>
              </a:rPr>
              <a:t>Overall Engagement Rating</a:t>
            </a:r>
          </a:p>
        </p:txBody>
      </p:sp>
      <p:sp>
        <p:nvSpPr>
          <p:cNvPr id="18" name="Google Shape;835;p38">
            <a:extLst>
              <a:ext uri="{FF2B5EF4-FFF2-40B4-BE49-F238E27FC236}">
                <a16:creationId xmlns:a16="http://schemas.microsoft.com/office/drawing/2014/main" id="{F83A54AD-1E06-D83D-81C6-443D88D86BCD}"/>
              </a:ext>
            </a:extLst>
          </p:cNvPr>
          <p:cNvSpPr txBox="1">
            <a:spLocks noGrp="1"/>
          </p:cNvSpPr>
          <p:nvPr>
            <p:ph type="title"/>
          </p:nvPr>
        </p:nvSpPr>
        <p:spPr>
          <a:xfrm>
            <a:off x="381049" y="810009"/>
            <a:ext cx="5416828" cy="572700"/>
          </a:xfrm>
          <a:prstGeom prst="rect">
            <a:avLst/>
          </a:prstGeom>
        </p:spPr>
        <p:txBody>
          <a:bodyPr spcFirstLastPara="1" wrap="square" lIns="91425" tIns="91425" rIns="91425" bIns="91425" anchor="ctr" anchorCtr="0">
            <a:noAutofit/>
          </a:bodyPr>
          <a:lstStyle/>
          <a:p>
            <a:pPr algn="l"/>
            <a:r>
              <a:rPr lang="en-US" sz="2500" dirty="0">
                <a:latin typeface="Segoe UI Light" panose="020B0502040204020203" pitchFamily="34" charset="0"/>
                <a:cs typeface="Segoe UI Light" panose="020B0502040204020203" pitchFamily="34" charset="0"/>
              </a:rPr>
              <a:t>Employee Engagement Index Results</a:t>
            </a:r>
            <a:endParaRPr sz="2500" dirty="0">
              <a:latin typeface="Segoe UI Light" panose="020B0502040204020203" pitchFamily="34" charset="0"/>
              <a:cs typeface="Segoe UI Light" panose="020B0502040204020203" pitchFamily="34" charset="0"/>
            </a:endParaRPr>
          </a:p>
        </p:txBody>
      </p:sp>
      <p:sp>
        <p:nvSpPr>
          <p:cNvPr id="19" name="Google Shape;836;p38">
            <a:extLst>
              <a:ext uri="{FF2B5EF4-FFF2-40B4-BE49-F238E27FC236}">
                <a16:creationId xmlns:a16="http://schemas.microsoft.com/office/drawing/2014/main" id="{DB58CF24-6DC4-2CE9-8D40-28F7E3DB6E2F}"/>
              </a:ext>
            </a:extLst>
          </p:cNvPr>
          <p:cNvSpPr txBox="1">
            <a:spLocks/>
          </p:cNvSpPr>
          <p:nvPr/>
        </p:nvSpPr>
        <p:spPr>
          <a:xfrm>
            <a:off x="4254569" y="1575587"/>
            <a:ext cx="3399652" cy="2718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r>
              <a:rPr lang="en-US" b="1" dirty="0">
                <a:solidFill>
                  <a:schemeClr val="accent6">
                    <a:lumMod val="10000"/>
                  </a:schemeClr>
                </a:solidFill>
                <a:latin typeface="Segoe UI Light" panose="020B0502040204020203" pitchFamily="34" charset="0"/>
                <a:cs typeface="Segoe UI Light" panose="020B0502040204020203" pitchFamily="34" charset="0"/>
              </a:rPr>
              <a:t>Pass/Fail Breakdown by Agency Size </a:t>
            </a:r>
          </a:p>
        </p:txBody>
      </p:sp>
      <p:sp>
        <p:nvSpPr>
          <p:cNvPr id="20" name="Rectangle: Rounded Corners 19">
            <a:extLst>
              <a:ext uri="{FF2B5EF4-FFF2-40B4-BE49-F238E27FC236}">
                <a16:creationId xmlns:a16="http://schemas.microsoft.com/office/drawing/2014/main" id="{E2D04B84-FEDE-8A3D-BCD6-0D491F741F61}"/>
              </a:ext>
            </a:extLst>
          </p:cNvPr>
          <p:cNvSpPr/>
          <p:nvPr/>
        </p:nvSpPr>
        <p:spPr>
          <a:xfrm>
            <a:off x="8253998" y="1560416"/>
            <a:ext cx="3603923" cy="2950082"/>
          </a:xfrm>
          <a:prstGeom prst="roundRect">
            <a:avLst>
              <a:gd name="adj" fmla="val 4832"/>
            </a:avLst>
          </a:prstGeom>
          <a:solidFill>
            <a:schemeClr val="tx2"/>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DF52F78-1E15-50BB-F2DC-66869FCD8753}"/>
              </a:ext>
            </a:extLst>
          </p:cNvPr>
          <p:cNvSpPr/>
          <p:nvPr/>
        </p:nvSpPr>
        <p:spPr>
          <a:xfrm>
            <a:off x="488950" y="6316950"/>
            <a:ext cx="1670050" cy="3891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Google Shape;836;p38">
            <a:extLst>
              <a:ext uri="{FF2B5EF4-FFF2-40B4-BE49-F238E27FC236}">
                <a16:creationId xmlns:a16="http://schemas.microsoft.com/office/drawing/2014/main" id="{6CD7E6BD-D606-CAB8-46E4-9ABAE6F3572B}"/>
              </a:ext>
            </a:extLst>
          </p:cNvPr>
          <p:cNvSpPr txBox="1">
            <a:spLocks/>
          </p:cNvSpPr>
          <p:nvPr/>
        </p:nvSpPr>
        <p:spPr>
          <a:xfrm>
            <a:off x="8293711" y="1575587"/>
            <a:ext cx="3524496" cy="2718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r>
              <a:rPr lang="en-US" b="1" dirty="0">
                <a:solidFill>
                  <a:schemeClr val="accent6">
                    <a:lumMod val="10000"/>
                  </a:schemeClr>
                </a:solidFill>
                <a:latin typeface="Segoe UI Light" panose="020B0502040204020203" pitchFamily="34" charset="0"/>
                <a:cs typeface="Segoe UI Light" panose="020B0502040204020203" pitchFamily="34" charset="0"/>
              </a:rPr>
              <a:t>Employee Rating (%) by Management Level</a:t>
            </a:r>
          </a:p>
        </p:txBody>
      </p:sp>
      <p:graphicFrame>
        <p:nvGraphicFramePr>
          <p:cNvPr id="24" name="Chart 23">
            <a:extLst>
              <a:ext uri="{FF2B5EF4-FFF2-40B4-BE49-F238E27FC236}">
                <a16:creationId xmlns:a16="http://schemas.microsoft.com/office/drawing/2014/main" id="{D77204C1-C79E-596B-C7C8-5365E2EFD7B7}"/>
              </a:ext>
            </a:extLst>
          </p:cNvPr>
          <p:cNvGraphicFramePr>
            <a:graphicFrameLocks/>
          </p:cNvGraphicFramePr>
          <p:nvPr>
            <p:extLst>
              <p:ext uri="{D42A27DB-BD31-4B8C-83A1-F6EECF244321}">
                <p14:modId xmlns:p14="http://schemas.microsoft.com/office/powerpoint/2010/main" val="2535290234"/>
              </p:ext>
            </p:extLst>
          </p:nvPr>
        </p:nvGraphicFramePr>
        <p:xfrm>
          <a:off x="8253998" y="1862582"/>
          <a:ext cx="3603924" cy="2647916"/>
        </p:xfrm>
        <a:graphic>
          <a:graphicData uri="http://schemas.openxmlformats.org/drawingml/2006/chart">
            <c:chart xmlns:c="http://schemas.openxmlformats.org/drawingml/2006/chart" xmlns:r="http://schemas.openxmlformats.org/officeDocument/2006/relationships" r:id="rId7"/>
          </a:graphicData>
        </a:graphic>
      </p:graphicFrame>
      <p:sp>
        <p:nvSpPr>
          <p:cNvPr id="25" name="Rectangle: Rounded Corners 24">
            <a:extLst>
              <a:ext uri="{FF2B5EF4-FFF2-40B4-BE49-F238E27FC236}">
                <a16:creationId xmlns:a16="http://schemas.microsoft.com/office/drawing/2014/main" id="{7E589A18-F7F0-26DA-72BC-B479EECEB6F2}"/>
              </a:ext>
            </a:extLst>
          </p:cNvPr>
          <p:cNvSpPr/>
          <p:nvPr/>
        </p:nvSpPr>
        <p:spPr>
          <a:xfrm>
            <a:off x="381049" y="4718259"/>
            <a:ext cx="11476872" cy="1077332"/>
          </a:xfrm>
          <a:prstGeom prst="roundRect">
            <a:avLst>
              <a:gd name="adj" fmla="val 4832"/>
            </a:avLst>
          </a:prstGeom>
          <a:solidFill>
            <a:schemeClr val="tx2"/>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b="1" dirty="0">
                <a:solidFill>
                  <a:schemeClr val="accent6">
                    <a:lumMod val="10000"/>
                  </a:schemeClr>
                </a:solidFill>
                <a:latin typeface="Segoe UI Light" panose="020B0502040204020203" pitchFamily="34" charset="0"/>
                <a:cs typeface="Segoe UI Light" panose="020B0502040204020203" pitchFamily="34" charset="0"/>
              </a:rPr>
              <a:t>Key Takeaways / Anecdotes:</a:t>
            </a:r>
          </a:p>
          <a:p>
            <a:endParaRPr lang="en-US" sz="1100"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1100" b="1" dirty="0">
                <a:solidFill>
                  <a:schemeClr val="accent6">
                    <a:lumMod val="10000"/>
                  </a:schemeClr>
                </a:solidFill>
                <a:latin typeface="Segoe UI Light" panose="020B0502040204020203" pitchFamily="34" charset="0"/>
                <a:cs typeface="Segoe UI Light" panose="020B0502040204020203" pitchFamily="34" charset="0"/>
              </a:rPr>
              <a:t>Majority</a:t>
            </a:r>
            <a:r>
              <a:rPr lang="en-US" sz="1100" dirty="0">
                <a:solidFill>
                  <a:schemeClr val="accent6">
                    <a:lumMod val="10000"/>
                  </a:schemeClr>
                </a:solidFill>
                <a:latin typeface="Segoe UI Light" panose="020B0502040204020203" pitchFamily="34" charset="0"/>
                <a:cs typeface="Segoe UI Light" panose="020B0502040204020203" pitchFamily="34" charset="0"/>
              </a:rPr>
              <a:t> of the organizations that </a:t>
            </a:r>
            <a:r>
              <a:rPr lang="en-US" sz="1100" b="1" dirty="0">
                <a:solidFill>
                  <a:srgbClr val="FF0000"/>
                </a:solidFill>
                <a:latin typeface="Segoe UI Light" panose="020B0502040204020203" pitchFamily="34" charset="0"/>
                <a:cs typeface="Segoe UI Light" panose="020B0502040204020203" pitchFamily="34" charset="0"/>
              </a:rPr>
              <a:t>fail</a:t>
            </a:r>
            <a:r>
              <a:rPr lang="en-US" sz="1100" dirty="0">
                <a:solidFill>
                  <a:schemeClr val="accent6">
                    <a:lumMod val="10000"/>
                  </a:schemeClr>
                </a:solidFill>
                <a:latin typeface="Segoe UI Light" panose="020B0502040204020203" pitchFamily="34" charset="0"/>
                <a:cs typeface="Segoe UI Light" panose="020B0502040204020203" pitchFamily="34" charset="0"/>
              </a:rPr>
              <a:t> </a:t>
            </a:r>
            <a:r>
              <a:rPr lang="en-US" sz="1100" b="1" dirty="0">
                <a:solidFill>
                  <a:srgbClr val="FF0000"/>
                </a:solidFill>
                <a:latin typeface="Segoe UI Light" panose="020B0502040204020203" pitchFamily="34" charset="0"/>
                <a:cs typeface="Segoe UI Light" panose="020B0502040204020203" pitchFamily="34" charset="0"/>
              </a:rPr>
              <a:t>falls under</a:t>
            </a:r>
            <a:r>
              <a:rPr lang="en-US" sz="1100" dirty="0">
                <a:solidFill>
                  <a:schemeClr val="accent6">
                    <a:lumMod val="10000"/>
                  </a:schemeClr>
                </a:solidFill>
                <a:latin typeface="Segoe UI Light" panose="020B0502040204020203" pitchFamily="34" charset="0"/>
                <a:cs typeface="Segoe UI Light" panose="020B0502040204020203" pitchFamily="34" charset="0"/>
              </a:rPr>
              <a:t> those who were categorized as </a:t>
            </a:r>
            <a:r>
              <a:rPr lang="en-US" sz="1100" b="1" dirty="0">
                <a:solidFill>
                  <a:schemeClr val="accent6">
                    <a:lumMod val="10000"/>
                  </a:schemeClr>
                </a:solidFill>
                <a:latin typeface="Segoe UI Light" panose="020B0502040204020203" pitchFamily="34" charset="0"/>
                <a:cs typeface="Segoe UI Light" panose="020B0502040204020203" pitchFamily="34" charset="0"/>
              </a:rPr>
              <a:t>Very Small Organization</a:t>
            </a:r>
          </a:p>
          <a:p>
            <a:pPr marL="285750" indent="-285750">
              <a:buFont typeface="Arial" panose="020B0604020202020204" pitchFamily="34" charset="0"/>
              <a:buChar char="•"/>
            </a:pPr>
            <a:r>
              <a:rPr lang="en-US" sz="1100" dirty="0">
                <a:solidFill>
                  <a:schemeClr val="accent6">
                    <a:lumMod val="10000"/>
                  </a:schemeClr>
                </a:solidFill>
                <a:latin typeface="Segoe UI Light" panose="020B0502040204020203" pitchFamily="34" charset="0"/>
                <a:cs typeface="Segoe UI Light" panose="020B0502040204020203" pitchFamily="34" charset="0"/>
              </a:rPr>
              <a:t>It appears that </a:t>
            </a:r>
            <a:r>
              <a:rPr lang="en-US" sz="1100" b="1" dirty="0">
                <a:solidFill>
                  <a:schemeClr val="accent6">
                    <a:lumMod val="10000"/>
                  </a:schemeClr>
                </a:solidFill>
                <a:latin typeface="Segoe UI Light" panose="020B0502040204020203" pitchFamily="34" charset="0"/>
                <a:cs typeface="Segoe UI Light" panose="020B0502040204020203" pitchFamily="34" charset="0"/>
              </a:rPr>
              <a:t>Employees have more trust with their supervisors</a:t>
            </a:r>
            <a:r>
              <a:rPr lang="en-US" sz="1100" dirty="0">
                <a:solidFill>
                  <a:schemeClr val="accent6">
                    <a:lumMod val="10000"/>
                  </a:schemeClr>
                </a:solidFill>
                <a:latin typeface="Segoe UI Light" panose="020B0502040204020203" pitchFamily="34" charset="0"/>
                <a:cs typeface="Segoe UI Light" panose="020B0502040204020203" pitchFamily="34" charset="0"/>
              </a:rPr>
              <a:t> </a:t>
            </a:r>
            <a:r>
              <a:rPr lang="en-US" sz="1100" b="1" dirty="0">
                <a:solidFill>
                  <a:srgbClr val="FF0000"/>
                </a:solidFill>
                <a:latin typeface="Segoe UI Light" panose="020B0502040204020203" pitchFamily="34" charset="0"/>
                <a:cs typeface="Segoe UI Light" panose="020B0502040204020203" pitchFamily="34" charset="0"/>
              </a:rPr>
              <a:t>compared to their Leader’s Lead</a:t>
            </a:r>
          </a:p>
          <a:p>
            <a:endParaRPr lang="en-US" sz="1100" dirty="0">
              <a:latin typeface="Segoe UI Light" panose="020B0502040204020203" pitchFamily="34" charset="0"/>
              <a:cs typeface="Segoe UI Light" panose="020B0502040204020203" pitchFamily="34" charset="0"/>
            </a:endParaRPr>
          </a:p>
          <a:p>
            <a:endParaRPr lang="en-US" sz="11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9075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F70131EA-AC8E-74CF-3F03-5A8AA9014CE3}"/>
              </a:ext>
            </a:extLst>
          </p:cNvPr>
          <p:cNvSpPr/>
          <p:nvPr/>
        </p:nvSpPr>
        <p:spPr>
          <a:xfrm>
            <a:off x="487442" y="1621310"/>
            <a:ext cx="4498308" cy="4496617"/>
          </a:xfrm>
          <a:prstGeom prst="roundRect">
            <a:avLst>
              <a:gd name="adj" fmla="val 4832"/>
            </a:avLst>
          </a:prstGeom>
          <a:solidFill>
            <a:schemeClr val="tx2"/>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Google Shape;1064;p47">
            <a:hlinkClick r:id="" action="ppaction://noaction"/>
          </p:cNvPr>
          <p:cNvSpPr txBox="1">
            <a:spLocks noGrp="1"/>
          </p:cNvSpPr>
          <p:nvPr>
            <p:ph type="subTitle" idx="6"/>
          </p:nvPr>
        </p:nvSpPr>
        <p:spPr>
          <a:xfrm>
            <a:off x="3398598" y="174350"/>
            <a:ext cx="1005900" cy="405300"/>
          </a:xfrm>
          <a:prstGeom prst="rect">
            <a:avLst/>
          </a:prstGeom>
        </p:spPr>
        <p:txBody>
          <a:bodyPr spcFirstLastPara="1" wrap="square" lIns="91425" tIns="91425" rIns="91425" bIns="91425" anchor="ctr" anchorCtr="0">
            <a:noAutofit/>
          </a:bodyPr>
          <a:lstStyle/>
          <a:p>
            <a:pPr marL="0" indent="0"/>
            <a:r>
              <a:rPr lang="en" dirty="0"/>
              <a:t>INITIAL ANALYSIS</a:t>
            </a:r>
            <a:endParaRPr dirty="0"/>
          </a:p>
        </p:txBody>
      </p:sp>
      <p:sp>
        <p:nvSpPr>
          <p:cNvPr id="1067" name="Google Shape;1067;p47">
            <a:hlinkClick r:id="rId3" action="ppaction://hlinksldjump"/>
          </p:cNvPr>
          <p:cNvSpPr txBox="1">
            <a:spLocks noGrp="1"/>
          </p:cNvSpPr>
          <p:nvPr>
            <p:ph type="subTitle" idx="5"/>
          </p:nvPr>
        </p:nvSpPr>
        <p:spPr>
          <a:xfrm>
            <a:off x="2450373" y="174350"/>
            <a:ext cx="1005900" cy="405300"/>
          </a:xfrm>
          <a:prstGeom prst="rect">
            <a:avLst/>
          </a:prstGeom>
        </p:spPr>
        <p:txBody>
          <a:bodyPr spcFirstLastPara="1" wrap="square" lIns="91425" tIns="91425" rIns="91425" bIns="91425" anchor="ctr" anchorCtr="0">
            <a:noAutofit/>
          </a:bodyPr>
          <a:lstStyle/>
          <a:p>
            <a:pPr marL="0" indent="0"/>
            <a:r>
              <a:rPr lang="en" dirty="0"/>
              <a:t>SCOPE</a:t>
            </a:r>
            <a:endParaRPr dirty="0"/>
          </a:p>
        </p:txBody>
      </p:sp>
      <p:sp>
        <p:nvSpPr>
          <p:cNvPr id="1068" name="Google Shape;1068;p47">
            <a:hlinkClick r:id="rId3" action="ppaction://hlinksldjump"/>
          </p:cNvPr>
          <p:cNvSpPr txBox="1">
            <a:spLocks noGrp="1"/>
          </p:cNvSpPr>
          <p:nvPr>
            <p:ph type="subTitle" idx="7"/>
          </p:nvPr>
        </p:nvSpPr>
        <p:spPr>
          <a:xfrm>
            <a:off x="4346823" y="174350"/>
            <a:ext cx="1005900" cy="405300"/>
          </a:xfrm>
          <a:prstGeom prst="rect">
            <a:avLst/>
          </a:prstGeom>
        </p:spPr>
        <p:txBody>
          <a:bodyPr spcFirstLastPara="1" wrap="square" lIns="91425" tIns="91425" rIns="91425" bIns="91425" anchor="ctr" anchorCtr="0">
            <a:noAutofit/>
          </a:bodyPr>
          <a:lstStyle/>
          <a:p>
            <a:pPr marL="0" indent="0"/>
            <a:r>
              <a:rPr lang="en" b="1" dirty="0">
                <a:solidFill>
                  <a:schemeClr val="accent2"/>
                </a:solidFill>
              </a:rPr>
              <a:t>EVEN MORE ANALYSIS</a:t>
            </a:r>
            <a:endParaRPr b="1" dirty="0">
              <a:solidFill>
                <a:schemeClr val="accent2"/>
              </a:solidFill>
            </a:endParaRPr>
          </a:p>
        </p:txBody>
      </p:sp>
      <p:sp>
        <p:nvSpPr>
          <p:cNvPr id="1070" name="Google Shape;1070;p47">
            <a:hlinkClick r:id="rId4" action="ppaction://hlinksldjump"/>
          </p:cNvPr>
          <p:cNvSpPr txBox="1">
            <a:spLocks noGrp="1"/>
          </p:cNvSpPr>
          <p:nvPr>
            <p:ph type="subTitle" idx="8"/>
          </p:nvPr>
        </p:nvSpPr>
        <p:spPr>
          <a:xfrm>
            <a:off x="5295048" y="174350"/>
            <a:ext cx="1682496" cy="405300"/>
          </a:xfrm>
          <a:prstGeom prst="rect">
            <a:avLst/>
          </a:prstGeom>
        </p:spPr>
        <p:txBody>
          <a:bodyPr spcFirstLastPara="1" wrap="square" lIns="91425" tIns="91425" rIns="91425" bIns="91425" anchor="ctr" anchorCtr="0">
            <a:noAutofit/>
          </a:bodyPr>
          <a:lstStyle/>
          <a:p>
            <a:pPr marL="0" indent="0"/>
            <a:r>
              <a:rPr lang="en" dirty="0"/>
              <a:t>RECOMMENDATIONS</a:t>
            </a:r>
            <a:endParaRPr dirty="0"/>
          </a:p>
        </p:txBody>
      </p:sp>
      <p:sp>
        <p:nvSpPr>
          <p:cNvPr id="1086" name="Google Shape;1086;p47"/>
          <p:cNvSpPr/>
          <p:nvPr/>
        </p:nvSpPr>
        <p:spPr>
          <a:xfrm rot="10800000">
            <a:off x="4501323" y="655561"/>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endParaRPr/>
          </a:p>
        </p:txBody>
      </p:sp>
      <p:sp>
        <p:nvSpPr>
          <p:cNvPr id="1095" name="Google Shape;1095;p47"/>
          <p:cNvSpPr/>
          <p:nvPr/>
        </p:nvSpPr>
        <p:spPr>
          <a:xfrm>
            <a:off x="9701576" y="5640454"/>
            <a:ext cx="306000" cy="306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sp>
        <p:nvSpPr>
          <p:cNvPr id="1096" name="Google Shape;1096;p47"/>
          <p:cNvSpPr txBox="1">
            <a:spLocks noGrp="1"/>
          </p:cNvSpPr>
          <p:nvPr>
            <p:ph type="subTitle" idx="9"/>
          </p:nvPr>
        </p:nvSpPr>
        <p:spPr>
          <a:xfrm>
            <a:off x="7914906" y="6316950"/>
            <a:ext cx="2286600" cy="405300"/>
          </a:xfrm>
          <a:prstGeom prst="rect">
            <a:avLst/>
          </a:prstGeom>
        </p:spPr>
        <p:txBody>
          <a:bodyPr spcFirstLastPara="1" wrap="square" lIns="91425" tIns="91425" rIns="91425" bIns="91425" anchor="ctr" anchorCtr="0">
            <a:noAutofit/>
          </a:bodyPr>
          <a:lstStyle/>
          <a:p>
            <a:pPr marL="0" indent="0"/>
            <a:endParaRPr dirty="0"/>
          </a:p>
        </p:txBody>
      </p:sp>
      <p:sp>
        <p:nvSpPr>
          <p:cNvPr id="12" name="Google Shape;835;p38">
            <a:extLst>
              <a:ext uri="{FF2B5EF4-FFF2-40B4-BE49-F238E27FC236}">
                <a16:creationId xmlns:a16="http://schemas.microsoft.com/office/drawing/2014/main" id="{63B72767-731F-DD9C-1128-492E7005DEEA}"/>
              </a:ext>
            </a:extLst>
          </p:cNvPr>
          <p:cNvSpPr txBox="1">
            <a:spLocks noGrp="1"/>
          </p:cNvSpPr>
          <p:nvPr>
            <p:ph type="title"/>
          </p:nvPr>
        </p:nvSpPr>
        <p:spPr>
          <a:xfrm>
            <a:off x="487442" y="793704"/>
            <a:ext cx="9131222" cy="572700"/>
          </a:xfrm>
          <a:prstGeom prst="rect">
            <a:avLst/>
          </a:prstGeom>
        </p:spPr>
        <p:txBody>
          <a:bodyPr spcFirstLastPara="1" wrap="square" lIns="91425" tIns="91425" rIns="91425" bIns="91425" anchor="ctr" anchorCtr="0">
            <a:noAutofit/>
          </a:bodyPr>
          <a:lstStyle/>
          <a:p>
            <a:pPr algn="l"/>
            <a:r>
              <a:rPr lang="en-US" sz="2500" dirty="0">
                <a:latin typeface="Segoe UI Light" panose="020B0502040204020203" pitchFamily="34" charset="0"/>
                <a:cs typeface="Segoe UI Light" panose="020B0502040204020203" pitchFamily="34" charset="0"/>
              </a:rPr>
              <a:t>Other Factors that may affect Engagement Rating </a:t>
            </a:r>
            <a:endParaRPr sz="2500" dirty="0">
              <a:latin typeface="Segoe UI Light" panose="020B0502040204020203" pitchFamily="34" charset="0"/>
              <a:cs typeface="Segoe UI Light" panose="020B0502040204020203" pitchFamily="34" charset="0"/>
            </a:endParaRPr>
          </a:p>
        </p:txBody>
      </p:sp>
      <p:sp>
        <p:nvSpPr>
          <p:cNvPr id="17" name="Rectangle 16">
            <a:extLst>
              <a:ext uri="{FF2B5EF4-FFF2-40B4-BE49-F238E27FC236}">
                <a16:creationId xmlns:a16="http://schemas.microsoft.com/office/drawing/2014/main" id="{384DE8EA-51D7-D35C-8E73-A57AFF16C445}"/>
              </a:ext>
            </a:extLst>
          </p:cNvPr>
          <p:cNvSpPr/>
          <p:nvPr/>
        </p:nvSpPr>
        <p:spPr>
          <a:xfrm>
            <a:off x="488950" y="6316950"/>
            <a:ext cx="1670050" cy="3891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132F2C78-7523-15EC-DBF2-03E71881F4A6}"/>
              </a:ext>
            </a:extLst>
          </p:cNvPr>
          <p:cNvPicPr>
            <a:picLocks noChangeAspect="1"/>
          </p:cNvPicPr>
          <p:nvPr/>
        </p:nvPicPr>
        <p:blipFill>
          <a:blip r:embed="rId5"/>
          <a:stretch>
            <a:fillRect/>
          </a:stretch>
        </p:blipFill>
        <p:spPr>
          <a:xfrm>
            <a:off x="625049" y="1913256"/>
            <a:ext cx="4212122" cy="4190508"/>
          </a:xfrm>
          <a:prstGeom prst="rect">
            <a:avLst/>
          </a:prstGeom>
        </p:spPr>
      </p:pic>
      <p:sp>
        <p:nvSpPr>
          <p:cNvPr id="25" name="Rectangle: Rounded Corners 24">
            <a:extLst>
              <a:ext uri="{FF2B5EF4-FFF2-40B4-BE49-F238E27FC236}">
                <a16:creationId xmlns:a16="http://schemas.microsoft.com/office/drawing/2014/main" id="{6BF4DEE5-4244-86E0-31CB-1FC6F0BFF2EA}"/>
              </a:ext>
            </a:extLst>
          </p:cNvPr>
          <p:cNvSpPr/>
          <p:nvPr/>
        </p:nvSpPr>
        <p:spPr>
          <a:xfrm>
            <a:off x="5054689" y="1621309"/>
            <a:ext cx="4498308" cy="4496617"/>
          </a:xfrm>
          <a:prstGeom prst="roundRect">
            <a:avLst>
              <a:gd name="adj" fmla="val 4832"/>
            </a:avLst>
          </a:prstGeom>
          <a:solidFill>
            <a:schemeClr val="tx2"/>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hart 21">
            <a:extLst>
              <a:ext uri="{FF2B5EF4-FFF2-40B4-BE49-F238E27FC236}">
                <a16:creationId xmlns:a16="http://schemas.microsoft.com/office/drawing/2014/main" id="{E64A9DF1-933A-6491-B291-F92C60F72D82}"/>
              </a:ext>
            </a:extLst>
          </p:cNvPr>
          <p:cNvGraphicFramePr>
            <a:graphicFrameLocks/>
          </p:cNvGraphicFramePr>
          <p:nvPr>
            <p:extLst>
              <p:ext uri="{D42A27DB-BD31-4B8C-83A1-F6EECF244321}">
                <p14:modId xmlns:p14="http://schemas.microsoft.com/office/powerpoint/2010/main" val="893422496"/>
              </p:ext>
            </p:extLst>
          </p:nvPr>
        </p:nvGraphicFramePr>
        <p:xfrm>
          <a:off x="5295048" y="1913256"/>
          <a:ext cx="3938992" cy="4151040"/>
        </p:xfrm>
        <a:graphic>
          <a:graphicData uri="http://schemas.openxmlformats.org/drawingml/2006/chart">
            <c:chart xmlns:c="http://schemas.openxmlformats.org/drawingml/2006/chart" xmlns:r="http://schemas.openxmlformats.org/officeDocument/2006/relationships" r:id="rId6"/>
          </a:graphicData>
        </a:graphic>
      </p:graphicFrame>
      <p:sp>
        <p:nvSpPr>
          <p:cNvPr id="26" name="Google Shape;836;p38">
            <a:extLst>
              <a:ext uri="{FF2B5EF4-FFF2-40B4-BE49-F238E27FC236}">
                <a16:creationId xmlns:a16="http://schemas.microsoft.com/office/drawing/2014/main" id="{832F7564-E193-E624-98F5-DBFC7093FBF5}"/>
              </a:ext>
            </a:extLst>
          </p:cNvPr>
          <p:cNvSpPr txBox="1">
            <a:spLocks/>
          </p:cNvSpPr>
          <p:nvPr/>
        </p:nvSpPr>
        <p:spPr>
          <a:xfrm>
            <a:off x="1538433" y="1641432"/>
            <a:ext cx="2347738" cy="2718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r>
              <a:rPr lang="en-US" b="1" dirty="0">
                <a:solidFill>
                  <a:schemeClr val="accent6">
                    <a:lumMod val="10000"/>
                  </a:schemeClr>
                </a:solidFill>
                <a:latin typeface="Segoe UI Light" panose="020B0502040204020203" pitchFamily="34" charset="0"/>
                <a:cs typeface="Segoe UI Light" panose="020B0502040204020203" pitchFamily="34" charset="0"/>
              </a:rPr>
              <a:t>Correlation</a:t>
            </a:r>
          </a:p>
        </p:txBody>
      </p:sp>
      <p:sp>
        <p:nvSpPr>
          <p:cNvPr id="27" name="Google Shape;836;p38">
            <a:extLst>
              <a:ext uri="{FF2B5EF4-FFF2-40B4-BE49-F238E27FC236}">
                <a16:creationId xmlns:a16="http://schemas.microsoft.com/office/drawing/2014/main" id="{18A0564E-2AF5-A5B4-A247-D8C08E5B366C}"/>
              </a:ext>
            </a:extLst>
          </p:cNvPr>
          <p:cNvSpPr txBox="1">
            <a:spLocks/>
          </p:cNvSpPr>
          <p:nvPr/>
        </p:nvSpPr>
        <p:spPr>
          <a:xfrm>
            <a:off x="5435253" y="1641432"/>
            <a:ext cx="3938992" cy="2718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r>
              <a:rPr lang="en-US" b="1" dirty="0">
                <a:solidFill>
                  <a:schemeClr val="accent6">
                    <a:lumMod val="10000"/>
                  </a:schemeClr>
                </a:solidFill>
                <a:latin typeface="Segoe UI Light" panose="020B0502040204020203" pitchFamily="34" charset="0"/>
                <a:cs typeface="Segoe UI Light" panose="020B0502040204020203" pitchFamily="34" charset="0"/>
              </a:rPr>
              <a:t>Linear Regression Coefficient</a:t>
            </a:r>
          </a:p>
        </p:txBody>
      </p:sp>
      <p:sp>
        <p:nvSpPr>
          <p:cNvPr id="28" name="Rectangle: Rounded Corners 27">
            <a:extLst>
              <a:ext uri="{FF2B5EF4-FFF2-40B4-BE49-F238E27FC236}">
                <a16:creationId xmlns:a16="http://schemas.microsoft.com/office/drawing/2014/main" id="{8FDFE5C2-70EF-5054-C441-226D312CCA90}"/>
              </a:ext>
            </a:extLst>
          </p:cNvPr>
          <p:cNvSpPr/>
          <p:nvPr/>
        </p:nvSpPr>
        <p:spPr>
          <a:xfrm>
            <a:off x="9618663" y="1621309"/>
            <a:ext cx="2239257" cy="4496616"/>
          </a:xfrm>
          <a:prstGeom prst="roundRect">
            <a:avLst>
              <a:gd name="adj" fmla="val 4832"/>
            </a:avLst>
          </a:prstGeom>
          <a:solidFill>
            <a:schemeClr val="tx2"/>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b="1" dirty="0">
                <a:solidFill>
                  <a:schemeClr val="accent6">
                    <a:lumMod val="10000"/>
                  </a:schemeClr>
                </a:solidFill>
                <a:latin typeface="Segoe UI Light" panose="020B0502040204020203" pitchFamily="34" charset="0"/>
                <a:cs typeface="Segoe UI Light" panose="020B0502040204020203" pitchFamily="34" charset="0"/>
              </a:rPr>
              <a:t>Key Takeaways / Anecdotes:</a:t>
            </a:r>
          </a:p>
          <a:p>
            <a:endParaRPr lang="en-US" sz="1100" b="1" dirty="0">
              <a:solidFill>
                <a:schemeClr val="accent6">
                  <a:lumMod val="10000"/>
                </a:schemeClr>
              </a:solidFill>
              <a:latin typeface="Segoe UI Light" panose="020B0502040204020203" pitchFamily="34" charset="0"/>
              <a:cs typeface="Segoe UI Light" panose="020B0502040204020203" pitchFamily="34" charset="0"/>
            </a:endParaRPr>
          </a:p>
          <a:p>
            <a:r>
              <a:rPr lang="en-US" sz="1100" b="1" dirty="0">
                <a:solidFill>
                  <a:schemeClr val="accent6">
                    <a:lumMod val="10000"/>
                  </a:schemeClr>
                </a:solidFill>
                <a:latin typeface="Segoe UI Light" panose="020B0502040204020203" pitchFamily="34" charset="0"/>
                <a:cs typeface="Segoe UI Light" panose="020B0502040204020203" pitchFamily="34" charset="0"/>
              </a:rPr>
              <a:t>Correlation:</a:t>
            </a:r>
            <a:endParaRPr lang="en-US" sz="1100" dirty="0">
              <a:solidFill>
                <a:schemeClr val="accent6">
                  <a:lumMod val="10000"/>
                </a:schemeClr>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sz="1100" dirty="0">
                <a:solidFill>
                  <a:schemeClr val="accent6">
                    <a:lumMod val="10000"/>
                  </a:schemeClr>
                </a:solidFill>
                <a:latin typeface="Segoe UI Light" panose="020B0502040204020203" pitchFamily="34" charset="0"/>
                <a:cs typeface="Segoe UI Light" panose="020B0502040204020203" pitchFamily="34" charset="0"/>
              </a:rPr>
              <a:t>All is strongly correlated with one another</a:t>
            </a:r>
          </a:p>
          <a:p>
            <a:pPr marL="171450" indent="-171450">
              <a:buFont typeface="Arial" panose="020B0604020202020204" pitchFamily="34" charset="0"/>
              <a:buChar char="•"/>
            </a:pPr>
            <a:r>
              <a:rPr lang="en-US" sz="1100" b="1" dirty="0">
                <a:solidFill>
                  <a:schemeClr val="accent6">
                    <a:lumMod val="10000"/>
                  </a:schemeClr>
                </a:solidFill>
                <a:latin typeface="Segoe UI Light" panose="020B0502040204020203" pitchFamily="34" charset="0"/>
                <a:cs typeface="Segoe UI Light" panose="020B0502040204020203" pitchFamily="34" charset="0"/>
              </a:rPr>
              <a:t>Pay Satisfaction </a:t>
            </a:r>
            <a:r>
              <a:rPr lang="en-US" sz="1100" dirty="0">
                <a:solidFill>
                  <a:schemeClr val="accent6">
                    <a:lumMod val="10000"/>
                  </a:schemeClr>
                </a:solidFill>
                <a:latin typeface="Segoe UI Light" panose="020B0502040204020203" pitchFamily="34" charset="0"/>
                <a:cs typeface="Segoe UI Light" panose="020B0502040204020203" pitchFamily="34" charset="0"/>
              </a:rPr>
              <a:t>somehow bleeds to other variables as an indicator when answering some question related to </a:t>
            </a:r>
            <a:r>
              <a:rPr lang="en-US" sz="1100" b="1" dirty="0">
                <a:solidFill>
                  <a:schemeClr val="accent6">
                    <a:lumMod val="10000"/>
                  </a:schemeClr>
                </a:solidFill>
                <a:latin typeface="Segoe UI Light" panose="020B0502040204020203" pitchFamily="34" charset="0"/>
                <a:cs typeface="Segoe UI Light" panose="020B0502040204020203" pitchFamily="34" charset="0"/>
              </a:rPr>
              <a:t>DEIA Index, Performance Confidence Index and Global Satisfaction</a:t>
            </a:r>
          </a:p>
          <a:p>
            <a:endParaRPr lang="en-US" sz="1100" dirty="0">
              <a:solidFill>
                <a:schemeClr val="accent6">
                  <a:lumMod val="10000"/>
                </a:schemeClr>
              </a:solidFill>
              <a:latin typeface="Segoe UI Light" panose="020B0502040204020203" pitchFamily="34" charset="0"/>
              <a:cs typeface="Segoe UI Light" panose="020B0502040204020203" pitchFamily="34" charset="0"/>
            </a:endParaRPr>
          </a:p>
          <a:p>
            <a:r>
              <a:rPr lang="en-US" sz="1100" b="1" dirty="0">
                <a:solidFill>
                  <a:schemeClr val="accent6">
                    <a:lumMod val="10000"/>
                  </a:schemeClr>
                </a:solidFill>
                <a:latin typeface="Segoe UI Light" panose="020B0502040204020203" pitchFamily="34" charset="0"/>
                <a:cs typeface="Segoe UI Light" panose="020B0502040204020203" pitchFamily="34" charset="0"/>
              </a:rPr>
              <a:t>Coefficient:</a:t>
            </a:r>
          </a:p>
          <a:p>
            <a:pPr marL="171450" indent="-171450">
              <a:buFont typeface="Arial" panose="020B0604020202020204" pitchFamily="34" charset="0"/>
              <a:buChar char="•"/>
            </a:pPr>
            <a:r>
              <a:rPr lang="en-US" sz="1100" dirty="0">
                <a:solidFill>
                  <a:schemeClr val="accent6">
                    <a:lumMod val="10000"/>
                  </a:schemeClr>
                </a:solidFill>
                <a:latin typeface="Segoe UI Light" panose="020B0502040204020203" pitchFamily="34" charset="0"/>
                <a:cs typeface="Segoe UI Light" panose="020B0502040204020203" pitchFamily="34" charset="0"/>
              </a:rPr>
              <a:t>Movements in coefficient value were observed, the variables considered in the survey shows an idea as to what are the actual things being considered by employees when casting votes on the survey</a:t>
            </a:r>
          </a:p>
          <a:p>
            <a:endParaRPr lang="en-US" sz="1100" dirty="0">
              <a:latin typeface="Segoe UI Light" panose="020B0502040204020203" pitchFamily="34" charset="0"/>
              <a:cs typeface="Segoe UI Light"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28" name="Google Shape;1328;p53"/>
          <p:cNvSpPr txBox="1">
            <a:spLocks noGrp="1"/>
          </p:cNvSpPr>
          <p:nvPr>
            <p:ph type="subTitle" idx="1"/>
          </p:nvPr>
        </p:nvSpPr>
        <p:spPr>
          <a:xfrm>
            <a:off x="7914906" y="6316950"/>
            <a:ext cx="2286600" cy="405300"/>
          </a:xfrm>
          <a:prstGeom prst="rect">
            <a:avLst/>
          </a:prstGeom>
        </p:spPr>
        <p:txBody>
          <a:bodyPr spcFirstLastPara="1" wrap="square" lIns="91425" tIns="91425" rIns="91425" bIns="91425" anchor="ctr" anchorCtr="0">
            <a:noAutofit/>
          </a:bodyPr>
          <a:lstStyle/>
          <a:p>
            <a:pPr marL="0" indent="0"/>
            <a:endParaRPr lang="en-US" dirty="0"/>
          </a:p>
        </p:txBody>
      </p:sp>
      <p:sp>
        <p:nvSpPr>
          <p:cNvPr id="1329" name="Google Shape;1329;p53">
            <a:hlinkClick r:id="rId3" action="ppaction://hlinksldjump"/>
          </p:cNvPr>
          <p:cNvSpPr txBox="1">
            <a:spLocks noGrp="1"/>
          </p:cNvSpPr>
          <p:nvPr>
            <p:ph type="subTitle" idx="2"/>
          </p:nvPr>
        </p:nvSpPr>
        <p:spPr>
          <a:xfrm>
            <a:off x="2450373" y="174350"/>
            <a:ext cx="1005900" cy="405300"/>
          </a:xfrm>
          <a:prstGeom prst="rect">
            <a:avLst/>
          </a:prstGeom>
        </p:spPr>
        <p:txBody>
          <a:bodyPr spcFirstLastPara="1" wrap="square" lIns="91425" tIns="91425" rIns="91425" bIns="91425" anchor="ctr" anchorCtr="0">
            <a:noAutofit/>
          </a:bodyPr>
          <a:lstStyle/>
          <a:p>
            <a:pPr marL="0" indent="0"/>
            <a:r>
              <a:rPr lang="en" dirty="0"/>
              <a:t>SCOPE</a:t>
            </a:r>
            <a:endParaRPr dirty="0"/>
          </a:p>
        </p:txBody>
      </p:sp>
      <p:sp>
        <p:nvSpPr>
          <p:cNvPr id="1330" name="Google Shape;1330;p53">
            <a:hlinkClick r:id="" action="ppaction://noaction"/>
          </p:cNvPr>
          <p:cNvSpPr txBox="1">
            <a:spLocks noGrp="1"/>
          </p:cNvSpPr>
          <p:nvPr>
            <p:ph type="subTitle" idx="3"/>
          </p:nvPr>
        </p:nvSpPr>
        <p:spPr>
          <a:xfrm>
            <a:off x="3398598" y="174350"/>
            <a:ext cx="1005900" cy="405300"/>
          </a:xfrm>
          <a:prstGeom prst="rect">
            <a:avLst/>
          </a:prstGeom>
        </p:spPr>
        <p:txBody>
          <a:bodyPr spcFirstLastPara="1" wrap="square" lIns="91425" tIns="91425" rIns="91425" bIns="91425" anchor="ctr" anchorCtr="0">
            <a:noAutofit/>
          </a:bodyPr>
          <a:lstStyle/>
          <a:p>
            <a:pPr marL="0" indent="0"/>
            <a:r>
              <a:rPr lang="en" dirty="0"/>
              <a:t>INITIAL ANALYSIS</a:t>
            </a:r>
            <a:endParaRPr dirty="0"/>
          </a:p>
        </p:txBody>
      </p:sp>
      <p:sp>
        <p:nvSpPr>
          <p:cNvPr id="1331" name="Google Shape;1331;p53">
            <a:hlinkClick r:id="rId3" action="ppaction://hlinksldjump"/>
          </p:cNvPr>
          <p:cNvSpPr txBox="1">
            <a:spLocks noGrp="1"/>
          </p:cNvSpPr>
          <p:nvPr>
            <p:ph type="subTitle" idx="4"/>
          </p:nvPr>
        </p:nvSpPr>
        <p:spPr>
          <a:xfrm>
            <a:off x="4346823" y="174350"/>
            <a:ext cx="1005900" cy="405300"/>
          </a:xfrm>
          <a:prstGeom prst="rect">
            <a:avLst/>
          </a:prstGeom>
        </p:spPr>
        <p:txBody>
          <a:bodyPr spcFirstLastPara="1" wrap="square" lIns="91425" tIns="91425" rIns="91425" bIns="91425" anchor="ctr" anchorCtr="0">
            <a:noAutofit/>
          </a:bodyPr>
          <a:lstStyle/>
          <a:p>
            <a:pPr marL="0" indent="0"/>
            <a:r>
              <a:rPr lang="en" dirty="0"/>
              <a:t>EVEN MORE ANALYSIS</a:t>
            </a:r>
            <a:endParaRPr dirty="0"/>
          </a:p>
        </p:txBody>
      </p:sp>
      <p:sp>
        <p:nvSpPr>
          <p:cNvPr id="1332" name="Google Shape;1332;p53">
            <a:hlinkClick r:id="rId4" action="ppaction://hlinksldjump"/>
          </p:cNvPr>
          <p:cNvSpPr txBox="1">
            <a:spLocks noGrp="1"/>
          </p:cNvSpPr>
          <p:nvPr>
            <p:ph type="subTitle" idx="5"/>
          </p:nvPr>
        </p:nvSpPr>
        <p:spPr>
          <a:xfrm>
            <a:off x="5295048" y="174350"/>
            <a:ext cx="1682496" cy="405300"/>
          </a:xfrm>
          <a:prstGeom prst="rect">
            <a:avLst/>
          </a:prstGeom>
        </p:spPr>
        <p:txBody>
          <a:bodyPr spcFirstLastPara="1" wrap="square" lIns="91425" tIns="91425" rIns="91425" bIns="91425" anchor="ctr" anchorCtr="0">
            <a:noAutofit/>
          </a:bodyPr>
          <a:lstStyle/>
          <a:p>
            <a:pPr marL="0" indent="0"/>
            <a:r>
              <a:rPr lang="en" b="1">
                <a:solidFill>
                  <a:schemeClr val="accent2"/>
                </a:solidFill>
              </a:rPr>
              <a:t>RECOMMENDATIONS</a:t>
            </a:r>
            <a:endParaRPr b="1" dirty="0">
              <a:solidFill>
                <a:schemeClr val="accent2"/>
              </a:solidFill>
            </a:endParaRPr>
          </a:p>
        </p:txBody>
      </p:sp>
      <p:sp>
        <p:nvSpPr>
          <p:cNvPr id="1341" name="Google Shape;1341;p53"/>
          <p:cNvSpPr/>
          <p:nvPr/>
        </p:nvSpPr>
        <p:spPr>
          <a:xfrm rot="10800000">
            <a:off x="5449559" y="655561"/>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endParaRPr/>
          </a:p>
        </p:txBody>
      </p:sp>
      <p:sp>
        <p:nvSpPr>
          <p:cNvPr id="4" name="Rectangle 3">
            <a:extLst>
              <a:ext uri="{FF2B5EF4-FFF2-40B4-BE49-F238E27FC236}">
                <a16:creationId xmlns:a16="http://schemas.microsoft.com/office/drawing/2014/main" id="{ACE2F0D1-6930-0FD3-F517-77217618326A}"/>
              </a:ext>
            </a:extLst>
          </p:cNvPr>
          <p:cNvSpPr/>
          <p:nvPr/>
        </p:nvSpPr>
        <p:spPr>
          <a:xfrm>
            <a:off x="488950" y="6316950"/>
            <a:ext cx="1670050" cy="3891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Google Shape;835;p38">
            <a:extLst>
              <a:ext uri="{FF2B5EF4-FFF2-40B4-BE49-F238E27FC236}">
                <a16:creationId xmlns:a16="http://schemas.microsoft.com/office/drawing/2014/main" id="{91878331-25B9-1287-A2F2-7BC9091F5B30}"/>
              </a:ext>
            </a:extLst>
          </p:cNvPr>
          <p:cNvSpPr txBox="1">
            <a:spLocks noGrp="1"/>
          </p:cNvSpPr>
          <p:nvPr>
            <p:ph type="title"/>
          </p:nvPr>
        </p:nvSpPr>
        <p:spPr>
          <a:xfrm>
            <a:off x="414440" y="876230"/>
            <a:ext cx="3542400" cy="572700"/>
          </a:xfrm>
          <a:prstGeom prst="rect">
            <a:avLst/>
          </a:prstGeom>
        </p:spPr>
        <p:txBody>
          <a:bodyPr spcFirstLastPara="1" wrap="square" lIns="91425" tIns="91425" rIns="91425" bIns="91425" anchor="ctr" anchorCtr="0">
            <a:noAutofit/>
          </a:bodyPr>
          <a:lstStyle/>
          <a:p>
            <a:pPr algn="l"/>
            <a:r>
              <a:rPr lang="en" dirty="0"/>
              <a:t>Call to Action</a:t>
            </a:r>
            <a:endParaRPr dirty="0"/>
          </a:p>
        </p:txBody>
      </p:sp>
      <p:sp>
        <p:nvSpPr>
          <p:cNvPr id="19" name="Google Shape;836;p38">
            <a:extLst>
              <a:ext uri="{FF2B5EF4-FFF2-40B4-BE49-F238E27FC236}">
                <a16:creationId xmlns:a16="http://schemas.microsoft.com/office/drawing/2014/main" id="{F95DD483-311B-740D-0BBC-19EE4394641B}"/>
              </a:ext>
            </a:extLst>
          </p:cNvPr>
          <p:cNvSpPr txBox="1">
            <a:spLocks/>
          </p:cNvSpPr>
          <p:nvPr/>
        </p:nvSpPr>
        <p:spPr>
          <a:xfrm>
            <a:off x="422115" y="1465885"/>
            <a:ext cx="11347770" cy="7272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285750" indent="-285750" algn="l">
              <a:buFont typeface="Arial" panose="020B0604020202020204" pitchFamily="34" charset="0"/>
              <a:buChar char="•"/>
            </a:pPr>
            <a:r>
              <a:rPr lang="en-US" b="1" dirty="0">
                <a:solidFill>
                  <a:schemeClr val="accent6">
                    <a:lumMod val="10000"/>
                  </a:schemeClr>
                </a:solidFill>
              </a:rPr>
              <a:t>Very small organizations</a:t>
            </a:r>
            <a:r>
              <a:rPr lang="en-US" dirty="0">
                <a:solidFill>
                  <a:schemeClr val="accent6">
                    <a:lumMod val="10000"/>
                  </a:schemeClr>
                </a:solidFill>
              </a:rPr>
              <a:t> need some care as majority of the population who engaged on the survey in that group has a lot of sentiments that needs to be addressed by their leaders</a:t>
            </a:r>
          </a:p>
        </p:txBody>
      </p:sp>
      <p:graphicFrame>
        <p:nvGraphicFramePr>
          <p:cNvPr id="25" name="Table 24">
            <a:extLst>
              <a:ext uri="{FF2B5EF4-FFF2-40B4-BE49-F238E27FC236}">
                <a16:creationId xmlns:a16="http://schemas.microsoft.com/office/drawing/2014/main" id="{CE7D2390-E52E-9504-1F38-9CF8C632DFB7}"/>
              </a:ext>
            </a:extLst>
          </p:cNvPr>
          <p:cNvGraphicFramePr>
            <a:graphicFrameLocks noGrp="1"/>
          </p:cNvGraphicFramePr>
          <p:nvPr>
            <p:extLst>
              <p:ext uri="{D42A27DB-BD31-4B8C-83A1-F6EECF244321}">
                <p14:modId xmlns:p14="http://schemas.microsoft.com/office/powerpoint/2010/main" val="1673097676"/>
              </p:ext>
            </p:extLst>
          </p:nvPr>
        </p:nvGraphicFramePr>
        <p:xfrm>
          <a:off x="465590" y="2140500"/>
          <a:ext cx="11361738" cy="301372"/>
        </p:xfrm>
        <a:graphic>
          <a:graphicData uri="http://schemas.openxmlformats.org/drawingml/2006/table">
            <a:tbl>
              <a:tblPr/>
              <a:tblGrid>
                <a:gridCol w="1315993">
                  <a:extLst>
                    <a:ext uri="{9D8B030D-6E8A-4147-A177-3AD203B41FA5}">
                      <a16:colId xmlns:a16="http://schemas.microsoft.com/office/drawing/2014/main" val="2895131717"/>
                    </a:ext>
                  </a:extLst>
                </a:gridCol>
                <a:gridCol w="1265764">
                  <a:extLst>
                    <a:ext uri="{9D8B030D-6E8A-4147-A177-3AD203B41FA5}">
                      <a16:colId xmlns:a16="http://schemas.microsoft.com/office/drawing/2014/main" val="3161954303"/>
                    </a:ext>
                  </a:extLst>
                </a:gridCol>
                <a:gridCol w="552516">
                  <a:extLst>
                    <a:ext uri="{9D8B030D-6E8A-4147-A177-3AD203B41FA5}">
                      <a16:colId xmlns:a16="http://schemas.microsoft.com/office/drawing/2014/main" val="3774283437"/>
                    </a:ext>
                  </a:extLst>
                </a:gridCol>
                <a:gridCol w="964391">
                  <a:extLst>
                    <a:ext uri="{9D8B030D-6E8A-4147-A177-3AD203B41FA5}">
                      <a16:colId xmlns:a16="http://schemas.microsoft.com/office/drawing/2014/main" val="3603421094"/>
                    </a:ext>
                  </a:extLst>
                </a:gridCol>
                <a:gridCol w="1175352">
                  <a:extLst>
                    <a:ext uri="{9D8B030D-6E8A-4147-A177-3AD203B41FA5}">
                      <a16:colId xmlns:a16="http://schemas.microsoft.com/office/drawing/2014/main" val="4042038303"/>
                    </a:ext>
                  </a:extLst>
                </a:gridCol>
                <a:gridCol w="632882">
                  <a:extLst>
                    <a:ext uri="{9D8B030D-6E8A-4147-A177-3AD203B41FA5}">
                      <a16:colId xmlns:a16="http://schemas.microsoft.com/office/drawing/2014/main" val="952644321"/>
                    </a:ext>
                  </a:extLst>
                </a:gridCol>
                <a:gridCol w="813705">
                  <a:extLst>
                    <a:ext uri="{9D8B030D-6E8A-4147-A177-3AD203B41FA5}">
                      <a16:colId xmlns:a16="http://schemas.microsoft.com/office/drawing/2014/main" val="953200641"/>
                    </a:ext>
                  </a:extLst>
                </a:gridCol>
                <a:gridCol w="1265764">
                  <a:extLst>
                    <a:ext uri="{9D8B030D-6E8A-4147-A177-3AD203B41FA5}">
                      <a16:colId xmlns:a16="http://schemas.microsoft.com/office/drawing/2014/main" val="470328065"/>
                    </a:ext>
                  </a:extLst>
                </a:gridCol>
                <a:gridCol w="552516">
                  <a:extLst>
                    <a:ext uri="{9D8B030D-6E8A-4147-A177-3AD203B41FA5}">
                      <a16:colId xmlns:a16="http://schemas.microsoft.com/office/drawing/2014/main" val="169993709"/>
                    </a:ext>
                  </a:extLst>
                </a:gridCol>
                <a:gridCol w="1315993">
                  <a:extLst>
                    <a:ext uri="{9D8B030D-6E8A-4147-A177-3AD203B41FA5}">
                      <a16:colId xmlns:a16="http://schemas.microsoft.com/office/drawing/2014/main" val="1000631528"/>
                    </a:ext>
                  </a:extLst>
                </a:gridCol>
                <a:gridCol w="683111">
                  <a:extLst>
                    <a:ext uri="{9D8B030D-6E8A-4147-A177-3AD203B41FA5}">
                      <a16:colId xmlns:a16="http://schemas.microsoft.com/office/drawing/2014/main" val="769204110"/>
                    </a:ext>
                  </a:extLst>
                </a:gridCol>
                <a:gridCol w="823751">
                  <a:extLst>
                    <a:ext uri="{9D8B030D-6E8A-4147-A177-3AD203B41FA5}">
                      <a16:colId xmlns:a16="http://schemas.microsoft.com/office/drawing/2014/main" val="2307493354"/>
                    </a:ext>
                  </a:extLst>
                </a:gridCol>
              </a:tblGrid>
              <a:tr h="150686">
                <a:tc>
                  <a:txBody>
                    <a:bodyPr/>
                    <a:lstStyle/>
                    <a:p>
                      <a:pPr algn="ctr" fontAlgn="b"/>
                      <a:r>
                        <a:rPr lang="en-US" sz="900" b="1" i="0" u="none" strike="noStrike" dirty="0">
                          <a:solidFill>
                            <a:srgbClr val="000000"/>
                          </a:solidFill>
                          <a:effectLst/>
                          <a:latin typeface="Calibri" panose="020F0502020204030204" pitchFamily="34" charset="0"/>
                        </a:rPr>
                        <a:t>Survey</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err="1">
                          <a:solidFill>
                            <a:srgbClr val="000000"/>
                          </a:solidFill>
                          <a:effectLst/>
                          <a:latin typeface="Calibri" panose="020F0502020204030204" pitchFamily="34" charset="0"/>
                        </a:rPr>
                        <a:t>Performance_Confidence</a:t>
                      </a:r>
                      <a:endParaRPr lang="en-US" sz="900" b="1" i="0" u="none" strike="noStrike" dirty="0">
                        <a:solidFill>
                          <a:srgbClr val="000000"/>
                        </a:solidFill>
                        <a:effectLst/>
                        <a:latin typeface="Calibri" panose="020F0502020204030204" pitchFamily="34" charset="0"/>
                      </a:endParaRP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Inclusion</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Intrinsic_Work_Exp</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Employee_Engagement</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Accessibility</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Job_Satisfaction</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Organization_Satisfaction</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Equity</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Recommend_Organization</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Diversity</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Pay_Satisfaction</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6346227"/>
                  </a:ext>
                </a:extLst>
              </a:tr>
              <a:tr h="150686">
                <a:tc>
                  <a:txBody>
                    <a:bodyPr/>
                    <a:lstStyle/>
                    <a:p>
                      <a:pPr algn="ctr" fontAlgn="b"/>
                      <a:r>
                        <a:rPr lang="en-US" sz="900" b="0" i="0" u="none" strike="noStrike">
                          <a:solidFill>
                            <a:srgbClr val="000000"/>
                          </a:solidFill>
                          <a:effectLst/>
                          <a:latin typeface="Calibri" panose="020F0502020204030204" pitchFamily="34" charset="0"/>
                        </a:rPr>
                        <a:t>Satisfaction Rate</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75%</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900" b="0" i="0" u="none" strike="noStrike" dirty="0">
                          <a:solidFill>
                            <a:srgbClr val="000000"/>
                          </a:solidFill>
                          <a:effectLst/>
                          <a:latin typeface="Calibri" panose="020F0502020204030204" pitchFamily="34" charset="0"/>
                        </a:rPr>
                        <a:t>65%</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F7F"/>
                    </a:solidFill>
                  </a:tcPr>
                </a:tc>
                <a:tc>
                  <a:txBody>
                    <a:bodyPr/>
                    <a:lstStyle/>
                    <a:p>
                      <a:pPr algn="ctr" fontAlgn="b"/>
                      <a:r>
                        <a:rPr lang="en-US" sz="900" b="0" i="0" u="none" strike="noStrike" dirty="0">
                          <a:solidFill>
                            <a:srgbClr val="000000"/>
                          </a:solidFill>
                          <a:effectLst/>
                          <a:latin typeface="Calibri" panose="020F0502020204030204" pitchFamily="34" charset="0"/>
                        </a:rPr>
                        <a:t>60%</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780"/>
                    </a:solidFill>
                  </a:tcPr>
                </a:tc>
                <a:tc>
                  <a:txBody>
                    <a:bodyPr/>
                    <a:lstStyle/>
                    <a:p>
                      <a:pPr algn="ctr" fontAlgn="b"/>
                      <a:r>
                        <a:rPr lang="en-US" sz="900" b="0" i="0" u="none" strike="noStrike" dirty="0">
                          <a:solidFill>
                            <a:srgbClr val="000000"/>
                          </a:solidFill>
                          <a:effectLst/>
                          <a:latin typeface="Calibri" panose="020F0502020204030204" pitchFamily="34" charset="0"/>
                        </a:rPr>
                        <a:t>55%</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ctr" fontAlgn="b"/>
                      <a:r>
                        <a:rPr lang="en-US" sz="900" b="0" i="0" u="none" strike="noStrike" dirty="0">
                          <a:solidFill>
                            <a:srgbClr val="000000"/>
                          </a:solidFill>
                          <a:effectLst/>
                          <a:latin typeface="Calibri" panose="020F0502020204030204" pitchFamily="34" charset="0"/>
                        </a:rPr>
                        <a:t>55%</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ctr" fontAlgn="b"/>
                      <a:r>
                        <a:rPr lang="en-US" sz="900" b="0" i="0" u="none" strike="noStrike" dirty="0">
                          <a:solidFill>
                            <a:srgbClr val="000000"/>
                          </a:solidFill>
                          <a:effectLst/>
                          <a:latin typeface="Calibri" panose="020F0502020204030204" pitchFamily="34" charset="0"/>
                        </a:rPr>
                        <a:t>45%</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b"/>
                      <a:r>
                        <a:rPr lang="en-US" sz="900" b="0" i="0" u="none" strike="noStrike" dirty="0">
                          <a:solidFill>
                            <a:srgbClr val="000000"/>
                          </a:solidFill>
                          <a:effectLst/>
                          <a:latin typeface="Calibri" panose="020F0502020204030204" pitchFamily="34" charset="0"/>
                        </a:rPr>
                        <a:t>45%</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b"/>
                      <a:r>
                        <a:rPr lang="en-US" sz="900" b="0" i="0" u="none" strike="noStrike" dirty="0">
                          <a:solidFill>
                            <a:srgbClr val="000000"/>
                          </a:solidFill>
                          <a:effectLst/>
                          <a:latin typeface="Calibri" panose="020F0502020204030204" pitchFamily="34" charset="0"/>
                        </a:rPr>
                        <a:t>45%</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b"/>
                      <a:r>
                        <a:rPr lang="en-US" sz="900" b="0" i="0" u="none" strike="noStrike" dirty="0">
                          <a:solidFill>
                            <a:srgbClr val="000000"/>
                          </a:solidFill>
                          <a:effectLst/>
                          <a:latin typeface="Calibri" panose="020F0502020204030204" pitchFamily="34" charset="0"/>
                        </a:rPr>
                        <a:t>40%</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b"/>
                      <a:r>
                        <a:rPr lang="en-US" sz="900" b="0" i="0" u="none" strike="noStrike" dirty="0">
                          <a:solidFill>
                            <a:srgbClr val="000000"/>
                          </a:solidFill>
                          <a:effectLst/>
                          <a:latin typeface="Calibri" panose="020F0502020204030204" pitchFamily="34" charset="0"/>
                        </a:rPr>
                        <a:t>40%</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b"/>
                      <a:r>
                        <a:rPr lang="en-US" sz="900" b="0" i="0" u="none" strike="noStrike" dirty="0">
                          <a:solidFill>
                            <a:srgbClr val="000000"/>
                          </a:solidFill>
                          <a:effectLst/>
                          <a:latin typeface="Calibri" panose="020F0502020204030204" pitchFamily="34" charset="0"/>
                        </a:rPr>
                        <a:t>20%</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1758204532"/>
                  </a:ext>
                </a:extLst>
              </a:tr>
            </a:tbl>
          </a:graphicData>
        </a:graphic>
      </p:graphicFrame>
      <p:sp>
        <p:nvSpPr>
          <p:cNvPr id="26" name="Google Shape;836;p38">
            <a:extLst>
              <a:ext uri="{FF2B5EF4-FFF2-40B4-BE49-F238E27FC236}">
                <a16:creationId xmlns:a16="http://schemas.microsoft.com/office/drawing/2014/main" id="{BC4D1D71-68C1-085E-108F-8DEB1FC2C5C1}"/>
              </a:ext>
            </a:extLst>
          </p:cNvPr>
          <p:cNvSpPr txBox="1">
            <a:spLocks/>
          </p:cNvSpPr>
          <p:nvPr/>
        </p:nvSpPr>
        <p:spPr>
          <a:xfrm>
            <a:off x="414162" y="2494497"/>
            <a:ext cx="11347770" cy="7272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285750" indent="-285750" algn="l">
              <a:buFont typeface="Arial" panose="020B0604020202020204" pitchFamily="34" charset="0"/>
              <a:buChar char="•"/>
            </a:pPr>
            <a:r>
              <a:rPr lang="en-US" b="1" dirty="0">
                <a:solidFill>
                  <a:schemeClr val="accent6">
                    <a:lumMod val="10000"/>
                  </a:schemeClr>
                </a:solidFill>
              </a:rPr>
              <a:t>Leader’s Lead </a:t>
            </a:r>
            <a:r>
              <a:rPr lang="en-US" dirty="0">
                <a:solidFill>
                  <a:schemeClr val="accent6">
                    <a:lumMod val="10000"/>
                  </a:schemeClr>
                </a:solidFill>
              </a:rPr>
              <a:t>also needs to run some skip-level sessions with the people in order to address the following needs as well as improve there Employee Engagement / Visibility in the organization </a:t>
            </a:r>
          </a:p>
        </p:txBody>
      </p:sp>
      <p:sp>
        <p:nvSpPr>
          <p:cNvPr id="27" name="Google Shape;836;p38">
            <a:extLst>
              <a:ext uri="{FF2B5EF4-FFF2-40B4-BE49-F238E27FC236}">
                <a16:creationId xmlns:a16="http://schemas.microsoft.com/office/drawing/2014/main" id="{2473CC54-784A-3046-B1F4-C30699B428EB}"/>
              </a:ext>
            </a:extLst>
          </p:cNvPr>
          <p:cNvSpPr txBox="1">
            <a:spLocks/>
          </p:cNvSpPr>
          <p:nvPr/>
        </p:nvSpPr>
        <p:spPr>
          <a:xfrm>
            <a:off x="414162" y="3311243"/>
            <a:ext cx="11347770" cy="7272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285750" indent="-285750" algn="l">
              <a:buFont typeface="Arial" panose="020B0604020202020204" pitchFamily="34" charset="0"/>
              <a:buChar char="•"/>
            </a:pPr>
            <a:r>
              <a:rPr lang="en-US" b="1" dirty="0">
                <a:solidFill>
                  <a:schemeClr val="accent6">
                    <a:lumMod val="10000"/>
                  </a:schemeClr>
                </a:solidFill>
              </a:rPr>
              <a:t>Results from the Correlation/Coefficient suggest that we should focus on the metrics being listed in DEIA Index and Global Satisfaction Index</a:t>
            </a:r>
            <a:r>
              <a:rPr lang="en-US" dirty="0">
                <a:solidFill>
                  <a:schemeClr val="accent6">
                    <a:lumMod val="10000"/>
                  </a:schemeClr>
                </a:solidFill>
              </a:rPr>
              <a:t> if we want to further drive the Employee Engagement metric</a:t>
            </a:r>
          </a:p>
        </p:txBody>
      </p:sp>
      <p:sp>
        <p:nvSpPr>
          <p:cNvPr id="28" name="Google Shape;836;p38">
            <a:extLst>
              <a:ext uri="{FF2B5EF4-FFF2-40B4-BE49-F238E27FC236}">
                <a16:creationId xmlns:a16="http://schemas.microsoft.com/office/drawing/2014/main" id="{4B084758-EF31-7C74-1422-0C34A2BA1181}"/>
              </a:ext>
            </a:extLst>
          </p:cNvPr>
          <p:cNvSpPr txBox="1">
            <a:spLocks/>
          </p:cNvSpPr>
          <p:nvPr/>
        </p:nvSpPr>
        <p:spPr>
          <a:xfrm>
            <a:off x="414162" y="4127989"/>
            <a:ext cx="11347770" cy="7272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285750" indent="-285750" algn="l">
              <a:buFont typeface="Arial" panose="020B0604020202020204" pitchFamily="34" charset="0"/>
              <a:buChar char="•"/>
            </a:pPr>
            <a:r>
              <a:rPr lang="en-US" b="1" dirty="0">
                <a:solidFill>
                  <a:schemeClr val="accent6">
                    <a:lumMod val="10000"/>
                  </a:schemeClr>
                </a:solidFill>
              </a:rPr>
              <a:t>Take things with a grain of salt</a:t>
            </a:r>
            <a:r>
              <a:rPr lang="en-US" dirty="0">
                <a:solidFill>
                  <a:schemeClr val="accent6">
                    <a:lumMod val="10000"/>
                  </a:schemeClr>
                </a:solidFill>
              </a:rPr>
              <a:t> as across all Organization, 69% of the </a:t>
            </a:r>
            <a:r>
              <a:rPr lang="en-US">
                <a:solidFill>
                  <a:schemeClr val="accent6">
                    <a:lumMod val="10000"/>
                  </a:schemeClr>
                </a:solidFill>
              </a:rPr>
              <a:t>employee population </a:t>
            </a:r>
            <a:r>
              <a:rPr lang="en-US" dirty="0">
                <a:solidFill>
                  <a:schemeClr val="accent6">
                    <a:lumMod val="10000"/>
                  </a:schemeClr>
                </a:solidFill>
              </a:rPr>
              <a:t>took the survey which means it is not indicative of the voice of the entire workforce</a:t>
            </a:r>
          </a:p>
        </p:txBody>
      </p:sp>
    </p:spTree>
  </p:cSld>
  <p:clrMapOvr>
    <a:masterClrMapping/>
  </p:clrMapOvr>
</p:sld>
</file>

<file path=ppt/theme/theme1.xml><?xml version="1.0" encoding="utf-8"?>
<a:theme xmlns:a="http://schemas.openxmlformats.org/drawingml/2006/main" name="Small Business Web Site 4:3 Project Proposal by Slidesgo">
  <a:themeElements>
    <a:clrScheme name="Simple Light">
      <a:dk1>
        <a:srgbClr val="200E74"/>
      </a:dk1>
      <a:lt1>
        <a:srgbClr val="01539D"/>
      </a:lt1>
      <a:dk2>
        <a:srgbClr val="5C5C61"/>
      </a:dk2>
      <a:lt2>
        <a:srgbClr val="FFFFFF"/>
      </a:lt2>
      <a:accent1>
        <a:srgbClr val="5C3DA4"/>
      </a:accent1>
      <a:accent2>
        <a:srgbClr val="B24EBE"/>
      </a:accent2>
      <a:accent3>
        <a:srgbClr val="84B9FF"/>
      </a:accent3>
      <a:accent4>
        <a:srgbClr val="9A9AA0"/>
      </a:accent4>
      <a:accent5>
        <a:srgbClr val="ECECEC"/>
      </a:accent5>
      <a:accent6>
        <a:srgbClr val="DBDBDB"/>
      </a:accent6>
      <a:hlink>
        <a:srgbClr val="5C5C6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483</TotalTime>
  <Words>512</Words>
  <Application>Microsoft Office PowerPoint</Application>
  <PresentationFormat>Widescreen</PresentationFormat>
  <Paragraphs>102</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Bebas Neue</vt:lpstr>
      <vt:lpstr>Calibri</vt:lpstr>
      <vt:lpstr>Roboto</vt:lpstr>
      <vt:lpstr>Roboto Condensed</vt:lpstr>
      <vt:lpstr>Segoe UI Light</vt:lpstr>
      <vt:lpstr>Small Business Web Site 4:3 Project Proposal by Slidesgo</vt:lpstr>
      <vt:lpstr>EMPLOYEE SURVEY TURNOUT</vt:lpstr>
      <vt:lpstr>SCOPE</vt:lpstr>
      <vt:lpstr>Employee Survey</vt:lpstr>
      <vt:lpstr>Employee Engagement Index Results</vt:lpstr>
      <vt:lpstr>Other Factors that may affect Engagement Rating </vt:lpstr>
      <vt:lpstr>Call to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SURVEY TURNOUT</dc:title>
  <cp:lastModifiedBy>Marcus Morante</cp:lastModifiedBy>
  <cp:revision>34</cp:revision>
  <dcterms:modified xsi:type="dcterms:W3CDTF">2024-09-04T21:17:43Z</dcterms:modified>
</cp:coreProperties>
</file>