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390" r:id="rId3"/>
    <p:sldId id="392" r:id="rId4"/>
    <p:sldId id="391" r:id="rId5"/>
    <p:sldId id="393" r:id="rId6"/>
    <p:sldId id="394" r:id="rId7"/>
    <p:sldId id="389" r:id="rId8"/>
  </p:sldIdLst>
  <p:sldSz cx="12192000" cy="6858000"/>
  <p:notesSz cx="6858000" cy="952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500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17743-ED4F-719E-9A6A-D804C1FA10E4}" v="1228" dt="2019-10-14T14:27:02.505"/>
    <p1510:client id="{B0FEE63A-B97D-7677-E719-AB4DB47510D2}" v="137" dt="2019-10-14T10:00:52.1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1" autoAdjust="0"/>
    <p:restoredTop sz="90164" autoAdjust="0"/>
  </p:normalViewPr>
  <p:slideViewPr>
    <p:cSldViewPr snapToGrid="0">
      <p:cViewPr varScale="1">
        <p:scale>
          <a:sx n="103" d="100"/>
          <a:sy n="103" d="100"/>
        </p:scale>
        <p:origin x="924" y="96"/>
      </p:cViewPr>
      <p:guideLst/>
    </p:cSldViewPr>
  </p:slideViewPr>
  <p:outlineViewPr>
    <p:cViewPr>
      <p:scale>
        <a:sx n="33" d="100"/>
        <a:sy n="33" d="100"/>
      </p:scale>
      <p:origin x="0" y="-98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ante, Marcus Grande P." userId="S::marcusgrande.morante1@sykes.com::5da63a30-34a0-42ba-bc9a-329cc9c481bd" providerId="AD" clId="Web-{B0FEE63A-B97D-7677-E719-AB4DB47510D2}"/>
    <pc:docChg chg="addSld delSld modSld sldOrd">
      <pc:chgData name="Morante, Marcus Grande P." userId="S::marcusgrande.morante1@sykes.com::5da63a30-34a0-42ba-bc9a-329cc9c481bd" providerId="AD" clId="Web-{B0FEE63A-B97D-7677-E719-AB4DB47510D2}" dt="2019-10-14T10:00:52.190" v="134" actId="14100"/>
      <pc:docMkLst>
        <pc:docMk/>
      </pc:docMkLst>
      <pc:sldChg chg="modSp">
        <pc:chgData name="Morante, Marcus Grande P." userId="S::marcusgrande.morante1@sykes.com::5da63a30-34a0-42ba-bc9a-329cc9c481bd" providerId="AD" clId="Web-{B0FEE63A-B97D-7677-E719-AB4DB47510D2}" dt="2019-10-14T09:46:02.839" v="8" actId="20577"/>
        <pc:sldMkLst>
          <pc:docMk/>
          <pc:sldMk cId="3419706697" sldId="256"/>
        </pc:sldMkLst>
        <pc:spChg chg="mod">
          <ac:chgData name="Morante, Marcus Grande P." userId="S::marcusgrande.morante1@sykes.com::5da63a30-34a0-42ba-bc9a-329cc9c481bd" providerId="AD" clId="Web-{B0FEE63A-B97D-7677-E719-AB4DB47510D2}" dt="2019-10-14T09:46:02.839" v="8" actId="20577"/>
          <ac:spMkLst>
            <pc:docMk/>
            <pc:sldMk cId="3419706697" sldId="256"/>
            <ac:spMk id="4" creationId="{DC19AE82-2941-4566-9D3C-D4002412D663}"/>
          </ac:spMkLst>
        </pc:spChg>
      </pc:sldChg>
      <pc:sldChg chg="new del ord">
        <pc:chgData name="Morante, Marcus Grande P." userId="S::marcusgrande.morante1@sykes.com::5da63a30-34a0-42ba-bc9a-329cc9c481bd" providerId="AD" clId="Web-{B0FEE63A-B97D-7677-E719-AB4DB47510D2}" dt="2019-10-14T09:46:27.527" v="12" actId="14100"/>
        <pc:sldMkLst>
          <pc:docMk/>
          <pc:sldMk cId="4258934441" sldId="385"/>
        </pc:sldMkLst>
      </pc:sldChg>
      <pc:sldChg chg="addSp delSp modSp add replId">
        <pc:chgData name="Morante, Marcus Grande P." userId="S::marcusgrande.morante1@sykes.com::5da63a30-34a0-42ba-bc9a-329cc9c481bd" providerId="AD" clId="Web-{B0FEE63A-B97D-7677-E719-AB4DB47510D2}" dt="2019-10-14T10:00:52.190" v="134" actId="14100"/>
        <pc:sldMkLst>
          <pc:docMk/>
          <pc:sldMk cId="3009119605" sldId="386"/>
        </pc:sldMkLst>
        <pc:spChg chg="del">
          <ac:chgData name="Morante, Marcus Grande P." userId="S::marcusgrande.morante1@sykes.com::5da63a30-34a0-42ba-bc9a-329cc9c481bd" providerId="AD" clId="Web-{B0FEE63A-B97D-7677-E719-AB4DB47510D2}" dt="2019-10-14T09:46:33.589" v="13" actId="14100"/>
          <ac:spMkLst>
            <pc:docMk/>
            <pc:sldMk cId="3009119605" sldId="386"/>
            <ac:spMk id="2" creationId="{D11168F1-EBE2-4D3B-961F-9CB7B044670C}"/>
          </ac:spMkLst>
        </pc:spChg>
        <pc:spChg chg="add del mod">
          <ac:chgData name="Morante, Marcus Grande P." userId="S::marcusgrande.morante1@sykes.com::5da63a30-34a0-42ba-bc9a-329cc9c481bd" providerId="AD" clId="Web-{B0FEE63A-B97D-7677-E719-AB4DB47510D2}" dt="2019-10-14T09:48:50.606" v="91" actId="14100"/>
          <ac:spMkLst>
            <pc:docMk/>
            <pc:sldMk cId="3009119605" sldId="386"/>
            <ac:spMk id="4" creationId="{9C2708BB-9925-478A-8F14-608FA6723F1B}"/>
          </ac:spMkLst>
        </pc:spChg>
        <pc:spChg chg="add del mod">
          <ac:chgData name="Morante, Marcus Grande P." userId="S::marcusgrande.morante1@sykes.com::5da63a30-34a0-42ba-bc9a-329cc9c481bd" providerId="AD" clId="Web-{B0FEE63A-B97D-7677-E719-AB4DB47510D2}" dt="2019-10-14T09:51:09.795" v="106" actId="14100"/>
          <ac:spMkLst>
            <pc:docMk/>
            <pc:sldMk cId="3009119605" sldId="386"/>
            <ac:spMk id="5" creationId="{7FE31A93-65B6-4AB8-BEA9-F4A9076BD97D}"/>
          </ac:spMkLst>
        </pc:spChg>
        <pc:spChg chg="mod">
          <ac:chgData name="Morante, Marcus Grande P." userId="S::marcusgrande.morante1@sykes.com::5da63a30-34a0-42ba-bc9a-329cc9c481bd" providerId="AD" clId="Web-{B0FEE63A-B97D-7677-E719-AB4DB47510D2}" dt="2019-10-14T09:46:49.355" v="29" actId="20577"/>
          <ac:spMkLst>
            <pc:docMk/>
            <pc:sldMk cId="3009119605" sldId="386"/>
            <ac:spMk id="9" creationId="{36B7AB22-6E83-4E7C-99BE-212D60D12D22}"/>
          </ac:spMkLst>
        </pc:spChg>
        <pc:spChg chg="add del mod">
          <ac:chgData name="Morante, Marcus Grande P." userId="S::marcusgrande.morante1@sykes.com::5da63a30-34a0-42ba-bc9a-329cc9c481bd" providerId="AD" clId="Web-{B0FEE63A-B97D-7677-E719-AB4DB47510D2}" dt="2019-10-14T09:51:09.795" v="105" actId="14100"/>
          <ac:spMkLst>
            <pc:docMk/>
            <pc:sldMk cId="3009119605" sldId="386"/>
            <ac:spMk id="11" creationId="{C2754474-48EC-440B-9467-D60F59884B90}"/>
          </ac:spMkLst>
        </pc:spChg>
        <pc:spChg chg="mod">
          <ac:chgData name="Morante, Marcus Grande P." userId="S::marcusgrande.morante1@sykes.com::5da63a30-34a0-42ba-bc9a-329cc9c481bd" providerId="AD" clId="Web-{B0FEE63A-B97D-7677-E719-AB4DB47510D2}" dt="2019-10-14T10:00:16.706" v="126" actId="1076"/>
          <ac:spMkLst>
            <pc:docMk/>
            <pc:sldMk cId="3009119605" sldId="386"/>
            <ac:spMk id="17" creationId="{4688D38E-B88A-411D-B45C-E5624A49E33A}"/>
          </ac:spMkLst>
        </pc:spChg>
        <pc:graphicFrameChg chg="del">
          <ac:chgData name="Morante, Marcus Grande P." userId="S::marcusgrande.morante1@sykes.com::5da63a30-34a0-42ba-bc9a-329cc9c481bd" providerId="AD" clId="Web-{B0FEE63A-B97D-7677-E719-AB4DB47510D2}" dt="2019-10-14T09:46:33.589" v="14" actId="14100"/>
          <ac:graphicFrameMkLst>
            <pc:docMk/>
            <pc:sldMk cId="3009119605" sldId="386"/>
            <ac:graphicFrameMk id="10" creationId="{5E3CE214-F386-4356-B3C1-EAFD0A6D5E64}"/>
          </ac:graphicFrameMkLst>
        </pc:graphicFrameChg>
        <pc:cxnChg chg="add mod">
          <ac:chgData name="Morante, Marcus Grande P." userId="S::marcusgrande.morante1@sykes.com::5da63a30-34a0-42ba-bc9a-329cc9c481bd" providerId="AD" clId="Web-{B0FEE63A-B97D-7677-E719-AB4DB47510D2}" dt="2019-10-14T10:00:03.706" v="121" actId="14100"/>
          <ac:cxnSpMkLst>
            <pc:docMk/>
            <pc:sldMk cId="3009119605" sldId="386"/>
            <ac:cxnSpMk id="6" creationId="{4FAADF70-941D-4464-8CAA-FC0908423125}"/>
          </ac:cxnSpMkLst>
        </pc:cxnChg>
        <pc:cxnChg chg="add mod">
          <ac:chgData name="Morante, Marcus Grande P." userId="S::marcusgrande.morante1@sykes.com::5da63a30-34a0-42ba-bc9a-329cc9c481bd" providerId="AD" clId="Web-{B0FEE63A-B97D-7677-E719-AB4DB47510D2}" dt="2019-10-14T10:00:52.190" v="134" actId="14100"/>
          <ac:cxnSpMkLst>
            <pc:docMk/>
            <pc:sldMk cId="3009119605" sldId="386"/>
            <ac:cxnSpMk id="12" creationId="{79F31575-7F30-46EF-9140-79CC17D61297}"/>
          </ac:cxnSpMkLst>
        </pc:cxnChg>
      </pc:sldChg>
    </pc:docChg>
  </pc:docChgLst>
  <pc:docChgLst>
    <pc:chgData name="Morante, Marcus Grande P." userId="S::marcusgrande.morante1@sykes.com::5da63a30-34a0-42ba-bc9a-329cc9c481bd" providerId="AD" clId="Web-{9F317743-ED4F-719E-9A6A-D804C1FA10E4}"/>
    <pc:docChg chg="addSld modSld sldOrd">
      <pc:chgData name="Morante, Marcus Grande P." userId="S::marcusgrande.morante1@sykes.com::5da63a30-34a0-42ba-bc9a-329cc9c481bd" providerId="AD" clId="Web-{9F317743-ED4F-719E-9A6A-D804C1FA10E4}" dt="2019-10-14T14:27:02.505" v="1220" actId="20577"/>
      <pc:docMkLst>
        <pc:docMk/>
      </pc:docMkLst>
      <pc:sldChg chg="addSp delSp modSp">
        <pc:chgData name="Morante, Marcus Grande P." userId="S::marcusgrande.morante1@sykes.com::5da63a30-34a0-42ba-bc9a-329cc9c481bd" providerId="AD" clId="Web-{9F317743-ED4F-719E-9A6A-D804C1FA10E4}" dt="2019-10-14T14:22:54.630" v="1099" actId="1076"/>
        <pc:sldMkLst>
          <pc:docMk/>
          <pc:sldMk cId="1110385167" sldId="373"/>
        </pc:sldMkLst>
        <pc:spChg chg="del">
          <ac:chgData name="Morante, Marcus Grande P." userId="S::marcusgrande.morante1@sykes.com::5da63a30-34a0-42ba-bc9a-329cc9c481bd" providerId="AD" clId="Web-{9F317743-ED4F-719E-9A6A-D804C1FA10E4}" dt="2019-10-14T13:42:48.231" v="673" actId="1076"/>
          <ac:spMkLst>
            <pc:docMk/>
            <pc:sldMk cId="1110385167" sldId="373"/>
            <ac:spMk id="2" creationId="{D11168F1-EBE2-4D3B-961F-9CB7B044670C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3:49:37.091" v="751" actId="1076"/>
          <ac:spMkLst>
            <pc:docMk/>
            <pc:sldMk cId="1110385167" sldId="373"/>
            <ac:spMk id="6" creationId="{3AD673B8-9380-4F55-83EA-2BAF96FEDAE1}"/>
          </ac:spMkLst>
        </pc:spChg>
        <pc:spChg chg="mod">
          <ac:chgData name="Morante, Marcus Grande P." userId="S::marcusgrande.morante1@sykes.com::5da63a30-34a0-42ba-bc9a-329cc9c481bd" providerId="AD" clId="Web-{9F317743-ED4F-719E-9A6A-D804C1FA10E4}" dt="2019-10-14T13:43:14.356" v="701" actId="20577"/>
          <ac:spMkLst>
            <pc:docMk/>
            <pc:sldMk cId="1110385167" sldId="373"/>
            <ac:spMk id="9" creationId="{36B7AB22-6E83-4E7C-99BE-212D60D12D22}"/>
          </ac:spMkLst>
        </pc:spChg>
        <pc:spChg chg="add mod">
          <ac:chgData name="Morante, Marcus Grande P." userId="S::marcusgrande.morante1@sykes.com::5da63a30-34a0-42ba-bc9a-329cc9c481bd" providerId="AD" clId="Web-{9F317743-ED4F-719E-9A6A-D804C1FA10E4}" dt="2019-10-14T14:22:54.630" v="1099" actId="1076"/>
          <ac:spMkLst>
            <pc:docMk/>
            <pc:sldMk cId="1110385167" sldId="373"/>
            <ac:spMk id="11" creationId="{ABEF5D04-18C7-41BD-BB05-4940D6CA5002}"/>
          </ac:spMkLst>
        </pc:spChg>
        <pc:spChg chg="add mod">
          <ac:chgData name="Morante, Marcus Grande P." userId="S::marcusgrande.morante1@sykes.com::5da63a30-34a0-42ba-bc9a-329cc9c481bd" providerId="AD" clId="Web-{9F317743-ED4F-719E-9A6A-D804C1FA10E4}" dt="2019-10-14T14:22:46.458" v="1094" actId="20577"/>
          <ac:spMkLst>
            <pc:docMk/>
            <pc:sldMk cId="1110385167" sldId="373"/>
            <ac:spMk id="12" creationId="{C049337C-E530-4D01-83CD-A5A5FDB02819}"/>
          </ac:spMkLst>
        </pc:spChg>
        <pc:spChg chg="mod">
          <ac:chgData name="Morante, Marcus Grande P." userId="S::marcusgrande.morante1@sykes.com::5da63a30-34a0-42ba-bc9a-329cc9c481bd" providerId="AD" clId="Web-{9F317743-ED4F-719E-9A6A-D804C1FA10E4}" dt="2019-10-14T13:43:38.918" v="742" actId="20577"/>
          <ac:spMkLst>
            <pc:docMk/>
            <pc:sldMk cId="1110385167" sldId="373"/>
            <ac:spMk id="17" creationId="{4688D38E-B88A-411D-B45C-E5624A49E33A}"/>
          </ac:spMkLst>
        </pc:spChg>
        <pc:graphicFrameChg chg="del">
          <ac:chgData name="Morante, Marcus Grande P." userId="S::marcusgrande.morante1@sykes.com::5da63a30-34a0-42ba-bc9a-329cc9c481bd" providerId="AD" clId="Web-{9F317743-ED4F-719E-9A6A-D804C1FA10E4}" dt="2019-10-14T13:42:46.090" v="672" actId="1076"/>
          <ac:graphicFrameMkLst>
            <pc:docMk/>
            <pc:sldMk cId="1110385167" sldId="373"/>
            <ac:graphicFrameMk id="10" creationId="{5E3CE214-F386-4356-B3C1-EAFD0A6D5E64}"/>
          </ac:graphicFrameMkLst>
        </pc:graphicFrameChg>
        <pc:picChg chg="add mod">
          <ac:chgData name="Morante, Marcus Grande P." userId="S::marcusgrande.morante1@sykes.com::5da63a30-34a0-42ba-bc9a-329cc9c481bd" providerId="AD" clId="Web-{9F317743-ED4F-719E-9A6A-D804C1FA10E4}" dt="2019-10-14T14:22:54.598" v="1097" actId="1076"/>
          <ac:picMkLst>
            <pc:docMk/>
            <pc:sldMk cId="1110385167" sldId="373"/>
            <ac:picMk id="4" creationId="{335A11B8-CE9D-4858-8613-03EFC886A665}"/>
          </ac:picMkLst>
        </pc:picChg>
        <pc:picChg chg="add mod">
          <ac:chgData name="Morante, Marcus Grande P." userId="S::marcusgrande.morante1@sykes.com::5da63a30-34a0-42ba-bc9a-329cc9c481bd" providerId="AD" clId="Web-{9F317743-ED4F-719E-9A6A-D804C1FA10E4}" dt="2019-10-14T14:22:54.630" v="1098" actId="1076"/>
          <ac:picMkLst>
            <pc:docMk/>
            <pc:sldMk cId="1110385167" sldId="373"/>
            <ac:picMk id="7" creationId="{816B1056-3B65-44CB-805B-3FF43FDE33AD}"/>
          </ac:picMkLst>
        </pc:picChg>
      </pc:sldChg>
      <pc:sldChg chg="addSp delSp modSp modNotes">
        <pc:chgData name="Morante, Marcus Grande P." userId="S::marcusgrande.morante1@sykes.com::5da63a30-34a0-42ba-bc9a-329cc9c481bd" providerId="AD" clId="Web-{9F317743-ED4F-719E-9A6A-D804C1FA10E4}" dt="2019-10-14T14:25:05.114" v="1122" actId="20577"/>
        <pc:sldMkLst>
          <pc:docMk/>
          <pc:sldMk cId="3009119605" sldId="386"/>
        </pc:sldMkLst>
        <pc:spChg chg="add del mod ord">
          <ac:chgData name="Morante, Marcus Grande P." userId="S::marcusgrande.morante1@sykes.com::5da63a30-34a0-42ba-bc9a-329cc9c481bd" providerId="AD" clId="Web-{9F317743-ED4F-719E-9A6A-D804C1FA10E4}" dt="2019-10-14T10:22:13.090" v="182" actId="20577"/>
          <ac:spMkLst>
            <pc:docMk/>
            <pc:sldMk cId="3009119605" sldId="386"/>
            <ac:spMk id="5" creationId="{F0829BD7-67FA-48EB-A90A-BD96B94B1C50}"/>
          </ac:spMkLst>
        </pc:spChg>
        <pc:spChg chg="add del mod ord">
          <ac:chgData name="Morante, Marcus Grande P." userId="S::marcusgrande.morante1@sykes.com::5da63a30-34a0-42ba-bc9a-329cc9c481bd" providerId="AD" clId="Web-{9F317743-ED4F-719E-9A6A-D804C1FA10E4}" dt="2019-10-14T10:22:13.090" v="179" actId="20577"/>
          <ac:spMkLst>
            <pc:docMk/>
            <pc:sldMk cId="3009119605" sldId="386"/>
            <ac:spMk id="7" creationId="{730F1177-939D-4F53-A77E-E11B781E4990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0:22:13.090" v="181" actId="20577"/>
          <ac:spMkLst>
            <pc:docMk/>
            <pc:sldMk cId="3009119605" sldId="386"/>
            <ac:spMk id="10" creationId="{04EB5E41-F810-43F6-AC29-36DB5D279FBF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0:16:29.337" v="64" actId="20577"/>
          <ac:spMkLst>
            <pc:docMk/>
            <pc:sldMk cId="3009119605" sldId="386"/>
            <ac:spMk id="11" creationId="{7624C746-225E-4C35-AECF-DFCF49FEAE1E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0:22:13.090" v="180" actId="20577"/>
          <ac:spMkLst>
            <pc:docMk/>
            <pc:sldMk cId="3009119605" sldId="386"/>
            <ac:spMk id="13" creationId="{851F451B-F392-41B2-96FA-62701CE440FF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0:22:13.090" v="178" actId="20577"/>
          <ac:spMkLst>
            <pc:docMk/>
            <pc:sldMk cId="3009119605" sldId="386"/>
            <ac:spMk id="14" creationId="{7FBD686B-28EA-4FF7-8C29-2F3F310A13AB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3:29:53.572" v="562" actId="20577"/>
          <ac:spMkLst>
            <pc:docMk/>
            <pc:sldMk cId="3009119605" sldId="386"/>
            <ac:spMk id="2277" creationId="{0E26AFC4-44E1-49A5-95C1-195A1871F633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3:32:15.916" v="594" actId="20577"/>
          <ac:spMkLst>
            <pc:docMk/>
            <pc:sldMk cId="3009119605" sldId="386"/>
            <ac:spMk id="2278" creationId="{2A640756-D43C-44D3-BB3D-090B6D93ED31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3:34:21.260" v="641" actId="20577"/>
          <ac:spMkLst>
            <pc:docMk/>
            <pc:sldMk cId="3009119605" sldId="386"/>
            <ac:spMk id="2327" creationId="{2DE8DDA4-C743-4362-829F-68E8A9CD82C7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3:34:21.260" v="640" actId="20577"/>
          <ac:spMkLst>
            <pc:docMk/>
            <pc:sldMk cId="3009119605" sldId="386"/>
            <ac:spMk id="2328" creationId="{5340ABFD-72AF-497D-A9E9-DB8F7973B122}"/>
          </ac:spMkLst>
        </pc:spChg>
        <pc:spChg chg="add del mod">
          <ac:chgData name="Morante, Marcus Grande P." userId="S::marcusgrande.morante1@sykes.com::5da63a30-34a0-42ba-bc9a-329cc9c481bd" providerId="AD" clId="Web-{9F317743-ED4F-719E-9A6A-D804C1FA10E4}" dt="2019-10-14T13:34:21.260" v="639" actId="20577"/>
          <ac:spMkLst>
            <pc:docMk/>
            <pc:sldMk cId="3009119605" sldId="386"/>
            <ac:spMk id="2329" creationId="{A190482B-FD8B-46FB-B368-6DF8CBAD2894}"/>
          </ac:spMkLst>
        </pc:spChg>
        <pc:graphicFrameChg chg="add del mod modGraphic">
          <ac:chgData name="Morante, Marcus Grande P." userId="S::marcusgrande.morante1@sykes.com::5da63a30-34a0-42ba-bc9a-329cc9c481bd" providerId="AD" clId="Web-{9F317743-ED4F-719E-9A6A-D804C1FA10E4}" dt="2019-10-14T10:20:24.069" v="130" actId="20577"/>
          <ac:graphicFrameMkLst>
            <pc:docMk/>
            <pc:sldMk cId="3009119605" sldId="386"/>
            <ac:graphicFrameMk id="8" creationId="{2831E877-124F-4D57-B787-5CE1FA8953E5}"/>
          </ac:graphicFrameMkLst>
        </pc:graphicFrameChg>
        <pc:graphicFrameChg chg="add mod modGraphic">
          <ac:chgData name="Morante, Marcus Grande P." userId="S::marcusgrande.morante1@sykes.com::5da63a30-34a0-42ba-bc9a-329cc9c481bd" providerId="AD" clId="Web-{9F317743-ED4F-719E-9A6A-D804C1FA10E4}" dt="2019-10-14T14:25:05.114" v="1122" actId="20577"/>
          <ac:graphicFrameMkLst>
            <pc:docMk/>
            <pc:sldMk cId="3009119605" sldId="386"/>
            <ac:graphicFrameMk id="21" creationId="{D9AE5F6D-B10D-4B69-AC3E-DC7A488DB646}"/>
          </ac:graphicFrameMkLst>
        </pc:graphicFrameChg>
        <pc:picChg chg="add del mod">
          <ac:chgData name="Morante, Marcus Grande P." userId="S::marcusgrande.morante1@sykes.com::5da63a30-34a0-42ba-bc9a-329cc9c481bd" providerId="AD" clId="Web-{9F317743-ED4F-719E-9A6A-D804C1FA10E4}" dt="2019-10-14T10:15:54.367" v="55" actId="20577"/>
          <ac:picMkLst>
            <pc:docMk/>
            <pc:sldMk cId="3009119605" sldId="386"/>
            <ac:picMk id="2" creationId="{AB78E448-6FE7-4261-BFAB-574089A4E626}"/>
          </ac:picMkLst>
        </pc:picChg>
        <pc:cxnChg chg="del mod">
          <ac:chgData name="Morante, Marcus Grande P." userId="S::marcusgrande.morante1@sykes.com::5da63a30-34a0-42ba-bc9a-329cc9c481bd" providerId="AD" clId="Web-{9F317743-ED4F-719E-9A6A-D804C1FA10E4}" dt="2019-10-14T10:18:30.891" v="108" actId="20577"/>
          <ac:cxnSpMkLst>
            <pc:docMk/>
            <pc:sldMk cId="3009119605" sldId="386"/>
            <ac:cxnSpMk id="6" creationId="{4FAADF70-941D-4464-8CAA-FC0908423125}"/>
          </ac:cxnSpMkLst>
        </pc:cxnChg>
        <pc:cxnChg chg="del mod">
          <ac:chgData name="Morante, Marcus Grande P." userId="S::marcusgrande.morante1@sykes.com::5da63a30-34a0-42ba-bc9a-329cc9c481bd" providerId="AD" clId="Web-{9F317743-ED4F-719E-9A6A-D804C1FA10E4}" dt="2019-10-14T10:18:30.891" v="107" actId="20577"/>
          <ac:cxnSpMkLst>
            <pc:docMk/>
            <pc:sldMk cId="3009119605" sldId="386"/>
            <ac:cxnSpMk id="12" creationId="{79F31575-7F30-46EF-9140-79CC17D61297}"/>
          </ac:cxnSpMkLst>
        </pc:cxnChg>
      </pc:sldChg>
      <pc:sldChg chg="modSp new">
        <pc:chgData name="Morante, Marcus Grande P." userId="S::marcusgrande.morante1@sykes.com::5da63a30-34a0-42ba-bc9a-329cc9c481bd" providerId="AD" clId="Web-{9F317743-ED4F-719E-9A6A-D804C1FA10E4}" dt="2019-10-14T13:37:23.651" v="657" actId="20577"/>
        <pc:sldMkLst>
          <pc:docMk/>
          <pc:sldMk cId="3617595997" sldId="387"/>
        </pc:sldMkLst>
        <pc:spChg chg="mod">
          <ac:chgData name="Morante, Marcus Grande P." userId="S::marcusgrande.morante1@sykes.com::5da63a30-34a0-42ba-bc9a-329cc9c481bd" providerId="AD" clId="Web-{9F317743-ED4F-719E-9A6A-D804C1FA10E4}" dt="2019-10-14T13:37:23.651" v="657" actId="20577"/>
          <ac:spMkLst>
            <pc:docMk/>
            <pc:sldMk cId="3617595997" sldId="387"/>
            <ac:spMk id="4" creationId="{67F3CCD3-2388-4385-87DB-A0EB5CB7FE06}"/>
          </ac:spMkLst>
        </pc:spChg>
      </pc:sldChg>
      <pc:sldChg chg="delSp modSp add ord replId">
        <pc:chgData name="Morante, Marcus Grande P." userId="S::marcusgrande.morante1@sykes.com::5da63a30-34a0-42ba-bc9a-329cc9c481bd" providerId="AD" clId="Web-{9F317743-ED4F-719E-9A6A-D804C1FA10E4}" dt="2019-10-14T14:27:01.584" v="1218" actId="20577"/>
        <pc:sldMkLst>
          <pc:docMk/>
          <pc:sldMk cId="2565251943" sldId="388"/>
        </pc:sldMkLst>
        <pc:spChg chg="mod">
          <ac:chgData name="Morante, Marcus Grande P." userId="S::marcusgrande.morante1@sykes.com::5da63a30-34a0-42ba-bc9a-329cc9c481bd" providerId="AD" clId="Web-{9F317743-ED4F-719E-9A6A-D804C1FA10E4}" dt="2019-10-14T14:26:46.708" v="1178" actId="20577"/>
          <ac:spMkLst>
            <pc:docMk/>
            <pc:sldMk cId="2565251943" sldId="388"/>
            <ac:spMk id="9" creationId="{36B7AB22-6E83-4E7C-99BE-212D60D12D22}"/>
          </ac:spMkLst>
        </pc:spChg>
        <pc:spChg chg="del">
          <ac:chgData name="Morante, Marcus Grande P." userId="S::marcusgrande.morante1@sykes.com::5da63a30-34a0-42ba-bc9a-329cc9c481bd" providerId="AD" clId="Web-{9F317743-ED4F-719E-9A6A-D804C1FA10E4}" dt="2019-10-14T14:25:19.833" v="1125" actId="20577"/>
          <ac:spMkLst>
            <pc:docMk/>
            <pc:sldMk cId="2565251943" sldId="388"/>
            <ac:spMk id="11" creationId="{ABEF5D04-18C7-41BD-BB05-4940D6CA5002}"/>
          </ac:spMkLst>
        </pc:spChg>
        <pc:spChg chg="del">
          <ac:chgData name="Morante, Marcus Grande P." userId="S::marcusgrande.morante1@sykes.com::5da63a30-34a0-42ba-bc9a-329cc9c481bd" providerId="AD" clId="Web-{9F317743-ED4F-719E-9A6A-D804C1FA10E4}" dt="2019-10-14T14:25:22.255" v="1128" actId="20577"/>
          <ac:spMkLst>
            <pc:docMk/>
            <pc:sldMk cId="2565251943" sldId="388"/>
            <ac:spMk id="12" creationId="{C049337C-E530-4D01-83CD-A5A5FDB02819}"/>
          </ac:spMkLst>
        </pc:spChg>
        <pc:spChg chg="mod">
          <ac:chgData name="Morante, Marcus Grande P." userId="S::marcusgrande.morante1@sykes.com::5da63a30-34a0-42ba-bc9a-329cc9c481bd" providerId="AD" clId="Web-{9F317743-ED4F-719E-9A6A-D804C1FA10E4}" dt="2019-10-14T14:27:01.584" v="1218" actId="20577"/>
          <ac:spMkLst>
            <pc:docMk/>
            <pc:sldMk cId="2565251943" sldId="388"/>
            <ac:spMk id="17" creationId="{4688D38E-B88A-411D-B45C-E5624A49E33A}"/>
          </ac:spMkLst>
        </pc:spChg>
        <pc:picChg chg="del">
          <ac:chgData name="Morante, Marcus Grande P." userId="S::marcusgrande.morante1@sykes.com::5da63a30-34a0-42ba-bc9a-329cc9c481bd" providerId="AD" clId="Web-{9F317743-ED4F-719E-9A6A-D804C1FA10E4}" dt="2019-10-14T14:25:19.849" v="1127" actId="20577"/>
          <ac:picMkLst>
            <pc:docMk/>
            <pc:sldMk cId="2565251943" sldId="388"/>
            <ac:picMk id="4" creationId="{335A11B8-CE9D-4858-8613-03EFC886A665}"/>
          </ac:picMkLst>
        </pc:picChg>
        <pc:picChg chg="del">
          <ac:chgData name="Morante, Marcus Grande P." userId="S::marcusgrande.morante1@sykes.com::5da63a30-34a0-42ba-bc9a-329cc9c481bd" providerId="AD" clId="Web-{9F317743-ED4F-719E-9A6A-D804C1FA10E4}" dt="2019-10-14T14:25:19.833" v="1126" actId="20577"/>
          <ac:picMkLst>
            <pc:docMk/>
            <pc:sldMk cId="2565251943" sldId="388"/>
            <ac:picMk id="7" creationId="{816B1056-3B65-44CB-805B-3FF43FDE33A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5FFB4C-8433-4EA3-B9E2-039EDB18A2C5}" type="datetimeFigureOut">
              <a:rPr lang="en-PH" smtClean="0"/>
              <a:t>01/06/2020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65B54C-A99B-4A42-BDD0-893BBF1F36C5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46190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5B54C-A99B-4A42-BDD0-893BBF1F36C5}" type="slidenum">
              <a:rPr lang="en-PH" smtClean="0"/>
              <a:t>2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061170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5B54C-A99B-4A42-BDD0-893BBF1F36C5}" type="slidenum">
              <a:rPr lang="en-PH" smtClean="0"/>
              <a:t>3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3052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5B54C-A99B-4A42-BDD0-893BBF1F36C5}" type="slidenum">
              <a:rPr lang="en-PH" smtClean="0"/>
              <a:t>4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639926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5B54C-A99B-4A42-BDD0-893BBF1F36C5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812512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5B54C-A99B-4A42-BDD0-893BBF1F36C5}" type="slidenum">
              <a:rPr lang="en-PH" smtClean="0"/>
              <a:t>6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2469171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 dirty="0"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65B54C-A99B-4A42-BDD0-893BBF1F36C5}" type="slidenum">
              <a:rPr lang="en-PH" smtClean="0"/>
              <a:t>7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170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Cov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6741" y="1"/>
            <a:ext cx="12198741" cy="685165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30" hasCustomPrompt="1"/>
          </p:nvPr>
        </p:nvSpPr>
        <p:spPr>
          <a:xfrm flipH="1">
            <a:off x="-7" y="4650820"/>
            <a:ext cx="12192001" cy="22071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2802" y="5399675"/>
            <a:ext cx="10158077" cy="1239219"/>
          </a:xfrm>
        </p:spPr>
        <p:txBody>
          <a:bodyPr lIns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0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CLICK TO ADD PRESENTATION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884" y="4809134"/>
            <a:ext cx="10157883" cy="443417"/>
          </a:xfrm>
        </p:spPr>
        <p:txBody>
          <a:bodyPr l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0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 |  DATE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03937" y="5358990"/>
            <a:ext cx="85567" cy="1238465"/>
          </a:xfrm>
          <a:prstGeom prst="rect">
            <a:avLst/>
          </a:prstGeom>
          <a:solidFill>
            <a:schemeClr val="bg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35" y="285843"/>
            <a:ext cx="1125845" cy="3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3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19"/>
          </p:nvPr>
        </p:nvSpPr>
        <p:spPr>
          <a:xfrm>
            <a:off x="6228523" y="1968795"/>
            <a:ext cx="5327904" cy="429920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3"/>
          <p:cNvSpPr>
            <a:spLocks noGrp="1"/>
          </p:cNvSpPr>
          <p:nvPr>
            <p:ph sz="quarter" idx="18"/>
          </p:nvPr>
        </p:nvSpPr>
        <p:spPr>
          <a:xfrm>
            <a:off x="609601" y="1968795"/>
            <a:ext cx="5327904" cy="4299202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96133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3"/>
          <p:cNvSpPr>
            <a:spLocks noGrp="1"/>
          </p:cNvSpPr>
          <p:nvPr>
            <p:ph sz="quarter" idx="21"/>
          </p:nvPr>
        </p:nvSpPr>
        <p:spPr>
          <a:xfrm>
            <a:off x="6252897" y="2758428"/>
            <a:ext cx="5327903" cy="3509569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2"/>
          </p:nvPr>
        </p:nvSpPr>
        <p:spPr>
          <a:xfrm>
            <a:off x="609602" y="2758428"/>
            <a:ext cx="5352276" cy="3509569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609600" y="1827107"/>
            <a:ext cx="5352288" cy="626805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252895" y="1827107"/>
            <a:ext cx="5352288" cy="626805"/>
          </a:xfrm>
          <a:prstGeom prst="rect">
            <a:avLst/>
          </a:prstGeom>
        </p:spPr>
        <p:txBody>
          <a:bodyPr lIns="0" tIns="0" rIns="0" bIns="0" anchor="b"/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609602" y="2568350"/>
            <a:ext cx="5352276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818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>
          <a:xfrm>
            <a:off x="609601" y="1971555"/>
            <a:ext cx="3450336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21"/>
          </p:nvPr>
        </p:nvSpPr>
        <p:spPr>
          <a:xfrm>
            <a:off x="4364737" y="1971555"/>
            <a:ext cx="3450336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3"/>
          </p:nvPr>
        </p:nvSpPr>
        <p:spPr>
          <a:xfrm>
            <a:off x="8128355" y="1971555"/>
            <a:ext cx="3450336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5583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>
          <a:xfrm>
            <a:off x="609601" y="2758429"/>
            <a:ext cx="3450336" cy="3509567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4"/>
          </p:nvPr>
        </p:nvSpPr>
        <p:spPr>
          <a:xfrm>
            <a:off x="8128355" y="2758429"/>
            <a:ext cx="3450336" cy="3509567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3"/>
          <p:cNvSpPr>
            <a:spLocks noGrp="1"/>
          </p:cNvSpPr>
          <p:nvPr>
            <p:ph sz="quarter" idx="23"/>
          </p:nvPr>
        </p:nvSpPr>
        <p:spPr>
          <a:xfrm>
            <a:off x="4364737" y="2758429"/>
            <a:ext cx="3450336" cy="3509567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609600" y="1832357"/>
            <a:ext cx="3450336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4364737" y="1832357"/>
            <a:ext cx="3450336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8128355" y="1832357"/>
            <a:ext cx="3450336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27" name="Straight Connector 26"/>
          <p:cNvCxnSpPr/>
          <p:nvPr/>
        </p:nvCxnSpPr>
        <p:spPr>
          <a:xfrm>
            <a:off x="609600" y="2562551"/>
            <a:ext cx="3450336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8128355" y="2562551"/>
            <a:ext cx="3450336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364737" y="2562551"/>
            <a:ext cx="3450336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4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576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3"/>
          <p:cNvSpPr>
            <a:spLocks noGrp="1"/>
          </p:cNvSpPr>
          <p:nvPr>
            <p:ph sz="quarter" idx="23"/>
          </p:nvPr>
        </p:nvSpPr>
        <p:spPr>
          <a:xfrm>
            <a:off x="3437083" y="1971555"/>
            <a:ext cx="2520035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Content Placeholder 3"/>
          <p:cNvSpPr>
            <a:spLocks noGrp="1"/>
          </p:cNvSpPr>
          <p:nvPr>
            <p:ph sz="quarter" idx="24"/>
          </p:nvPr>
        </p:nvSpPr>
        <p:spPr>
          <a:xfrm>
            <a:off x="6246544" y="1971555"/>
            <a:ext cx="2520035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Content Placeholder 3"/>
          <p:cNvSpPr>
            <a:spLocks noGrp="1"/>
          </p:cNvSpPr>
          <p:nvPr>
            <p:ph sz="quarter" idx="25"/>
          </p:nvPr>
        </p:nvSpPr>
        <p:spPr>
          <a:xfrm>
            <a:off x="9064840" y="1971555"/>
            <a:ext cx="2520035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3"/>
          <p:cNvSpPr>
            <a:spLocks noGrp="1"/>
          </p:cNvSpPr>
          <p:nvPr>
            <p:ph sz="quarter" idx="22"/>
          </p:nvPr>
        </p:nvSpPr>
        <p:spPr>
          <a:xfrm>
            <a:off x="601117" y="1971555"/>
            <a:ext cx="2520035" cy="4296441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8616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3"/>
          <p:cNvSpPr>
            <a:spLocks noGrp="1"/>
          </p:cNvSpPr>
          <p:nvPr>
            <p:ph sz="quarter" idx="27"/>
          </p:nvPr>
        </p:nvSpPr>
        <p:spPr>
          <a:xfrm>
            <a:off x="601117" y="2758429"/>
            <a:ext cx="2520035" cy="3509567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24"/>
          </p:nvPr>
        </p:nvSpPr>
        <p:spPr>
          <a:xfrm>
            <a:off x="3437083" y="2758429"/>
            <a:ext cx="2520035" cy="3509567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3"/>
          <p:cNvSpPr>
            <a:spLocks noGrp="1"/>
          </p:cNvSpPr>
          <p:nvPr>
            <p:ph sz="quarter" idx="25"/>
          </p:nvPr>
        </p:nvSpPr>
        <p:spPr>
          <a:xfrm>
            <a:off x="6246544" y="2758429"/>
            <a:ext cx="2520035" cy="3509567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3"/>
          <p:cNvSpPr>
            <a:spLocks noGrp="1"/>
          </p:cNvSpPr>
          <p:nvPr>
            <p:ph sz="quarter" idx="26"/>
          </p:nvPr>
        </p:nvSpPr>
        <p:spPr>
          <a:xfrm>
            <a:off x="9064840" y="2758429"/>
            <a:ext cx="2520035" cy="3509567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609600" y="1832357"/>
            <a:ext cx="2511552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1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3437083" y="1832357"/>
            <a:ext cx="2511552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sz="quarter" idx="34"/>
          </p:nvPr>
        </p:nvSpPr>
        <p:spPr>
          <a:xfrm>
            <a:off x="6246544" y="1832357"/>
            <a:ext cx="2511552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9064840" y="1832357"/>
            <a:ext cx="2511552" cy="621554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28" name="Straight Connector 27"/>
          <p:cNvCxnSpPr/>
          <p:nvPr/>
        </p:nvCxnSpPr>
        <p:spPr>
          <a:xfrm>
            <a:off x="609600" y="2562551"/>
            <a:ext cx="2511552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437083" y="2562551"/>
            <a:ext cx="2511552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255027" y="2562551"/>
            <a:ext cx="2511552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064840" y="2562551"/>
            <a:ext cx="2511552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9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3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143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adr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1831339"/>
            <a:ext cx="54864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9" name="Text Placeholder 17"/>
          <p:cNvSpPr>
            <a:spLocks noGrp="1"/>
          </p:cNvSpPr>
          <p:nvPr>
            <p:ph type="body" sz="quarter" idx="25" hasCustomPrompt="1"/>
          </p:nvPr>
        </p:nvSpPr>
        <p:spPr>
          <a:xfrm>
            <a:off x="6096000" y="1831339"/>
            <a:ext cx="54864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609600" y="2205642"/>
            <a:ext cx="5475816" cy="1863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type="body" sz="quarter" idx="33"/>
          </p:nvPr>
        </p:nvSpPr>
        <p:spPr>
          <a:xfrm>
            <a:off x="6096000" y="2205642"/>
            <a:ext cx="5475816" cy="1863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7"/>
          <p:cNvSpPr>
            <a:spLocks noGrp="1"/>
          </p:cNvSpPr>
          <p:nvPr>
            <p:ph type="body" sz="quarter" idx="34" hasCustomPrompt="1"/>
          </p:nvPr>
        </p:nvSpPr>
        <p:spPr>
          <a:xfrm>
            <a:off x="609600" y="4077752"/>
            <a:ext cx="54864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7" name="Text Placeholder 2"/>
          <p:cNvSpPr>
            <a:spLocks noGrp="1"/>
          </p:cNvSpPr>
          <p:nvPr>
            <p:ph type="body" sz="quarter" idx="35"/>
          </p:nvPr>
        </p:nvSpPr>
        <p:spPr>
          <a:xfrm>
            <a:off x="609600" y="4452055"/>
            <a:ext cx="5475816" cy="1863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8" name="Text Placeholder 17"/>
          <p:cNvSpPr>
            <a:spLocks noGrp="1"/>
          </p:cNvSpPr>
          <p:nvPr>
            <p:ph type="body" sz="quarter" idx="36" hasCustomPrompt="1"/>
          </p:nvPr>
        </p:nvSpPr>
        <p:spPr>
          <a:xfrm>
            <a:off x="6096000" y="4077752"/>
            <a:ext cx="5486400" cy="365845"/>
          </a:xfrm>
          <a:prstGeom prst="rect">
            <a:avLst/>
          </a:prstGeom>
          <a:solidFill>
            <a:schemeClr val="accent1"/>
          </a:solidFill>
        </p:spPr>
        <p:txBody>
          <a:bodyPr lIns="91440" tIns="0" rIns="91440" bIns="9144" anchor="ctr"/>
          <a:lstStyle>
            <a:lvl1pPr>
              <a:defRPr lang="en-US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2"/>
          <p:cNvSpPr>
            <a:spLocks noGrp="1"/>
          </p:cNvSpPr>
          <p:nvPr>
            <p:ph type="body" sz="quarter" idx="37"/>
          </p:nvPr>
        </p:nvSpPr>
        <p:spPr>
          <a:xfrm>
            <a:off x="6096000" y="4452055"/>
            <a:ext cx="5475816" cy="18636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5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4162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7187506" y="1864719"/>
            <a:ext cx="5020737" cy="432857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" y="1864717"/>
            <a:ext cx="7178249" cy="4328576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619362" y="2113714"/>
            <a:ext cx="6283463" cy="38870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48363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ey Takeawa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2" y="1864717"/>
            <a:ext cx="7178249" cy="4328576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32"/>
          </p:nvPr>
        </p:nvSpPr>
        <p:spPr>
          <a:xfrm>
            <a:off x="619362" y="2113714"/>
            <a:ext cx="6283463" cy="388708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33" hasCustomPrompt="1"/>
          </p:nvPr>
        </p:nvSpPr>
        <p:spPr>
          <a:xfrm>
            <a:off x="7177618" y="1865174"/>
            <a:ext cx="5014383" cy="4328809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4485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4"/>
          <p:cNvSpPr>
            <a:spLocks noGrp="1"/>
          </p:cNvSpPr>
          <p:nvPr>
            <p:ph type="body" sz="quarter" idx="44" hasCustomPrompt="1"/>
          </p:nvPr>
        </p:nvSpPr>
        <p:spPr>
          <a:xfrm>
            <a:off x="9710020" y="2040499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7204713" y="3655293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9710020" y="3655293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7204713" y="5273452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9710020" y="5273452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68795"/>
            <a:ext cx="6337004" cy="429920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4713" y="2040499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29058" y="6577765"/>
            <a:ext cx="6114125" cy="136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Source/Footnote: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5" name="Picture 2" descr="http://officesnapshots.com/wp-content/uploads/2013/07/SykesLakeland3.jp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204713" y="1"/>
            <a:ext cx="4987288" cy="2043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Text Placeholder 41"/>
          <p:cNvSpPr>
            <a:spLocks noGrp="1"/>
          </p:cNvSpPr>
          <p:nvPr>
            <p:ph type="body" sz="quarter" idx="32" hasCustomPrompt="1"/>
          </p:nvPr>
        </p:nvSpPr>
        <p:spPr>
          <a:xfrm>
            <a:off x="7393676" y="2061816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59" name="Text Placeholder 41"/>
          <p:cNvSpPr>
            <a:spLocks noGrp="1"/>
          </p:cNvSpPr>
          <p:nvPr>
            <p:ph type="body" sz="quarter" idx="33" hasCustomPrompt="1"/>
          </p:nvPr>
        </p:nvSpPr>
        <p:spPr>
          <a:xfrm>
            <a:off x="7393676" y="2908789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60" name="Text Placeholder 41"/>
          <p:cNvSpPr>
            <a:spLocks noGrp="1"/>
          </p:cNvSpPr>
          <p:nvPr>
            <p:ph type="body" sz="quarter" idx="34" hasCustomPrompt="1"/>
          </p:nvPr>
        </p:nvSpPr>
        <p:spPr>
          <a:xfrm>
            <a:off x="9853291" y="2061816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1" name="Text Placeholder 41"/>
          <p:cNvSpPr>
            <a:spLocks noGrp="1"/>
          </p:cNvSpPr>
          <p:nvPr>
            <p:ph type="body" sz="quarter" idx="35" hasCustomPrompt="1"/>
          </p:nvPr>
        </p:nvSpPr>
        <p:spPr>
          <a:xfrm>
            <a:off x="9853291" y="2908789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62" name="Text Placeholder 41"/>
          <p:cNvSpPr>
            <a:spLocks noGrp="1"/>
          </p:cNvSpPr>
          <p:nvPr>
            <p:ph type="body" sz="quarter" idx="36" hasCustomPrompt="1"/>
          </p:nvPr>
        </p:nvSpPr>
        <p:spPr>
          <a:xfrm>
            <a:off x="7393676" y="3665531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3" name="Text Placeholder 41"/>
          <p:cNvSpPr>
            <a:spLocks noGrp="1"/>
          </p:cNvSpPr>
          <p:nvPr>
            <p:ph type="body" sz="quarter" idx="37" hasCustomPrompt="1"/>
          </p:nvPr>
        </p:nvSpPr>
        <p:spPr>
          <a:xfrm>
            <a:off x="7393676" y="4512504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64" name="Text Placeholder 41"/>
          <p:cNvSpPr>
            <a:spLocks noGrp="1"/>
          </p:cNvSpPr>
          <p:nvPr>
            <p:ph type="body" sz="quarter" idx="38" hasCustomPrompt="1"/>
          </p:nvPr>
        </p:nvSpPr>
        <p:spPr>
          <a:xfrm>
            <a:off x="9853291" y="3665531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5" name="Text Placeholder 41"/>
          <p:cNvSpPr>
            <a:spLocks noGrp="1"/>
          </p:cNvSpPr>
          <p:nvPr>
            <p:ph type="body" sz="quarter" idx="39" hasCustomPrompt="1"/>
          </p:nvPr>
        </p:nvSpPr>
        <p:spPr>
          <a:xfrm>
            <a:off x="9853291" y="4512504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66" name="Text Placeholder 41"/>
          <p:cNvSpPr>
            <a:spLocks noGrp="1"/>
          </p:cNvSpPr>
          <p:nvPr>
            <p:ph type="body" sz="quarter" idx="40" hasCustomPrompt="1"/>
          </p:nvPr>
        </p:nvSpPr>
        <p:spPr>
          <a:xfrm>
            <a:off x="7393676" y="5284264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7" name="Text Placeholder 41"/>
          <p:cNvSpPr>
            <a:spLocks noGrp="1"/>
          </p:cNvSpPr>
          <p:nvPr>
            <p:ph type="body" sz="quarter" idx="41" hasCustomPrompt="1"/>
          </p:nvPr>
        </p:nvSpPr>
        <p:spPr>
          <a:xfrm>
            <a:off x="7393676" y="6131237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68" name="Text Placeholder 41"/>
          <p:cNvSpPr>
            <a:spLocks noGrp="1"/>
          </p:cNvSpPr>
          <p:nvPr>
            <p:ph type="body" sz="quarter" idx="42" hasCustomPrompt="1"/>
          </p:nvPr>
        </p:nvSpPr>
        <p:spPr>
          <a:xfrm>
            <a:off x="9853291" y="5284264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69" name="Text Placeholder 41"/>
          <p:cNvSpPr>
            <a:spLocks noGrp="1"/>
          </p:cNvSpPr>
          <p:nvPr>
            <p:ph type="body" sz="quarter" idx="43" hasCustomPrompt="1"/>
          </p:nvPr>
        </p:nvSpPr>
        <p:spPr>
          <a:xfrm>
            <a:off x="9853291" y="6131237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6339227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63335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</p:spTree>
    <p:extLst>
      <p:ext uri="{BB962C8B-B14F-4D97-AF65-F5344CB8AC3E}">
        <p14:creationId xmlns:p14="http://schemas.microsoft.com/office/powerpoint/2010/main" val="38950374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Cover 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3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1"/>
            <a:ext cx="12192000" cy="6858000"/>
          </a:xfrm>
        </p:spPr>
        <p:txBody>
          <a:bodyPr/>
          <a:lstStyle/>
          <a:p>
            <a:r>
              <a:rPr lang="en-US" dirty="0"/>
              <a:t>Click to add photo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30" hasCustomPrompt="1"/>
          </p:nvPr>
        </p:nvSpPr>
        <p:spPr>
          <a:xfrm flipH="1">
            <a:off x="-5" y="4650820"/>
            <a:ext cx="12192001" cy="2207180"/>
          </a:xfrm>
          <a:prstGeom prst="rect">
            <a:avLst/>
          </a:prstGeom>
          <a:solidFill>
            <a:schemeClr val="accent1">
              <a:alpha val="75000"/>
            </a:schemeClr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632802" y="5399675"/>
            <a:ext cx="10158077" cy="1239219"/>
          </a:xfrm>
        </p:spPr>
        <p:txBody>
          <a:bodyPr lIns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i="0" cap="all" baseline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0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"/>
                <a:cs typeface="Arial"/>
              </a:rPr>
              <a:t>CLICK TO ADD PRESENTATION TITLE</a:t>
            </a: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32884" y="4809134"/>
            <a:ext cx="10157883" cy="443417"/>
          </a:xfrm>
        </p:spPr>
        <p:txBody>
          <a:bodyPr lIns="0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400" cap="all" baseline="0">
                <a:solidFill>
                  <a:schemeClr val="bg1"/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000" cap="none" spc="1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NAME  |  DATE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403937" y="5358990"/>
            <a:ext cx="85567" cy="1238465"/>
          </a:xfrm>
          <a:prstGeom prst="rect">
            <a:avLst/>
          </a:prstGeom>
          <a:solidFill>
            <a:schemeClr val="bg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3935" y="285843"/>
            <a:ext cx="1125845" cy="37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0201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ac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68795"/>
            <a:ext cx="6337004" cy="429920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29058" y="6577765"/>
            <a:ext cx="6114125" cy="136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Source/Footnote: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205133" y="0"/>
            <a:ext cx="4986867" cy="2040694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6339227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63335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28" name="Text Placeholder 4"/>
          <p:cNvSpPr>
            <a:spLocks noGrp="1"/>
          </p:cNvSpPr>
          <p:nvPr>
            <p:ph type="body" sz="quarter" idx="45" hasCustomPrompt="1"/>
          </p:nvPr>
        </p:nvSpPr>
        <p:spPr>
          <a:xfrm>
            <a:off x="9710020" y="2040499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9" name="Text Placeholder 4"/>
          <p:cNvSpPr>
            <a:spLocks noGrp="1"/>
          </p:cNvSpPr>
          <p:nvPr>
            <p:ph type="body" sz="quarter" idx="46" hasCustomPrompt="1"/>
          </p:nvPr>
        </p:nvSpPr>
        <p:spPr>
          <a:xfrm>
            <a:off x="7204713" y="3655293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0" name="Text Placeholder 4"/>
          <p:cNvSpPr>
            <a:spLocks noGrp="1"/>
          </p:cNvSpPr>
          <p:nvPr>
            <p:ph type="body" sz="quarter" idx="47" hasCustomPrompt="1"/>
          </p:nvPr>
        </p:nvSpPr>
        <p:spPr>
          <a:xfrm>
            <a:off x="9710020" y="3655293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1" name="Text Placeholder 4"/>
          <p:cNvSpPr>
            <a:spLocks noGrp="1"/>
          </p:cNvSpPr>
          <p:nvPr>
            <p:ph type="body" sz="quarter" idx="48" hasCustomPrompt="1"/>
          </p:nvPr>
        </p:nvSpPr>
        <p:spPr>
          <a:xfrm>
            <a:off x="7204713" y="5273452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2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9710020" y="5273452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7204713" y="2040499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34" name="Text Placeholder 41"/>
          <p:cNvSpPr>
            <a:spLocks noGrp="1"/>
          </p:cNvSpPr>
          <p:nvPr>
            <p:ph type="body" sz="quarter" idx="32" hasCustomPrompt="1"/>
          </p:nvPr>
        </p:nvSpPr>
        <p:spPr>
          <a:xfrm>
            <a:off x="7393676" y="2061816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5" name="Text Placeholder 41"/>
          <p:cNvSpPr>
            <a:spLocks noGrp="1"/>
          </p:cNvSpPr>
          <p:nvPr>
            <p:ph type="body" sz="quarter" idx="33" hasCustomPrompt="1"/>
          </p:nvPr>
        </p:nvSpPr>
        <p:spPr>
          <a:xfrm>
            <a:off x="7393676" y="2908789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36" name="Text Placeholder 41"/>
          <p:cNvSpPr>
            <a:spLocks noGrp="1"/>
          </p:cNvSpPr>
          <p:nvPr>
            <p:ph type="body" sz="quarter" idx="34" hasCustomPrompt="1"/>
          </p:nvPr>
        </p:nvSpPr>
        <p:spPr>
          <a:xfrm>
            <a:off x="9853291" y="2061816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7" name="Text Placeholder 41"/>
          <p:cNvSpPr>
            <a:spLocks noGrp="1"/>
          </p:cNvSpPr>
          <p:nvPr>
            <p:ph type="body" sz="quarter" idx="35" hasCustomPrompt="1"/>
          </p:nvPr>
        </p:nvSpPr>
        <p:spPr>
          <a:xfrm>
            <a:off x="9853291" y="2908789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38" name="Text Placeholder 41"/>
          <p:cNvSpPr>
            <a:spLocks noGrp="1"/>
          </p:cNvSpPr>
          <p:nvPr>
            <p:ph type="body" sz="quarter" idx="36" hasCustomPrompt="1"/>
          </p:nvPr>
        </p:nvSpPr>
        <p:spPr>
          <a:xfrm>
            <a:off x="7393676" y="3665531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39" name="Text Placeholder 41"/>
          <p:cNvSpPr>
            <a:spLocks noGrp="1"/>
          </p:cNvSpPr>
          <p:nvPr>
            <p:ph type="body" sz="quarter" idx="37" hasCustomPrompt="1"/>
          </p:nvPr>
        </p:nvSpPr>
        <p:spPr>
          <a:xfrm>
            <a:off x="7393676" y="4512504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40" name="Text Placeholder 41"/>
          <p:cNvSpPr>
            <a:spLocks noGrp="1"/>
          </p:cNvSpPr>
          <p:nvPr>
            <p:ph type="body" sz="quarter" idx="38" hasCustomPrompt="1"/>
          </p:nvPr>
        </p:nvSpPr>
        <p:spPr>
          <a:xfrm>
            <a:off x="9853291" y="3665531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1" name="Text Placeholder 41"/>
          <p:cNvSpPr>
            <a:spLocks noGrp="1"/>
          </p:cNvSpPr>
          <p:nvPr>
            <p:ph type="body" sz="quarter" idx="39" hasCustomPrompt="1"/>
          </p:nvPr>
        </p:nvSpPr>
        <p:spPr>
          <a:xfrm>
            <a:off x="9853291" y="4512504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40" hasCustomPrompt="1"/>
          </p:nvPr>
        </p:nvSpPr>
        <p:spPr>
          <a:xfrm>
            <a:off x="7393676" y="5284264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3" name="Text Placeholder 41"/>
          <p:cNvSpPr>
            <a:spLocks noGrp="1"/>
          </p:cNvSpPr>
          <p:nvPr>
            <p:ph type="body" sz="quarter" idx="41" hasCustomPrompt="1"/>
          </p:nvPr>
        </p:nvSpPr>
        <p:spPr>
          <a:xfrm>
            <a:off x="7393676" y="6131237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44" name="Text Placeholder 41"/>
          <p:cNvSpPr>
            <a:spLocks noGrp="1"/>
          </p:cNvSpPr>
          <p:nvPr>
            <p:ph type="body" sz="quarter" idx="42" hasCustomPrompt="1"/>
          </p:nvPr>
        </p:nvSpPr>
        <p:spPr>
          <a:xfrm>
            <a:off x="9853291" y="5284264"/>
            <a:ext cx="2184400" cy="822622"/>
          </a:xfrm>
        </p:spPr>
        <p:txBody>
          <a:bodyPr lIns="0" tIns="0" rIns="0" bIns="0" anchor="b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5" name="Text Placeholder 41"/>
          <p:cNvSpPr>
            <a:spLocks noGrp="1"/>
          </p:cNvSpPr>
          <p:nvPr>
            <p:ph type="body" sz="quarter" idx="43" hasCustomPrompt="1"/>
          </p:nvPr>
        </p:nvSpPr>
        <p:spPr>
          <a:xfrm>
            <a:off x="9853291" y="6131237"/>
            <a:ext cx="2184400" cy="514901"/>
          </a:xfrm>
        </p:spPr>
        <p:txBody>
          <a:bodyPr lIns="0" tIns="0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</p:spTree>
    <p:extLst>
      <p:ext uri="{BB962C8B-B14F-4D97-AF65-F5344CB8AC3E}">
        <p14:creationId xmlns:p14="http://schemas.microsoft.com/office/powerpoint/2010/main" val="46416954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oc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201291" y="3573"/>
            <a:ext cx="4976875" cy="3672490"/>
          </a:xfrm>
          <a:prstGeom prst="rect">
            <a:avLst/>
          </a:prstGeom>
        </p:spPr>
      </p:pic>
      <p:sp>
        <p:nvSpPr>
          <p:cNvPr id="21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7204713" y="3655293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9710020" y="3655293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7204713" y="5273452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9710020" y="5273452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16966"/>
            <a:ext cx="6337004" cy="44329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29058" y="6577765"/>
            <a:ext cx="6114125" cy="136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Source/Footnote: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04713" y="5238193"/>
            <a:ext cx="4987288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9698357" y="3649398"/>
            <a:ext cx="0" cy="3208603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 Placeholder 41"/>
          <p:cNvSpPr>
            <a:spLocks noGrp="1"/>
          </p:cNvSpPr>
          <p:nvPr>
            <p:ph type="body" sz="quarter" idx="36" hasCustomPrompt="1"/>
          </p:nvPr>
        </p:nvSpPr>
        <p:spPr>
          <a:xfrm>
            <a:off x="7393676" y="4208392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7" name="Text Placeholder 41"/>
          <p:cNvSpPr>
            <a:spLocks noGrp="1"/>
          </p:cNvSpPr>
          <p:nvPr>
            <p:ph type="body" sz="quarter" idx="37" hasCustomPrompt="1"/>
          </p:nvPr>
        </p:nvSpPr>
        <p:spPr>
          <a:xfrm>
            <a:off x="7393676" y="3671444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38" hasCustomPrompt="1"/>
          </p:nvPr>
        </p:nvSpPr>
        <p:spPr>
          <a:xfrm>
            <a:off x="9853291" y="4208392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39" hasCustomPrompt="1"/>
          </p:nvPr>
        </p:nvSpPr>
        <p:spPr>
          <a:xfrm>
            <a:off x="9853291" y="3671444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26" name="Text Placeholder 41"/>
          <p:cNvSpPr>
            <a:spLocks noGrp="1"/>
          </p:cNvSpPr>
          <p:nvPr>
            <p:ph type="body" sz="quarter" idx="45" hasCustomPrompt="1"/>
          </p:nvPr>
        </p:nvSpPr>
        <p:spPr>
          <a:xfrm>
            <a:off x="7393676" y="5830239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7" name="Text Placeholder 41"/>
          <p:cNvSpPr>
            <a:spLocks noGrp="1"/>
          </p:cNvSpPr>
          <p:nvPr>
            <p:ph type="body" sz="quarter" idx="46" hasCustomPrompt="1"/>
          </p:nvPr>
        </p:nvSpPr>
        <p:spPr>
          <a:xfrm>
            <a:off x="7393676" y="5293292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47" hasCustomPrompt="1"/>
          </p:nvPr>
        </p:nvSpPr>
        <p:spPr>
          <a:xfrm>
            <a:off x="9853291" y="5830239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9" name="Text Placeholder 41"/>
          <p:cNvSpPr>
            <a:spLocks noGrp="1"/>
          </p:cNvSpPr>
          <p:nvPr>
            <p:ph type="body" sz="quarter" idx="48" hasCustomPrompt="1"/>
          </p:nvPr>
        </p:nvSpPr>
        <p:spPr>
          <a:xfrm>
            <a:off x="9853291" y="5293292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32" name="Title 4"/>
          <p:cNvSpPr>
            <a:spLocks noGrp="1"/>
          </p:cNvSpPr>
          <p:nvPr>
            <p:ph type="title" hasCustomPrompt="1"/>
          </p:nvPr>
        </p:nvSpPr>
        <p:spPr>
          <a:xfrm>
            <a:off x="619362" y="913869"/>
            <a:ext cx="6323819" cy="567989"/>
          </a:xfrm>
        </p:spPr>
        <p:txBody>
          <a:bodyPr anchor="ctr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2" y="659567"/>
            <a:ext cx="4686924" cy="22852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404852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oca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7204713" y="3655293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9710020" y="3655293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7204713" y="5273452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9710020" y="5273452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16966"/>
            <a:ext cx="6337004" cy="44329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29058" y="6577765"/>
            <a:ext cx="6114125" cy="136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Source/Footnote: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04713" y="5238193"/>
            <a:ext cx="4987288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" name="Straight Connector 16"/>
          <p:cNvCxnSpPr/>
          <p:nvPr/>
        </p:nvCxnSpPr>
        <p:spPr bwMode="auto">
          <a:xfrm>
            <a:off x="9698357" y="3649398"/>
            <a:ext cx="0" cy="3208603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 Placeholder 41"/>
          <p:cNvSpPr>
            <a:spLocks noGrp="1"/>
          </p:cNvSpPr>
          <p:nvPr>
            <p:ph type="body" sz="quarter" idx="36" hasCustomPrompt="1"/>
          </p:nvPr>
        </p:nvSpPr>
        <p:spPr>
          <a:xfrm>
            <a:off x="7393676" y="4208392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7" name="Text Placeholder 41"/>
          <p:cNvSpPr>
            <a:spLocks noGrp="1"/>
          </p:cNvSpPr>
          <p:nvPr>
            <p:ph type="body" sz="quarter" idx="37" hasCustomPrompt="1"/>
          </p:nvPr>
        </p:nvSpPr>
        <p:spPr>
          <a:xfrm>
            <a:off x="7393676" y="3671444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38" hasCustomPrompt="1"/>
          </p:nvPr>
        </p:nvSpPr>
        <p:spPr>
          <a:xfrm>
            <a:off x="9853291" y="4208392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39" hasCustomPrompt="1"/>
          </p:nvPr>
        </p:nvSpPr>
        <p:spPr>
          <a:xfrm>
            <a:off x="9853291" y="3671444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44" hasCustomPrompt="1"/>
          </p:nvPr>
        </p:nvSpPr>
        <p:spPr>
          <a:xfrm>
            <a:off x="7205133" y="-1"/>
            <a:ext cx="4986867" cy="364939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6" name="Text Placeholder 41"/>
          <p:cNvSpPr>
            <a:spLocks noGrp="1"/>
          </p:cNvSpPr>
          <p:nvPr>
            <p:ph type="body" sz="quarter" idx="45" hasCustomPrompt="1"/>
          </p:nvPr>
        </p:nvSpPr>
        <p:spPr>
          <a:xfrm>
            <a:off x="7393676" y="5830239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7" name="Text Placeholder 41"/>
          <p:cNvSpPr>
            <a:spLocks noGrp="1"/>
          </p:cNvSpPr>
          <p:nvPr>
            <p:ph type="body" sz="quarter" idx="46" hasCustomPrompt="1"/>
          </p:nvPr>
        </p:nvSpPr>
        <p:spPr>
          <a:xfrm>
            <a:off x="7393676" y="5293292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47" hasCustomPrompt="1"/>
          </p:nvPr>
        </p:nvSpPr>
        <p:spPr>
          <a:xfrm>
            <a:off x="9853291" y="5830239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9" name="Text Placeholder 41"/>
          <p:cNvSpPr>
            <a:spLocks noGrp="1"/>
          </p:cNvSpPr>
          <p:nvPr>
            <p:ph type="body" sz="quarter" idx="48" hasCustomPrompt="1"/>
          </p:nvPr>
        </p:nvSpPr>
        <p:spPr>
          <a:xfrm>
            <a:off x="9853291" y="5293292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Support Text </a:t>
            </a:r>
          </a:p>
        </p:txBody>
      </p:sp>
      <p:sp>
        <p:nvSpPr>
          <p:cNvPr id="32" name="Title 4"/>
          <p:cNvSpPr>
            <a:spLocks noGrp="1"/>
          </p:cNvSpPr>
          <p:nvPr>
            <p:ph type="title" hasCustomPrompt="1"/>
          </p:nvPr>
        </p:nvSpPr>
        <p:spPr>
          <a:xfrm>
            <a:off x="619362" y="913869"/>
            <a:ext cx="6323819" cy="567989"/>
          </a:xfrm>
        </p:spPr>
        <p:txBody>
          <a:bodyPr anchor="ctr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2" y="659567"/>
            <a:ext cx="4686924" cy="228528"/>
          </a:xfrm>
          <a:prstGeom prst="rect">
            <a:avLst/>
          </a:prstGeom>
          <a:noFill/>
        </p:spPr>
        <p:txBody>
          <a:bodyPr wrap="square" lIns="0" tIns="0" rtlCol="0">
            <a:noAutofit/>
          </a:bodyPr>
          <a:lstStyle/>
          <a:p>
            <a:r>
              <a:rPr lang="en-US" sz="1200" b="0" dirty="0">
                <a:solidFill>
                  <a:schemeClr val="tx1"/>
                </a:solidFill>
              </a:rPr>
              <a:t>LOCATION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9032868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g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4"/>
          <p:cNvSpPr>
            <a:spLocks noGrp="1"/>
          </p:cNvSpPr>
          <p:nvPr>
            <p:ph type="body" sz="quarter" idx="49" hasCustomPrompt="1"/>
          </p:nvPr>
        </p:nvSpPr>
        <p:spPr>
          <a:xfrm>
            <a:off x="7204713" y="3655293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1" name="Text Placeholder 4"/>
          <p:cNvSpPr>
            <a:spLocks noGrp="1"/>
          </p:cNvSpPr>
          <p:nvPr>
            <p:ph type="body" sz="quarter" idx="50" hasCustomPrompt="1"/>
          </p:nvPr>
        </p:nvSpPr>
        <p:spPr>
          <a:xfrm>
            <a:off x="9710020" y="3655293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3" name="Text Placeholder 4"/>
          <p:cNvSpPr>
            <a:spLocks noGrp="1"/>
          </p:cNvSpPr>
          <p:nvPr>
            <p:ph type="body" sz="quarter" idx="51" hasCustomPrompt="1"/>
          </p:nvPr>
        </p:nvSpPr>
        <p:spPr>
          <a:xfrm>
            <a:off x="7204713" y="5273452"/>
            <a:ext cx="2469792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24" name="Text Placeholder 4"/>
          <p:cNvSpPr>
            <a:spLocks noGrp="1"/>
          </p:cNvSpPr>
          <p:nvPr>
            <p:ph type="body" sz="quarter" idx="52" hasCustomPrompt="1"/>
          </p:nvPr>
        </p:nvSpPr>
        <p:spPr>
          <a:xfrm>
            <a:off x="9710020" y="5273452"/>
            <a:ext cx="2468147" cy="1584549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16966"/>
            <a:ext cx="6337004" cy="4432983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400" b="0"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829058" y="6577765"/>
            <a:ext cx="6114125" cy="1364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>
            <a:normAutofit/>
          </a:bodyPr>
          <a:lstStyle>
            <a:lvl1pPr>
              <a:defRPr lang="en-US" sz="700" b="0" spc="-10" dirty="0" smtClean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Source/Footnote: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7204713" y="5238193"/>
            <a:ext cx="4987288" cy="0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46" name="Text Placeholder 41"/>
          <p:cNvSpPr>
            <a:spLocks noGrp="1"/>
          </p:cNvSpPr>
          <p:nvPr>
            <p:ph type="body" sz="quarter" idx="36" hasCustomPrompt="1"/>
          </p:nvPr>
        </p:nvSpPr>
        <p:spPr>
          <a:xfrm>
            <a:off x="7393676" y="4208392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7" name="Text Placeholder 41"/>
          <p:cNvSpPr>
            <a:spLocks noGrp="1"/>
          </p:cNvSpPr>
          <p:nvPr>
            <p:ph type="body" sz="quarter" idx="37" hasCustomPrompt="1"/>
          </p:nvPr>
        </p:nvSpPr>
        <p:spPr>
          <a:xfrm>
            <a:off x="7393676" y="3671444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Sites</a:t>
            </a:r>
          </a:p>
        </p:txBody>
      </p:sp>
      <p:sp>
        <p:nvSpPr>
          <p:cNvPr id="48" name="Text Placeholder 41"/>
          <p:cNvSpPr>
            <a:spLocks noGrp="1"/>
          </p:cNvSpPr>
          <p:nvPr>
            <p:ph type="body" sz="quarter" idx="38" hasCustomPrompt="1"/>
          </p:nvPr>
        </p:nvSpPr>
        <p:spPr>
          <a:xfrm>
            <a:off x="9853291" y="4208392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49" name="Text Placeholder 41"/>
          <p:cNvSpPr>
            <a:spLocks noGrp="1"/>
          </p:cNvSpPr>
          <p:nvPr>
            <p:ph type="body" sz="quarter" idx="39" hasCustomPrompt="1"/>
          </p:nvPr>
        </p:nvSpPr>
        <p:spPr>
          <a:xfrm>
            <a:off x="9853291" y="3671444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Clients</a:t>
            </a:r>
          </a:p>
        </p:txBody>
      </p:sp>
      <p:sp>
        <p:nvSpPr>
          <p:cNvPr id="26" name="Text Placeholder 41"/>
          <p:cNvSpPr>
            <a:spLocks noGrp="1"/>
          </p:cNvSpPr>
          <p:nvPr>
            <p:ph type="body" sz="quarter" idx="45" hasCustomPrompt="1"/>
          </p:nvPr>
        </p:nvSpPr>
        <p:spPr>
          <a:xfrm>
            <a:off x="7393676" y="5830239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7" name="Text Placeholder 41"/>
          <p:cNvSpPr>
            <a:spLocks noGrp="1"/>
          </p:cNvSpPr>
          <p:nvPr>
            <p:ph type="body" sz="quarter" idx="46" hasCustomPrompt="1"/>
          </p:nvPr>
        </p:nvSpPr>
        <p:spPr>
          <a:xfrm>
            <a:off x="7393676" y="5293292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Employees</a:t>
            </a:r>
          </a:p>
        </p:txBody>
      </p:sp>
      <p:sp>
        <p:nvSpPr>
          <p:cNvPr id="28" name="Text Placeholder 41"/>
          <p:cNvSpPr>
            <a:spLocks noGrp="1"/>
          </p:cNvSpPr>
          <p:nvPr>
            <p:ph type="body" sz="quarter" idx="47" hasCustomPrompt="1"/>
          </p:nvPr>
        </p:nvSpPr>
        <p:spPr>
          <a:xfrm>
            <a:off x="9853291" y="5830239"/>
            <a:ext cx="2184400" cy="822622"/>
          </a:xfrm>
        </p:spPr>
        <p:txBody>
          <a:bodyPr lIns="0" tIns="0" anchor="t">
            <a:noAutofit/>
          </a:bodyPr>
          <a:lstStyle>
            <a:lvl1pPr>
              <a:defRPr sz="32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</a:t>
            </a:r>
          </a:p>
        </p:txBody>
      </p:sp>
      <p:sp>
        <p:nvSpPr>
          <p:cNvPr id="29" name="Text Placeholder 41"/>
          <p:cNvSpPr>
            <a:spLocks noGrp="1"/>
          </p:cNvSpPr>
          <p:nvPr>
            <p:ph type="body" sz="quarter" idx="48" hasCustomPrompt="1"/>
          </p:nvPr>
        </p:nvSpPr>
        <p:spPr>
          <a:xfrm>
            <a:off x="9853291" y="5293292"/>
            <a:ext cx="2184400" cy="536945"/>
          </a:xfrm>
        </p:spPr>
        <p:txBody>
          <a:bodyPr lIns="0" bIns="0" anchor="b">
            <a:noAutofit/>
          </a:bodyPr>
          <a:lstStyle>
            <a:lvl1pPr>
              <a:defRPr sz="1200" b="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Seats</a:t>
            </a:r>
          </a:p>
        </p:txBody>
      </p:sp>
      <p:sp>
        <p:nvSpPr>
          <p:cNvPr id="2" name="Rectangle 1"/>
          <p:cNvSpPr/>
          <p:nvPr/>
        </p:nvSpPr>
        <p:spPr>
          <a:xfrm>
            <a:off x="7201291" y="0"/>
            <a:ext cx="4990711" cy="364939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2" name="Title 4"/>
          <p:cNvSpPr>
            <a:spLocks noGrp="1"/>
          </p:cNvSpPr>
          <p:nvPr>
            <p:ph type="title" hasCustomPrompt="1"/>
          </p:nvPr>
        </p:nvSpPr>
        <p:spPr>
          <a:xfrm>
            <a:off x="619362" y="589678"/>
            <a:ext cx="6323819" cy="932911"/>
          </a:xfrm>
        </p:spPr>
        <p:txBody>
          <a:bodyPr anchor="ctr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SUMMARY SLIDE</a:t>
            </a:r>
          </a:p>
        </p:txBody>
      </p:sp>
      <p:cxnSp>
        <p:nvCxnSpPr>
          <p:cNvPr id="30" name="Straight Connector 29"/>
          <p:cNvCxnSpPr/>
          <p:nvPr/>
        </p:nvCxnSpPr>
        <p:spPr bwMode="auto">
          <a:xfrm>
            <a:off x="9698357" y="3649398"/>
            <a:ext cx="0" cy="3208603"/>
          </a:xfrm>
          <a:prstGeom prst="line">
            <a:avLst/>
          </a:prstGeom>
          <a:noFill/>
          <a:ln w="635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777921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press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" y="3"/>
            <a:ext cx="12191995" cy="6858000"/>
          </a:xfrm>
          <a:prstGeom prst="rect">
            <a:avLst/>
          </a:prstGeom>
        </p:spPr>
      </p:pic>
      <p:sp>
        <p:nvSpPr>
          <p:cNvPr id="8" name="Text Placeholder 4"/>
          <p:cNvSpPr>
            <a:spLocks noGrp="1"/>
          </p:cNvSpPr>
          <p:nvPr>
            <p:ph type="body" sz="quarter" idx="30" hasCustomPrompt="1"/>
          </p:nvPr>
        </p:nvSpPr>
        <p:spPr>
          <a:xfrm flipH="1">
            <a:off x="-5078" y="3"/>
            <a:ext cx="12197073" cy="169341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2" y="985101"/>
            <a:ext cx="10953783" cy="344698"/>
          </a:xfrm>
        </p:spPr>
        <p:txBody>
          <a:bodyPr lIns="0">
            <a:normAutofit/>
          </a:bodyPr>
          <a:lstStyle>
            <a:lvl1pPr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electram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petentium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accommodare</a:t>
            </a:r>
            <a:endParaRPr kumimoji="0" lang="en-US" sz="1400" b="0" i="0" u="none" strike="noStrike" kern="1000" cap="none" spc="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609602" y="358784"/>
            <a:ext cx="10953783" cy="624262"/>
          </a:xfrm>
        </p:spPr>
        <p:txBody>
          <a:bodyPr lIns="0" tIns="91440" rIns="0" bIns="0" anchor="ctr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BIG IMPRESSION SLIDE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369405" y="385853"/>
            <a:ext cx="81179" cy="920562"/>
          </a:xfrm>
          <a:prstGeom prst="rect">
            <a:avLst/>
          </a:prstGeom>
          <a:solidFill>
            <a:schemeClr val="bg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865458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Impress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4"/>
          <p:cNvSpPr>
            <a:spLocks noGrp="1"/>
          </p:cNvSpPr>
          <p:nvPr>
            <p:ph type="pic" sz="quarter" idx="17" hasCustomPrompt="1"/>
          </p:nvPr>
        </p:nvSpPr>
        <p:spPr>
          <a:xfrm>
            <a:off x="0" y="2"/>
            <a:ext cx="12192000" cy="6858000"/>
          </a:xfrm>
        </p:spPr>
        <p:txBody>
          <a:bodyPr anchor="ctr" anchorCtr="0"/>
          <a:lstStyle>
            <a:lvl1pPr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9584" y="6316697"/>
            <a:ext cx="1125845" cy="372880"/>
          </a:xfrm>
          <a:prstGeom prst="rect">
            <a:avLst/>
          </a:prstGeom>
        </p:spPr>
      </p:pic>
      <p:sp>
        <p:nvSpPr>
          <p:cNvPr id="9" name="Text Placeholder 4"/>
          <p:cNvSpPr>
            <a:spLocks noGrp="1"/>
          </p:cNvSpPr>
          <p:nvPr>
            <p:ph type="body" sz="quarter" idx="30" hasCustomPrompt="1"/>
          </p:nvPr>
        </p:nvSpPr>
        <p:spPr>
          <a:xfrm flipH="1">
            <a:off x="-5078" y="3"/>
            <a:ext cx="12197073" cy="1693416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16" hasCustomPrompt="1"/>
          </p:nvPr>
        </p:nvSpPr>
        <p:spPr>
          <a:xfrm>
            <a:off x="609602" y="985101"/>
            <a:ext cx="10953783" cy="344698"/>
          </a:xfrm>
        </p:spPr>
        <p:txBody>
          <a:bodyPr lIns="0">
            <a:normAutofit/>
          </a:bodyPr>
          <a:lstStyle>
            <a:lvl1pPr>
              <a:defRPr sz="1400" b="0" i="0"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lvl="0">
              <a:defRPr/>
            </a:pPr>
            <a:r>
              <a:rPr lang="en-US" sz="1400" dirty="0">
                <a:solidFill>
                  <a:schemeClr val="bg1"/>
                </a:solidFill>
              </a:rPr>
              <a:t>Lorem ipsum dolor sit </a:t>
            </a:r>
            <a:r>
              <a:rPr lang="en-US" sz="1400" dirty="0" err="1">
                <a:solidFill>
                  <a:schemeClr val="bg1"/>
                </a:solidFill>
              </a:rPr>
              <a:t>amet</a:t>
            </a:r>
            <a:r>
              <a:rPr lang="en-US" sz="1400" dirty="0">
                <a:solidFill>
                  <a:schemeClr val="bg1"/>
                </a:solidFill>
              </a:rPr>
              <a:t>, </a:t>
            </a:r>
            <a:r>
              <a:rPr lang="en-US" sz="1400" dirty="0" err="1">
                <a:solidFill>
                  <a:schemeClr val="bg1"/>
                </a:solidFill>
              </a:rPr>
              <a:t>electram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petentium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400" dirty="0" err="1">
                <a:solidFill>
                  <a:schemeClr val="bg1"/>
                </a:solidFill>
              </a:rPr>
              <a:t>accommodare</a:t>
            </a:r>
            <a:endParaRPr kumimoji="0" lang="en-US" sz="1400" b="0" i="0" u="none" strike="noStrike" kern="1000" cap="none" spc="1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5" name="Text Placeholder 4"/>
          <p:cNvSpPr>
            <a:spLocks noGrp="1"/>
          </p:cNvSpPr>
          <p:nvPr>
            <p:ph type="body" sz="quarter" idx="32" hasCustomPrompt="1"/>
          </p:nvPr>
        </p:nvSpPr>
        <p:spPr>
          <a:xfrm>
            <a:off x="609602" y="358784"/>
            <a:ext cx="10953783" cy="624262"/>
          </a:xfrm>
        </p:spPr>
        <p:txBody>
          <a:bodyPr lIns="0" tIns="91440" rIns="0" bIns="0" anchor="ctr">
            <a:noAutofit/>
          </a:bodyPr>
          <a:lstStyle>
            <a:lvl1pPr>
              <a:lnSpc>
                <a:spcPct val="80000"/>
              </a:lnSpc>
              <a:spcBef>
                <a:spcPts val="0"/>
              </a:spcBef>
              <a:defRPr sz="3200" cap="all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BIG IMPRESSION SLIDE</a:t>
            </a: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369405" y="385853"/>
            <a:ext cx="81179" cy="920562"/>
          </a:xfrm>
          <a:prstGeom prst="rect">
            <a:avLst/>
          </a:prstGeom>
          <a:solidFill>
            <a:schemeClr val="bg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632815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31547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253513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A38DC-491E-48CF-A644-B300FF68F4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896BB3-A555-4794-8881-1ADD53D76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A973BD-AC3B-4E20-B9EB-675B1FAB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D2DDD2-5B08-492A-B50A-2A7C8C3AA814}" type="datetimeFigureOut">
              <a:rPr lang="en-PH" smtClean="0"/>
              <a:t>01/06/2020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F03AE-C1CB-436B-AF52-EE7EB7216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A10C56-9C23-45A1-A4DC-D7633B833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8A0C3-580A-42A3-8944-59E60EB686F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65036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92B8-FDF7-4BB1-B063-C9B0C5B0CCA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ADEC-1C40-4FE7-8B9F-903C4DD411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1972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60D92B8-FDF7-4BB1-B063-C9B0C5B0CCA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EE5ADEC-1C40-4FE7-8B9F-903C4DD411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6179200" cy="685800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5404" y="1358787"/>
            <a:ext cx="5251321" cy="1932922"/>
          </a:xfrm>
          <a:ln>
            <a:noFill/>
          </a:ln>
        </p:spPr>
        <p:txBody>
          <a:bodyPr lIns="0" bIns="0"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0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</a:t>
            </a:r>
            <a:br>
              <a:rPr kumimoji="0" lang="en-US" sz="3600" b="1" i="0" u="none" strike="noStrike" kern="10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3600" b="1" i="0" u="none" strike="noStrike" kern="10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65386" y="3291710"/>
            <a:ext cx="5251449" cy="509644"/>
          </a:xfrm>
        </p:spPr>
        <p:txBody>
          <a:bodyPr l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000" cap="none" spc="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 Header</a:t>
            </a:r>
            <a:endParaRPr kumimoji="0" lang="en-US" sz="2000" b="0" i="0" u="none" strike="noStrike" kern="1000" cap="none" spc="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438764" y="1358789"/>
            <a:ext cx="81179" cy="1920255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bg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14112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92B8-FDF7-4BB1-B063-C9B0C5B0CCAA}" type="datetimeFigureOut">
              <a:rPr lang="en-US" smtClean="0"/>
              <a:pPr/>
              <a:t>6/1/2020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ADEC-1C40-4FE7-8B9F-903C4DD411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34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Divid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6665404" y="1358787"/>
            <a:ext cx="5251321" cy="1932922"/>
          </a:xfrm>
          <a:ln>
            <a:noFill/>
          </a:ln>
        </p:spPr>
        <p:txBody>
          <a:bodyPr lIns="0" bIns="0" anchor="ctr">
            <a:normAutofit/>
          </a:bodyPr>
          <a:lstStyle>
            <a:lvl1pPr marL="0" marR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1" i="0" cap="all" baseline="0">
                <a:solidFill>
                  <a:schemeClr val="tx2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0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CLICK TO </a:t>
            </a:r>
            <a:br>
              <a:rPr kumimoji="0" lang="en-US" sz="3600" b="1" i="0" u="none" strike="noStrike" kern="10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</a:br>
            <a:r>
              <a:rPr kumimoji="0" lang="en-US" sz="3600" b="1" i="0" u="none" strike="noStrike" kern="1000" cap="all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ADD TITLE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6665386" y="3291710"/>
            <a:ext cx="5251449" cy="509644"/>
          </a:xfrm>
        </p:spPr>
        <p:txBody>
          <a:bodyPr lIns="0" anchor="t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2000" b="0" i="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000" b="0" i="0" u="none" strike="noStrike" kern="1000" cap="none" spc="1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Sub Header</a:t>
            </a:r>
            <a:endParaRPr kumimoji="0" lang="en-US" sz="2000" b="0" i="0" u="none" strike="noStrike" kern="1000" cap="none" spc="1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8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2" y="1"/>
            <a:ext cx="6144684" cy="685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6438764" y="1358789"/>
            <a:ext cx="81179" cy="1920255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753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693877" y="1"/>
            <a:ext cx="5498123" cy="6858000"/>
          </a:xfrm>
          <a:prstGeom prst="rect">
            <a:avLst/>
          </a:prstGeom>
        </p:spPr>
      </p:pic>
      <p:pic>
        <p:nvPicPr>
          <p:cNvPr id="25" name="Picture 24"/>
          <p:cNvPicPr>
            <a:picLocks noChangeAspect="1"/>
          </p:cNvPicPr>
          <p:nvPr/>
        </p:nvPicPr>
        <p:blipFill>
          <a:blip r:embed="rId3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0878" y="6318456"/>
            <a:ext cx="1125845" cy="372880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9363" y="589678"/>
            <a:ext cx="5286763" cy="932911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68795"/>
            <a:ext cx="5296525" cy="4299202"/>
          </a:xfrm>
          <a:prstGeom prst="rect">
            <a:avLst/>
          </a:prstGeom>
        </p:spPr>
        <p:txBody>
          <a:bodyPr lIns="0" tIns="0" rIns="0" bIns="0"/>
          <a:lstStyle>
            <a:lvl1pPr marL="194310" indent="-194310">
              <a:buFont typeface="Arial" charset="0"/>
              <a:buChar char="•"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279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Agenda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19363" y="589678"/>
            <a:ext cx="5286763" cy="932911"/>
          </a:xfrm>
        </p:spPr>
        <p:txBody>
          <a:bodyPr anchor="ctr"/>
          <a:lstStyle>
            <a:lvl1pPr algn="l">
              <a:defRPr/>
            </a:lvl1pPr>
          </a:lstStyle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68795"/>
            <a:ext cx="5296525" cy="4299202"/>
          </a:xfrm>
          <a:prstGeom prst="rect">
            <a:avLst/>
          </a:prstGeom>
        </p:spPr>
        <p:txBody>
          <a:bodyPr lIns="0" tIns="0" rIns="0" bIns="0"/>
          <a:lstStyle>
            <a:lvl1pPr marL="194310" indent="-194310">
              <a:buFont typeface="Arial" charset="0"/>
              <a:buChar char="•"/>
              <a:defRPr>
                <a:solidFill>
                  <a:schemeClr val="accent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 baseline="0">
                <a:solidFill>
                  <a:schemeClr val="tx1"/>
                </a:solidFill>
              </a:defRPr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sz="quarter" idx="10" hasCustomPrompt="1"/>
          </p:nvPr>
        </p:nvSpPr>
        <p:spPr>
          <a:xfrm>
            <a:off x="6693883" y="1"/>
            <a:ext cx="5498119" cy="6858000"/>
          </a:xfrm>
        </p:spPr>
        <p:txBody>
          <a:bodyPr/>
          <a:lstStyle>
            <a:lvl1pPr>
              <a:defRPr baseline="0"/>
            </a:lvl1pPr>
          </a:lstStyle>
          <a:p>
            <a:r>
              <a:rPr lang="en-US" dirty="0"/>
              <a:t>Click to add photo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screen">
            <a:biLevel thresh="2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00878" y="6318456"/>
            <a:ext cx="1125845" cy="37288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47833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3" name="Text Placeholder 4"/>
          <p:cNvSpPr>
            <a:spLocks noGrp="1"/>
          </p:cNvSpPr>
          <p:nvPr>
            <p:ph type="body" sz="quarter" idx="31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27822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7"/>
          </p:nvPr>
        </p:nvSpPr>
        <p:spPr>
          <a:xfrm>
            <a:off x="609602" y="1968795"/>
            <a:ext cx="10960100" cy="4299202"/>
          </a:xfrm>
          <a:prstGeom prst="rect">
            <a:avLst/>
          </a:prstGeo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50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Column w/ top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9363" y="2758428"/>
            <a:ext cx="10950847" cy="3509570"/>
          </a:xfrm>
          <a:prstGeom prst="rect">
            <a:avLst/>
          </a:prstGeom>
        </p:spPr>
        <p:txBody>
          <a:bodyPr lIns="0" tIns="0" rIns="0" bIns="0"/>
          <a:lstStyle>
            <a:lvl5pPr>
              <a:defRPr baseline="0"/>
            </a:lvl5pPr>
            <a:lvl6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6pPr>
            <a:lvl7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7pPr>
            <a:lvl8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8pPr>
            <a:lvl9pPr marL="548640" indent="-137160">
              <a:buFont typeface="Arial" panose="020B0604020202020204" pitchFamily="34" charset="0"/>
              <a:buChar char="­"/>
              <a:defRPr sz="1400" baseline="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32"/>
          </p:nvPr>
        </p:nvSpPr>
        <p:spPr>
          <a:xfrm>
            <a:off x="619363" y="1832358"/>
            <a:ext cx="10960607" cy="621552"/>
          </a:xfrm>
          <a:prstGeom prst="rect">
            <a:avLst/>
          </a:prstGeom>
        </p:spPr>
        <p:txBody>
          <a:bodyPr lIns="0" tIns="0" rIns="0" bIns="0" anchor="b"/>
          <a:lstStyle>
            <a:lvl1pPr>
              <a:defRPr>
                <a:solidFill>
                  <a:schemeClr val="accent1"/>
                </a:solidFill>
              </a:defRPr>
            </a:lvl1pPr>
            <a:lvl5pPr marL="547688" indent="-136525">
              <a:defRPr lang="en-US" sz="1400" kern="1000" baseline="0" dirty="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sz="1400" baseline="0">
                <a:solidFill>
                  <a:schemeClr val="tx2"/>
                </a:solidFill>
              </a:defRPr>
            </a:lvl6pPr>
            <a:lvl7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547688" indent="-136525">
              <a:buClr>
                <a:schemeClr val="tx2"/>
              </a:buClr>
              <a:buFont typeface="Arial" panose="020B0604020202020204" pitchFamily="34" charset="0"/>
              <a:buChar char="-"/>
              <a:defRPr lang="en-US" sz="1400" kern="1200" baseline="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76654" y="6572513"/>
            <a:ext cx="278055" cy="10772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fld id="{3B13C816-CD58-43DE-9023-7F44D8523783}" type="slidenum">
              <a:rPr lang="en-US" sz="700" b="1" kern="1000" spc="-10" smtClean="0">
                <a:solidFill>
                  <a:schemeClr val="tx1"/>
                </a:solidFill>
                <a:latin typeface="Arial"/>
                <a:cs typeface="Arial"/>
              </a:rPr>
              <a:pPr algn="l"/>
              <a:t>‹#›</a:t>
            </a:fld>
            <a:endParaRPr lang="en-US" sz="700" b="1" kern="1000" spc="-10" dirty="0">
              <a:solidFill>
                <a:schemeClr val="tx1"/>
              </a:solidFill>
              <a:latin typeface="Arial"/>
              <a:cs typeface="Arial"/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609600" y="2568350"/>
            <a:ext cx="10960608" cy="0"/>
          </a:xfrm>
          <a:prstGeom prst="line">
            <a:avLst/>
          </a:prstGeom>
          <a:ln w="12700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4"/>
          <p:cNvSpPr>
            <a:spLocks noGrp="1"/>
          </p:cNvSpPr>
          <p:nvPr>
            <p:ph type="body" sz="quarter" idx="30" hasCustomPrompt="1"/>
          </p:nvPr>
        </p:nvSpPr>
        <p:spPr>
          <a:xfrm>
            <a:off x="369405" y="589679"/>
            <a:ext cx="81179" cy="932911"/>
          </a:xfrm>
          <a:prstGeom prst="rect">
            <a:avLst/>
          </a:prstGeom>
          <a:solidFill>
            <a:schemeClr val="accent1"/>
          </a:solidFill>
        </p:spPr>
        <p:txBody>
          <a:bodyPr vert="horz" lIns="182880" tIns="137160" rIns="91440" bIns="45720" rtlCol="0">
            <a:normAutofit/>
          </a:bodyPr>
          <a:lstStyle>
            <a:lvl1pPr>
              <a:defRPr lang="en-US" sz="1400" kern="1200" dirty="0" smtClean="0">
                <a:solidFill>
                  <a:srgbClr val="FFFFFF"/>
                </a:solidFill>
                <a:cs typeface="Arial"/>
              </a:defRPr>
            </a:lvl1pPr>
          </a:lstStyle>
          <a:p>
            <a:pPr lvl="0" algn="l" defTabSz="457200" rtl="0" latinLnBrk="0"/>
            <a:r>
              <a:rPr lang="en-US" dirty="0"/>
              <a:t> </a:t>
            </a:r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1170407"/>
            <a:ext cx="10963544" cy="35218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1600" b="0">
                <a:solidFill>
                  <a:schemeClr val="tx1"/>
                </a:solidFill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b="0">
                <a:solidFill>
                  <a:schemeClr val="tx1"/>
                </a:solidFill>
              </a:defRPr>
            </a:lvl2pPr>
            <a:lvl3pPr marL="104457" indent="0">
              <a:buFontTx/>
              <a:buNone/>
              <a:defRPr b="0">
                <a:solidFill>
                  <a:schemeClr val="tx1"/>
                </a:solidFill>
              </a:defRPr>
            </a:lvl3pPr>
            <a:lvl4pPr>
              <a:defRPr b="0">
                <a:solidFill>
                  <a:schemeClr val="tx1"/>
                </a:solidFill>
              </a:defRPr>
            </a:lvl4pPr>
            <a:lvl5pPr>
              <a:defRPr b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enter Subhead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609602" y="609037"/>
            <a:ext cx="10953783" cy="487229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897359" y="6316058"/>
            <a:ext cx="1137237" cy="37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03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9362" y="609037"/>
            <a:ext cx="10953783" cy="487229"/>
          </a:xfrm>
          <a:prstGeom prst="rect">
            <a:avLst/>
          </a:prstGeom>
          <a:noFill/>
        </p:spPr>
        <p:txBody>
          <a:bodyPr lIns="0" tIns="0" rIns="0" bIns="0" anchor="b" anchorCtr="0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364" y="1893907"/>
            <a:ext cx="10834657" cy="4283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508000" y="6248400"/>
            <a:ext cx="1127760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92477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91" r:id="rId28"/>
    <p:sldLayoutId id="2147483693" r:id="rId29"/>
    <p:sldLayoutId id="2147483694" r:id="rId30"/>
  </p:sldLayoutIdLst>
  <p:txStyles>
    <p:titleStyle>
      <a:lvl1pPr algn="ctr" defTabSz="457200" rtl="0" eaLnBrk="1" latinLnBrk="0" hangingPunct="1">
        <a:spcBef>
          <a:spcPct val="0"/>
        </a:spcBef>
        <a:buNone/>
        <a:defRPr lang="en-US" sz="2400" b="0" kern="1000" cap="all" baseline="0" dirty="0">
          <a:solidFill>
            <a:schemeClr val="tx2"/>
          </a:solidFill>
          <a:latin typeface="Arial"/>
          <a:ea typeface="+mn-ea"/>
          <a:cs typeface="Arial"/>
        </a:defRPr>
      </a:lvl1pPr>
    </p:titleStyle>
    <p:bodyStyle>
      <a:lvl1pPr marL="0" indent="0" algn="l" defTabSz="457200" rtl="0" eaLnBrk="1" latinLnBrk="0" hangingPunct="1">
        <a:spcBef>
          <a:spcPts val="1200"/>
        </a:spcBef>
        <a:buFont typeface="Arial"/>
        <a:buNone/>
        <a:defRPr lang="en-US" sz="1600" b="1" kern="1000" spc="10" smtClean="0">
          <a:solidFill>
            <a:schemeClr val="tx1"/>
          </a:solidFill>
          <a:latin typeface="Arial"/>
          <a:ea typeface="+mn-ea"/>
          <a:cs typeface="Arial"/>
        </a:defRPr>
      </a:lvl1pPr>
      <a:lvl2pPr marL="169863" indent="-169863" algn="l" defTabSz="457200" rtl="0" eaLnBrk="1" latinLnBrk="0" hangingPunct="1">
        <a:spcBef>
          <a:spcPts val="600"/>
        </a:spcBef>
        <a:buFont typeface="Wingdings" panose="05000000000000000000" pitchFamily="2" charset="2"/>
        <a:buChar char="§"/>
        <a:defRPr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-137160" algn="l" defTabSz="457200" rtl="0" eaLnBrk="1" latinLnBrk="0" hangingPunct="1">
        <a:spcBef>
          <a:spcPts val="600"/>
        </a:spcBef>
        <a:buFont typeface="Lucida Grande"/>
        <a:buChar char="–"/>
        <a:defRPr lang="en-US" sz="1400" kern="1000" dirty="0" smtClean="0">
          <a:solidFill>
            <a:schemeClr val="tx2"/>
          </a:solidFill>
          <a:latin typeface="Arial"/>
          <a:ea typeface="+mn-ea"/>
          <a:cs typeface="Arial"/>
        </a:defRPr>
      </a:lvl3pPr>
      <a:lvl4pPr marL="411480" indent="-137160" algn="l" defTabSz="457200" rtl="0" eaLnBrk="1" latinLnBrk="0" hangingPunct="1">
        <a:spcBef>
          <a:spcPts val="600"/>
        </a:spcBef>
        <a:buFont typeface="Arial"/>
        <a:buChar char="•"/>
        <a:defRPr lang="en-US" sz="1400" b="1" kern="1000" dirty="0" smtClean="0">
          <a:solidFill>
            <a:schemeClr val="tx2"/>
          </a:solidFill>
          <a:latin typeface="Arial"/>
          <a:ea typeface="+mn-ea"/>
          <a:cs typeface="Arial"/>
        </a:defRPr>
      </a:lvl4pPr>
      <a:lvl5pPr marL="548640" indent="-137160" algn="l" defTabSz="457200" rtl="0" eaLnBrk="1" latinLnBrk="0" hangingPunct="1">
        <a:spcBef>
          <a:spcPts val="600"/>
        </a:spcBef>
        <a:buFont typeface="Lucida Grande"/>
        <a:buChar char="-"/>
        <a:defRPr lang="en-US" sz="1400" kern="1000" dirty="0">
          <a:solidFill>
            <a:schemeClr val="tx2"/>
          </a:solidFill>
          <a:latin typeface="Arial"/>
          <a:ea typeface="+mn-ea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343FF4-86C2-4596-B785-37A5AA563EC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9AE82-2941-4566-9D3C-D4002412D66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2802" y="5399675"/>
            <a:ext cx="11559192" cy="1239219"/>
          </a:xfrm>
        </p:spPr>
        <p:txBody>
          <a:bodyPr/>
          <a:lstStyle/>
          <a:p>
            <a:r>
              <a:rPr lang="en-US" dirty="0" err="1">
                <a:latin typeface="Arial"/>
                <a:cs typeface="Arial"/>
              </a:rPr>
              <a:t>Wespac</a:t>
            </a:r>
            <a:r>
              <a:rPr lang="en-US" dirty="0">
                <a:latin typeface="Arial"/>
                <a:cs typeface="Arial"/>
              </a:rPr>
              <a:t> – process mining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1321-6AAA-4007-BF84-AF9400A1751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Digital Business Solutions</a:t>
            </a:r>
            <a:endParaRPr lang="en-PH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53D0AEA-5BCB-4103-ABDE-A2215E4681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41970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5984059-7E7E-459B-8025-37AEEE0DD2F0}"/>
              </a:ext>
            </a:extLst>
          </p:cNvPr>
          <p:cNvCxnSpPr/>
          <p:nvPr/>
        </p:nvCxnSpPr>
        <p:spPr>
          <a:xfrm>
            <a:off x="0" y="3842300"/>
            <a:ext cx="12192000" cy="0"/>
          </a:xfrm>
          <a:prstGeom prst="line">
            <a:avLst/>
          </a:prstGeom>
          <a:ln w="101600">
            <a:solidFill>
              <a:srgbClr val="D5002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0AAA2A-FB8D-429E-8E64-073E48952A8B}"/>
              </a:ext>
            </a:extLst>
          </p:cNvPr>
          <p:cNvSpPr/>
          <p:nvPr/>
        </p:nvSpPr>
        <p:spPr>
          <a:xfrm>
            <a:off x="1903334" y="1904355"/>
            <a:ext cx="1433590" cy="1474839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PH" sz="1400" b="1" dirty="0">
              <a:solidFill>
                <a:srgbClr val="000000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36B7AB22-6E83-4E7C-99BE-212D60D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Scope of data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06C1-04F3-4DE1-96E4-33206C579C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8D38E-B88A-411D-B45C-E5624A49E33A}"/>
              </a:ext>
            </a:extLst>
          </p:cNvPr>
          <p:cNvSpPr txBox="1">
            <a:spLocks/>
          </p:cNvSpPr>
          <p:nvPr/>
        </p:nvSpPr>
        <p:spPr>
          <a:xfrm>
            <a:off x="609601" y="1170408"/>
            <a:ext cx="10963544" cy="3521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kern="1000" spc="1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457" indent="0" algn="l" defTabSz="457200" rtl="0" eaLnBrk="1" latinLnBrk="0" hangingPunct="1">
              <a:spcBef>
                <a:spcPts val="600"/>
              </a:spcBef>
              <a:buFontTx/>
              <a:buNone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PH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E79F7C-21EE-48F1-A536-CEA26F176B7A}"/>
              </a:ext>
            </a:extLst>
          </p:cNvPr>
          <p:cNvSpPr/>
          <p:nvPr/>
        </p:nvSpPr>
        <p:spPr>
          <a:xfrm>
            <a:off x="1347759" y="4231942"/>
            <a:ext cx="2734257" cy="1006016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Scope: Ally CS Monitoring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Date:</a:t>
            </a:r>
            <a:r>
              <a:rPr lang="en-US" sz="1400" dirty="0">
                <a:solidFill>
                  <a:srgbClr val="000000"/>
                </a:solidFill>
              </a:rPr>
              <a:t> February 15 – March 16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Unique Cases:</a:t>
            </a:r>
            <a:r>
              <a:rPr lang="en-US" sz="1400" dirty="0">
                <a:solidFill>
                  <a:srgbClr val="000000"/>
                </a:solidFill>
              </a:rPr>
              <a:t> 419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66365F4-9B68-4113-A67F-9CDE801BE362}"/>
              </a:ext>
            </a:extLst>
          </p:cNvPr>
          <p:cNvSpPr/>
          <p:nvPr/>
        </p:nvSpPr>
        <p:spPr>
          <a:xfrm>
            <a:off x="1536204" y="3632072"/>
            <a:ext cx="2357369" cy="420457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PH" sz="1600" b="1" dirty="0">
                <a:solidFill>
                  <a:srgbClr val="000000"/>
                </a:solidFill>
              </a:rPr>
              <a:t>CALL STRAT DATA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DD5F031-E90B-4EEA-B878-CCD3A19A289A}"/>
              </a:ext>
            </a:extLst>
          </p:cNvPr>
          <p:cNvSpPr/>
          <p:nvPr/>
        </p:nvSpPr>
        <p:spPr>
          <a:xfrm>
            <a:off x="5512533" y="1904355"/>
            <a:ext cx="1433590" cy="1474839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PH" sz="1400" b="1" dirty="0">
              <a:solidFill>
                <a:srgbClr val="000000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2A1BA3F1-06A8-4A3E-A855-95DF4CB9290B}"/>
              </a:ext>
            </a:extLst>
          </p:cNvPr>
          <p:cNvSpPr/>
          <p:nvPr/>
        </p:nvSpPr>
        <p:spPr>
          <a:xfrm>
            <a:off x="5050643" y="3632072"/>
            <a:ext cx="2357369" cy="420457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PH" sz="1600" b="1" dirty="0">
                <a:solidFill>
                  <a:srgbClr val="000000"/>
                </a:solidFill>
              </a:rPr>
              <a:t>DATA WRANGLING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53BFEEF1-3D17-41A7-8A45-273B43DC5A10}"/>
              </a:ext>
            </a:extLst>
          </p:cNvPr>
          <p:cNvSpPr/>
          <p:nvPr/>
        </p:nvSpPr>
        <p:spPr>
          <a:xfrm>
            <a:off x="9026973" y="1904355"/>
            <a:ext cx="1433590" cy="1474839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6000" sy="106000" algn="c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PH" sz="1400" b="1" dirty="0">
              <a:solidFill>
                <a:srgbClr val="000000"/>
              </a:solidFill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6770B61F-3D4D-4006-93CA-025C075D5E06}"/>
              </a:ext>
            </a:extLst>
          </p:cNvPr>
          <p:cNvSpPr/>
          <p:nvPr/>
        </p:nvSpPr>
        <p:spPr>
          <a:xfrm>
            <a:off x="8565083" y="3632072"/>
            <a:ext cx="2357369" cy="420457"/>
          </a:xfrm>
          <a:prstGeom prst="roundRect">
            <a:avLst/>
          </a:prstGeom>
          <a:solidFill>
            <a:schemeClr val="bg1"/>
          </a:solidFill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PH" sz="1600" b="1" dirty="0">
                <a:solidFill>
                  <a:srgbClr val="000000"/>
                </a:solidFill>
              </a:rPr>
              <a:t>PROCESS MINING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5CAFBD6-725F-4C06-9B62-ECB661378969}"/>
              </a:ext>
            </a:extLst>
          </p:cNvPr>
          <p:cNvSpPr/>
          <p:nvPr/>
        </p:nvSpPr>
        <p:spPr>
          <a:xfrm>
            <a:off x="4862198" y="4231941"/>
            <a:ext cx="2734257" cy="1706370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400" b="1" dirty="0">
                <a:solidFill>
                  <a:srgbClr val="000000"/>
                </a:solidFill>
              </a:rPr>
              <a:t>Changes:</a:t>
            </a:r>
            <a:r>
              <a:rPr lang="en-US" sz="1400" dirty="0">
                <a:solidFill>
                  <a:srgbClr val="000000"/>
                </a:solidFill>
              </a:rPr>
              <a:t> Melted the data from wide to long format</a:t>
            </a:r>
            <a:endParaRPr lang="en-US" sz="1400" b="1" dirty="0">
              <a:solidFill>
                <a:srgbClr val="000000"/>
              </a:solidFill>
            </a:endParaRPr>
          </a:p>
          <a:p>
            <a:r>
              <a:rPr lang="en-US" sz="1400" b="1" dirty="0">
                <a:solidFill>
                  <a:srgbClr val="000000"/>
                </a:solidFill>
              </a:rPr>
              <a:t>Rows:</a:t>
            </a:r>
            <a:r>
              <a:rPr lang="en-US" sz="1400" dirty="0">
                <a:solidFill>
                  <a:srgbClr val="000000"/>
                </a:solidFill>
              </a:rPr>
              <a:t> 3,042</a:t>
            </a:r>
          </a:p>
          <a:p>
            <a:r>
              <a:rPr lang="en-US" sz="1400" b="1" dirty="0">
                <a:solidFill>
                  <a:srgbClr val="000000"/>
                </a:solidFill>
              </a:rPr>
              <a:t>New Features: </a:t>
            </a:r>
            <a:r>
              <a:rPr lang="en-US" sz="1400" dirty="0">
                <a:solidFill>
                  <a:srgbClr val="000000"/>
                </a:solidFill>
              </a:rPr>
              <a:t>Activity Order, Duration in sec, </a:t>
            </a:r>
            <a:r>
              <a:rPr lang="en-US" sz="1400" dirty="0" err="1">
                <a:solidFill>
                  <a:srgbClr val="000000"/>
                </a:solidFill>
              </a:rPr>
              <a:t>CountVar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F449C4B-C00E-46E9-8B71-E02364EA1282}"/>
              </a:ext>
            </a:extLst>
          </p:cNvPr>
          <p:cNvSpPr/>
          <p:nvPr/>
        </p:nvSpPr>
        <p:spPr>
          <a:xfrm>
            <a:off x="8413254" y="4221080"/>
            <a:ext cx="2734257" cy="1706370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Learn the shortest/longest path possible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00000"/>
                </a:solidFill>
              </a:rPr>
              <a:t>See if other call reasons impacts how the agent more from different phases</a:t>
            </a:r>
          </a:p>
        </p:txBody>
      </p:sp>
    </p:spTree>
    <p:extLst>
      <p:ext uri="{BB962C8B-B14F-4D97-AF65-F5344CB8AC3E}">
        <p14:creationId xmlns:p14="http://schemas.microsoft.com/office/powerpoint/2010/main" val="1034303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6A1B6732-01FB-4FE5-854D-359F76105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95" y="1737153"/>
            <a:ext cx="69913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36B7AB22-6E83-4E7C-99BE-212D60D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06C1-04F3-4DE1-96E4-33206C579C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8D38E-B88A-411D-B45C-E5624A49E33A}"/>
              </a:ext>
            </a:extLst>
          </p:cNvPr>
          <p:cNvSpPr txBox="1">
            <a:spLocks/>
          </p:cNvSpPr>
          <p:nvPr/>
        </p:nvSpPr>
        <p:spPr>
          <a:xfrm>
            <a:off x="609601" y="1170408"/>
            <a:ext cx="10963544" cy="3521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kern="1000" spc="1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457" indent="0" algn="l" defTabSz="457200" rtl="0" eaLnBrk="1" latinLnBrk="0" hangingPunct="1">
              <a:spcBef>
                <a:spcPts val="600"/>
              </a:spcBef>
              <a:buFontTx/>
              <a:buNone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Number of actions of per call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DA7CC-8666-4297-8F56-3558C2F5C92A}"/>
              </a:ext>
            </a:extLst>
          </p:cNvPr>
          <p:cNvSpPr/>
          <p:nvPr/>
        </p:nvSpPr>
        <p:spPr>
          <a:xfrm>
            <a:off x="932284" y="5399858"/>
            <a:ext cx="10640861" cy="720175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Majority of the activities per each call that at least 3 actions with an exception to Credit Card call types.</a:t>
            </a:r>
          </a:p>
          <a:p>
            <a:r>
              <a:rPr lang="en-US" sz="1600" b="1" dirty="0">
                <a:solidFill>
                  <a:srgbClr val="000000"/>
                </a:solidFill>
              </a:rPr>
              <a:t>Most </a:t>
            </a:r>
            <a:r>
              <a:rPr lang="en-US" sz="1600" b="1" dirty="0" err="1">
                <a:solidFill>
                  <a:srgbClr val="000000"/>
                </a:solidFill>
              </a:rPr>
              <a:t>calltype</a:t>
            </a:r>
            <a:r>
              <a:rPr lang="en-US" sz="1600" b="1" dirty="0">
                <a:solidFill>
                  <a:srgbClr val="000000"/>
                </a:solidFill>
              </a:rPr>
              <a:t> plays around at least 5 actions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F99AA103-7B56-44CE-AE41-974F406C59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9362004"/>
              </p:ext>
            </p:extLst>
          </p:nvPr>
        </p:nvGraphicFramePr>
        <p:xfrm>
          <a:off x="609601" y="2095500"/>
          <a:ext cx="3632200" cy="2667000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1226421245"/>
                    </a:ext>
                  </a:extLst>
                </a:gridCol>
                <a:gridCol w="419204">
                  <a:extLst>
                    <a:ext uri="{9D8B030D-6E8A-4147-A177-3AD203B41FA5}">
                      <a16:colId xmlns:a16="http://schemas.microsoft.com/office/drawing/2014/main" val="2887609864"/>
                    </a:ext>
                  </a:extLst>
                </a:gridCol>
                <a:gridCol w="534008">
                  <a:extLst>
                    <a:ext uri="{9D8B030D-6E8A-4147-A177-3AD203B41FA5}">
                      <a16:colId xmlns:a16="http://schemas.microsoft.com/office/drawing/2014/main" val="1508302176"/>
                    </a:ext>
                  </a:extLst>
                </a:gridCol>
                <a:gridCol w="372238">
                  <a:extLst>
                    <a:ext uri="{9D8B030D-6E8A-4147-A177-3AD203B41FA5}">
                      <a16:colId xmlns:a16="http://schemas.microsoft.com/office/drawing/2014/main" val="2658000214"/>
                    </a:ext>
                  </a:extLst>
                </a:gridCol>
                <a:gridCol w="322375">
                  <a:extLst>
                    <a:ext uri="{9D8B030D-6E8A-4147-A177-3AD203B41FA5}">
                      <a16:colId xmlns:a16="http://schemas.microsoft.com/office/drawing/2014/main" val="3589760161"/>
                    </a:ext>
                  </a:extLst>
                </a:gridCol>
                <a:gridCol w="336550">
                  <a:extLst>
                    <a:ext uri="{9D8B030D-6E8A-4147-A177-3AD203B41FA5}">
                      <a16:colId xmlns:a16="http://schemas.microsoft.com/office/drawing/2014/main" val="1109778038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8979399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447233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Banking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215332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268992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85373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858159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7263740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BPAY/Funds Transfer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19340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Deposit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8083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DDR/Periodical Payment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497258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Overseas Travel Notification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662116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3335169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60250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6155165"/>
                  </a:ext>
                </a:extLst>
              </a:tr>
            </a:tbl>
          </a:graphicData>
        </a:graphic>
      </p:graphicFrame>
      <p:sp>
        <p:nvSpPr>
          <p:cNvPr id="2" name="Rectangle 1">
            <a:extLst>
              <a:ext uri="{FF2B5EF4-FFF2-40B4-BE49-F238E27FC236}">
                <a16:creationId xmlns:a16="http://schemas.microsoft.com/office/drawing/2014/main" id="{31ACD69E-3B7C-4C4F-A9FC-9E5A40F2EC36}"/>
              </a:ext>
            </a:extLst>
          </p:cNvPr>
          <p:cNvSpPr/>
          <p:nvPr/>
        </p:nvSpPr>
        <p:spPr>
          <a:xfrm>
            <a:off x="609601" y="2472612"/>
            <a:ext cx="3632200" cy="195943"/>
          </a:xfrm>
          <a:prstGeom prst="rect">
            <a:avLst/>
          </a:prstGeom>
          <a:solidFill>
            <a:srgbClr val="FFFF00">
              <a:alpha val="23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5D3D67-D522-4B7F-BB53-CFFCDA8E4F52}"/>
              </a:ext>
            </a:extLst>
          </p:cNvPr>
          <p:cNvSpPr/>
          <p:nvPr/>
        </p:nvSpPr>
        <p:spPr>
          <a:xfrm>
            <a:off x="609601" y="2668555"/>
            <a:ext cx="3632200" cy="195943"/>
          </a:xfrm>
          <a:prstGeom prst="rect">
            <a:avLst/>
          </a:prstGeom>
          <a:solidFill>
            <a:srgbClr val="FFFF00">
              <a:alpha val="23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3255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B7AB22-6E83-4E7C-99BE-212D60D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06C1-04F3-4DE1-96E4-33206C579C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8D38E-B88A-411D-B45C-E5624A49E33A}"/>
              </a:ext>
            </a:extLst>
          </p:cNvPr>
          <p:cNvSpPr txBox="1">
            <a:spLocks/>
          </p:cNvSpPr>
          <p:nvPr/>
        </p:nvSpPr>
        <p:spPr>
          <a:xfrm>
            <a:off x="609601" y="1170408"/>
            <a:ext cx="10963544" cy="3521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kern="1000" spc="1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457" indent="0" algn="l" defTabSz="457200" rtl="0" eaLnBrk="1" latinLnBrk="0" hangingPunct="1">
              <a:spcBef>
                <a:spcPts val="600"/>
              </a:spcBef>
              <a:buFontTx/>
              <a:buNone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Duration of per call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1DA7CC-8666-4297-8F56-3558C2F5C92A}"/>
              </a:ext>
            </a:extLst>
          </p:cNvPr>
          <p:cNvSpPr/>
          <p:nvPr/>
        </p:nvSpPr>
        <p:spPr>
          <a:xfrm>
            <a:off x="932284" y="5399858"/>
            <a:ext cx="10640861" cy="720175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r>
              <a:rPr lang="en-US" sz="1600" b="1" dirty="0">
                <a:solidFill>
                  <a:srgbClr val="000000"/>
                </a:solidFill>
              </a:rPr>
              <a:t>Features of positive value are indicators of what the model sees important to predict the specific class. Negative values are indicators of what the class will not likely to be.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2FB9222-0161-44B7-92E6-3CF0E4A8D1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2395" y="1737153"/>
            <a:ext cx="6991350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FA55C-8161-41E2-A158-CA1CD0AB3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2385900"/>
              </p:ext>
            </p:extLst>
          </p:nvPr>
        </p:nvGraphicFramePr>
        <p:xfrm>
          <a:off x="609600" y="2095500"/>
          <a:ext cx="3734923" cy="2667000"/>
        </p:xfrm>
        <a:graphic>
          <a:graphicData uri="http://schemas.openxmlformats.org/drawingml/2006/table">
            <a:tbl>
              <a:tblPr/>
              <a:tblGrid>
                <a:gridCol w="1647825">
                  <a:extLst>
                    <a:ext uri="{9D8B030D-6E8A-4147-A177-3AD203B41FA5}">
                      <a16:colId xmlns:a16="http://schemas.microsoft.com/office/drawing/2014/main" val="1748049124"/>
                    </a:ext>
                  </a:extLst>
                </a:gridCol>
                <a:gridCol w="423018">
                  <a:extLst>
                    <a:ext uri="{9D8B030D-6E8A-4147-A177-3AD203B41FA5}">
                      <a16:colId xmlns:a16="http://schemas.microsoft.com/office/drawing/2014/main" val="3001565676"/>
                    </a:ext>
                  </a:extLst>
                </a:gridCol>
                <a:gridCol w="538866">
                  <a:extLst>
                    <a:ext uri="{9D8B030D-6E8A-4147-A177-3AD203B41FA5}">
                      <a16:colId xmlns:a16="http://schemas.microsoft.com/office/drawing/2014/main" val="2224767668"/>
                    </a:ext>
                  </a:extLst>
                </a:gridCol>
                <a:gridCol w="410731">
                  <a:extLst>
                    <a:ext uri="{9D8B030D-6E8A-4147-A177-3AD203B41FA5}">
                      <a16:colId xmlns:a16="http://schemas.microsoft.com/office/drawing/2014/main" val="1153990695"/>
                    </a:ext>
                  </a:extLst>
                </a:gridCol>
                <a:gridCol w="363963">
                  <a:extLst>
                    <a:ext uri="{9D8B030D-6E8A-4147-A177-3AD203B41FA5}">
                      <a16:colId xmlns:a16="http://schemas.microsoft.com/office/drawing/2014/main" val="737521191"/>
                    </a:ext>
                  </a:extLst>
                </a:gridCol>
                <a:gridCol w="350520">
                  <a:extLst>
                    <a:ext uri="{9D8B030D-6E8A-4147-A177-3AD203B41FA5}">
                      <a16:colId xmlns:a16="http://schemas.microsoft.com/office/drawing/2014/main" val="116723786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Call Type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median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min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PH" sz="11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max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27642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86.6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427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Online Banking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82.1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679820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Credit Card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255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109.1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763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758211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Cards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84.0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523728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Info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104.6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498260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Merchants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948754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BPAY/Funds Transfer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248.5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79.0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369171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Term Deposit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90.9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7464014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DDR/Periodical Payment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327.5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58.4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285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7918528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Overseas Travel Notification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98.9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477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5279381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Loans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194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7.6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182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89781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Statements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286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97.7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209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403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758701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Accounts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Null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PH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338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313256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9C67C9A-955F-4B0F-99AB-880BC4DC2EE3}"/>
              </a:ext>
            </a:extLst>
          </p:cNvPr>
          <p:cNvSpPr/>
          <p:nvPr/>
        </p:nvSpPr>
        <p:spPr>
          <a:xfrm>
            <a:off x="609600" y="2477374"/>
            <a:ext cx="3734923" cy="195943"/>
          </a:xfrm>
          <a:prstGeom prst="rect">
            <a:avLst/>
          </a:prstGeom>
          <a:solidFill>
            <a:srgbClr val="FFFF00">
              <a:alpha val="23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DC4371-469D-4CF5-BEBF-91AF68823368}"/>
              </a:ext>
            </a:extLst>
          </p:cNvPr>
          <p:cNvSpPr/>
          <p:nvPr/>
        </p:nvSpPr>
        <p:spPr>
          <a:xfrm>
            <a:off x="609599" y="2658077"/>
            <a:ext cx="3734923" cy="195943"/>
          </a:xfrm>
          <a:prstGeom prst="rect">
            <a:avLst/>
          </a:prstGeom>
          <a:solidFill>
            <a:srgbClr val="FFFF00">
              <a:alpha val="23000"/>
            </a:srgbClr>
          </a:solidFill>
          <a:ln w="158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550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1942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B7AB22-6E83-4E7C-99BE-212D60D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06C1-04F3-4DE1-96E4-33206C579C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8D38E-B88A-411D-B45C-E5624A49E33A}"/>
              </a:ext>
            </a:extLst>
          </p:cNvPr>
          <p:cNvSpPr txBox="1">
            <a:spLocks/>
          </p:cNvSpPr>
          <p:nvPr/>
        </p:nvSpPr>
        <p:spPr>
          <a:xfrm>
            <a:off x="609601" y="1170408"/>
            <a:ext cx="10963544" cy="3521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kern="1000" spc="1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457" indent="0" algn="l" defTabSz="457200" rtl="0" eaLnBrk="1" latinLnBrk="0" hangingPunct="1">
              <a:spcBef>
                <a:spcPts val="600"/>
              </a:spcBef>
              <a:buFontTx/>
              <a:buNone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Duration and Activities per call type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8B4CBD-6AC0-45B6-8FF2-EAD216A43F79}"/>
              </a:ext>
            </a:extLst>
          </p:cNvPr>
          <p:cNvSpPr/>
          <p:nvPr/>
        </p:nvSpPr>
        <p:spPr>
          <a:xfrm>
            <a:off x="2086948" y="1833260"/>
            <a:ext cx="2265005" cy="352183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Duration (mean)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7F581A6-C25A-4414-B2E5-03CEEBAB9736}"/>
              </a:ext>
            </a:extLst>
          </p:cNvPr>
          <p:cNvSpPr/>
          <p:nvPr/>
        </p:nvSpPr>
        <p:spPr>
          <a:xfrm>
            <a:off x="7830496" y="1833260"/>
            <a:ext cx="2356317" cy="352183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US" sz="1600" b="1" dirty="0">
                <a:solidFill>
                  <a:srgbClr val="000000"/>
                </a:solidFill>
              </a:rPr>
              <a:t>Activity Composition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8AD1D5E-34C8-4E63-BDA0-B1F9251D9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926" y="2346041"/>
            <a:ext cx="5153024" cy="334155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3B50BA5-2CDE-4F7C-A402-CF682BFB96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5538" y="2346042"/>
            <a:ext cx="5560410" cy="334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177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B7AB22-6E83-4E7C-99BE-212D60D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EDA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06C1-04F3-4DE1-96E4-33206C579C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8D38E-B88A-411D-B45C-E5624A49E33A}"/>
              </a:ext>
            </a:extLst>
          </p:cNvPr>
          <p:cNvSpPr txBox="1">
            <a:spLocks/>
          </p:cNvSpPr>
          <p:nvPr/>
        </p:nvSpPr>
        <p:spPr>
          <a:xfrm>
            <a:off x="609601" y="1170408"/>
            <a:ext cx="10963544" cy="3521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kern="1000" spc="1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457" indent="0" algn="l" defTabSz="457200" rtl="0" eaLnBrk="1" latinLnBrk="0" hangingPunct="1">
              <a:spcBef>
                <a:spcPts val="600"/>
              </a:spcBef>
              <a:buFontTx/>
              <a:buNone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Transition from one activity to another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6BC31D3-3281-4B02-8E0E-B82F10D4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1" y="1699870"/>
            <a:ext cx="5051185" cy="4954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380D04-7673-4036-970B-03D85C4069F2}"/>
              </a:ext>
            </a:extLst>
          </p:cNvPr>
          <p:cNvSpPr/>
          <p:nvPr/>
        </p:nvSpPr>
        <p:spPr>
          <a:xfrm>
            <a:off x="9022701" y="2183298"/>
            <a:ext cx="2671311" cy="3987722"/>
          </a:xfrm>
          <a:prstGeom prst="rect">
            <a:avLst/>
          </a:prstGeom>
          <a:solidFill>
            <a:schemeClr val="bg1"/>
          </a:solidFill>
          <a:ln w="1587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lnSpcReduction="10000"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Majority of the calls received starts with Diagnosis follow by ID Process and from there its action may be routed to the following: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Dead Air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On Hold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Investigation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</a:rPr>
              <a:t>Resolution</a:t>
            </a:r>
          </a:p>
          <a:p>
            <a:endParaRPr lang="en-US" sz="1600" dirty="0">
              <a:solidFill>
                <a:srgbClr val="000000"/>
              </a:solidFill>
            </a:endParaRPr>
          </a:p>
          <a:p>
            <a:r>
              <a:rPr lang="en-US" sz="1600" dirty="0">
                <a:solidFill>
                  <a:srgbClr val="000000"/>
                </a:solidFill>
              </a:rPr>
              <a:t>Where the best-case scenario would be providing the Resolution or Investigation then Resolution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7A7D5D9A-28EF-4B59-AD1E-E074FA134D75}"/>
              </a:ext>
            </a:extLst>
          </p:cNvPr>
          <p:cNvSpPr/>
          <p:nvPr/>
        </p:nvSpPr>
        <p:spPr>
          <a:xfrm>
            <a:off x="1311592" y="2799961"/>
            <a:ext cx="812539" cy="177800"/>
          </a:xfrm>
          <a:prstGeom prst="curvedDownArrow">
            <a:avLst>
              <a:gd name="adj1" fmla="val 0"/>
              <a:gd name="adj2" fmla="val 50000"/>
              <a:gd name="adj3" fmla="val 12500"/>
            </a:avLst>
          </a:prstGeom>
          <a:solidFill>
            <a:srgbClr val="D5002B"/>
          </a:solidFill>
          <a:ln w="15875" cap="flat" cmpd="sng" algn="ctr">
            <a:solidFill>
              <a:srgbClr val="D5002B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19" name="Arrow: Curved Down 18">
            <a:extLst>
              <a:ext uri="{FF2B5EF4-FFF2-40B4-BE49-F238E27FC236}">
                <a16:creationId xmlns:a16="http://schemas.microsoft.com/office/drawing/2014/main" id="{10922AF2-459B-49A8-B067-FCC48E7D3629}"/>
              </a:ext>
            </a:extLst>
          </p:cNvPr>
          <p:cNvSpPr/>
          <p:nvPr/>
        </p:nvSpPr>
        <p:spPr>
          <a:xfrm>
            <a:off x="1311985" y="2799961"/>
            <a:ext cx="2723496" cy="177800"/>
          </a:xfrm>
          <a:prstGeom prst="curvedDownArrow">
            <a:avLst>
              <a:gd name="adj1" fmla="val 0"/>
              <a:gd name="adj2" fmla="val 50000"/>
              <a:gd name="adj3" fmla="val 12500"/>
            </a:avLst>
          </a:prstGeom>
          <a:solidFill>
            <a:srgbClr val="00B050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  <p:sp>
        <p:nvSpPr>
          <p:cNvPr id="20" name="Arrow: Curved Down 19">
            <a:extLst>
              <a:ext uri="{FF2B5EF4-FFF2-40B4-BE49-F238E27FC236}">
                <a16:creationId xmlns:a16="http://schemas.microsoft.com/office/drawing/2014/main" id="{00E1926C-330F-408F-8EAD-B074BA8D6C7B}"/>
              </a:ext>
            </a:extLst>
          </p:cNvPr>
          <p:cNvSpPr/>
          <p:nvPr/>
        </p:nvSpPr>
        <p:spPr>
          <a:xfrm>
            <a:off x="1311592" y="2799961"/>
            <a:ext cx="4016114" cy="177800"/>
          </a:xfrm>
          <a:prstGeom prst="curvedDownArrow">
            <a:avLst>
              <a:gd name="adj1" fmla="val 0"/>
              <a:gd name="adj2" fmla="val 50000"/>
              <a:gd name="adj3" fmla="val 12500"/>
            </a:avLst>
          </a:prstGeom>
          <a:solidFill>
            <a:srgbClr val="00B050"/>
          </a:solidFill>
          <a:ln w="15875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47500" lnSpcReduction="20000"/>
          </a:bodyPr>
          <a:lstStyle/>
          <a:p>
            <a:pPr algn="ctr"/>
            <a:endParaRPr lang="en-US" sz="1400" b="1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9487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36B7AB22-6E83-4E7C-99BE-212D60D12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Future improvement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A306C1-04F3-4DE1-96E4-33206C579C7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4688D38E-B88A-411D-B45C-E5624A49E33A}"/>
              </a:ext>
            </a:extLst>
          </p:cNvPr>
          <p:cNvSpPr txBox="1">
            <a:spLocks/>
          </p:cNvSpPr>
          <p:nvPr/>
        </p:nvSpPr>
        <p:spPr>
          <a:xfrm>
            <a:off x="609601" y="1170408"/>
            <a:ext cx="10963544" cy="352182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200"/>
              </a:spcBef>
              <a:buFont typeface="Arial"/>
              <a:buNone/>
              <a:defRPr lang="en-US" sz="1600" b="0" kern="1000" spc="1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1pPr>
            <a:lvl2pPr marL="0" marR="0" indent="0" algn="l" defTabSz="4572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None/>
              <a:tabLst/>
              <a:defRPr lang="en-US"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4457" indent="0" algn="l" defTabSz="457200" rtl="0" eaLnBrk="1" latinLnBrk="0" hangingPunct="1">
              <a:spcBef>
                <a:spcPts val="600"/>
              </a:spcBef>
              <a:buFontTx/>
              <a:buNone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3pPr>
            <a:lvl4pPr marL="411480" indent="-137160" algn="l" defTabSz="457200" rtl="0" eaLnBrk="1" latinLnBrk="0" hangingPunct="1">
              <a:spcBef>
                <a:spcPts val="600"/>
              </a:spcBef>
              <a:buFont typeface="Arial"/>
              <a:buChar char="•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4pPr>
            <a:lvl5pPr marL="548640" indent="-137160" algn="l" defTabSz="457200" rtl="0" eaLnBrk="1" latinLnBrk="0" hangingPunct="1">
              <a:spcBef>
                <a:spcPts val="600"/>
              </a:spcBef>
              <a:buFont typeface="Lucida Grande"/>
              <a:buChar char="-"/>
              <a:defRPr lang="en-US" sz="1400" b="0" kern="1000">
                <a:solidFill>
                  <a:schemeClr val="tx1"/>
                </a:solidFill>
                <a:latin typeface="Arial"/>
                <a:ea typeface="+mn-ea"/>
                <a:cs typeface="Arial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PH" dirty="0"/>
              <a:t>What are some of the data we may add to further improve the analysis</a:t>
            </a:r>
          </a:p>
        </p:txBody>
      </p:sp>
    </p:spTree>
    <p:extLst>
      <p:ext uri="{BB962C8B-B14F-4D97-AF65-F5344CB8AC3E}">
        <p14:creationId xmlns:p14="http://schemas.microsoft.com/office/powerpoint/2010/main" val="3388925706"/>
      </p:ext>
    </p:extLst>
  </p:cSld>
  <p:clrMapOvr>
    <a:masterClrMapping/>
  </p:clrMapOvr>
</p:sld>
</file>

<file path=ppt/theme/theme1.xml><?xml version="1.0" encoding="utf-8"?>
<a:theme xmlns:a="http://schemas.openxmlformats.org/drawingml/2006/main" name="Module-III">
  <a:themeElements>
    <a:clrScheme name="Custom 38">
      <a:dk1>
        <a:srgbClr val="484748"/>
      </a:dk1>
      <a:lt1>
        <a:srgbClr val="FFFFFF"/>
      </a:lt1>
      <a:dk2>
        <a:srgbClr val="939598"/>
      </a:dk2>
      <a:lt2>
        <a:srgbClr val="FFFFFF"/>
      </a:lt2>
      <a:accent1>
        <a:srgbClr val="039BE5"/>
      </a:accent1>
      <a:accent2>
        <a:srgbClr val="939598"/>
      </a:accent2>
      <a:accent3>
        <a:srgbClr val="E51B23"/>
      </a:accent3>
      <a:accent4>
        <a:srgbClr val="FF9805"/>
      </a:accent4>
      <a:accent5>
        <a:srgbClr val="4CB050"/>
      </a:accent5>
      <a:accent6>
        <a:srgbClr val="9D27B0"/>
      </a:accent6>
      <a:hlink>
        <a:srgbClr val="039BE5"/>
      </a:hlink>
      <a:folHlink>
        <a:srgbClr val="E5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</a:spPr>
      <a:bodyPr rtlCol="0" anchor="ctr">
        <a:normAutofit/>
      </a:bodyPr>
      <a:lstStyle>
        <a:defPPr algn="ctr">
          <a:defRPr sz="1400" b="1" dirty="0" smtClean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400" b="1" dirty="0" err="1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eagate_Template_May2016" id="{628FD4EB-D4DA-4417-8FE0-9AF54599FC64}" vid="{CC594DB3-C221-4A44-8193-DCD260ADA0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Architecture_v1</Template>
  <TotalTime>26366</TotalTime>
  <Words>431</Words>
  <Application>Microsoft Office PowerPoint</Application>
  <PresentationFormat>Widescreen</PresentationFormat>
  <Paragraphs>211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Lucida Grande</vt:lpstr>
      <vt:lpstr>Wingdings</vt:lpstr>
      <vt:lpstr>Module-III</vt:lpstr>
      <vt:lpstr>PowerPoint Presentation</vt:lpstr>
      <vt:lpstr>Scope of data</vt:lpstr>
      <vt:lpstr>EDA</vt:lpstr>
      <vt:lpstr>EDA</vt:lpstr>
      <vt:lpstr>EDA</vt:lpstr>
      <vt:lpstr>EDA</vt:lpstr>
      <vt:lpstr>Future improvement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Morante, Marcus Grande</dc:creator>
  <cp:lastModifiedBy>MARCUS GRANDE P. MORANTE</cp:lastModifiedBy>
  <cp:revision>937</cp:revision>
  <dcterms:created xsi:type="dcterms:W3CDTF">2019-01-02T05:39:05Z</dcterms:created>
  <dcterms:modified xsi:type="dcterms:W3CDTF">2020-06-01T19:30:56Z</dcterms:modified>
</cp:coreProperties>
</file>