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60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9891"/>
    <a:srgbClr val="57513F"/>
    <a:srgbClr val="88735E"/>
    <a:srgbClr val="F8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0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0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1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4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1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41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54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9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82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0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3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49CA-7F16-4B8D-94D3-DC6A7133E1B2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3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63886" y="1474237"/>
            <a:ext cx="6528320" cy="1805688"/>
          </a:xfrm>
        </p:spPr>
        <p:txBody>
          <a:bodyPr>
            <a:normAutofit/>
          </a:bodyPr>
          <a:lstStyle/>
          <a:p>
            <a:pPr algn="r"/>
            <a:r>
              <a:rPr lang="ko-KR" altLang="en-US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렌터카 정보</a:t>
            </a:r>
            <a:r>
              <a:rPr lang="en-US" altLang="ko-KR" b="1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&amp;</a:t>
            </a:r>
            <a:br>
              <a:rPr lang="en-US" altLang="ko-KR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ko-KR" altLang="en-US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제주 관광 데이터</a:t>
            </a:r>
            <a:endParaRPr lang="ko-KR" altLang="en-US" b="1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0206" y="3512976"/>
            <a:ext cx="4572000" cy="3031519"/>
          </a:xfrm>
        </p:spPr>
        <p:txBody>
          <a:bodyPr>
            <a:normAutofit/>
          </a:bodyPr>
          <a:lstStyle/>
          <a:p>
            <a:pPr algn="r"/>
            <a:r>
              <a:rPr lang="en-US" altLang="ko-KR" sz="1800" b="1" smtClean="0">
                <a:solidFill>
                  <a:srgbClr val="57513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lang="ko-KR" altLang="en-US" sz="1800" b="1" smtClean="0">
                <a:solidFill>
                  <a:srgbClr val="57513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조 </a:t>
            </a:r>
            <a:endParaRPr lang="en-US" altLang="ko-KR" sz="1800" b="1" smtClean="0">
              <a:solidFill>
                <a:srgbClr val="57513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r">
              <a:lnSpc>
                <a:spcPct val="80000"/>
              </a:lnSpc>
            </a:pPr>
            <a:r>
              <a:rPr lang="ko-KR" altLang="en-US" sz="2300" smtClean="0">
                <a:solidFill>
                  <a:srgbClr val="57513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김지혜 </a:t>
            </a:r>
            <a:endParaRPr lang="en-US" altLang="ko-KR" sz="2300" smtClean="0">
              <a:solidFill>
                <a:srgbClr val="57513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r">
              <a:lnSpc>
                <a:spcPct val="80000"/>
              </a:lnSpc>
            </a:pPr>
            <a:r>
              <a:rPr lang="ko-KR" altLang="en-US" sz="2300" smtClean="0">
                <a:solidFill>
                  <a:srgbClr val="57513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문성준 </a:t>
            </a:r>
            <a:endParaRPr lang="en-US" altLang="ko-KR" sz="2300" smtClean="0">
              <a:solidFill>
                <a:srgbClr val="57513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r">
              <a:lnSpc>
                <a:spcPct val="80000"/>
              </a:lnSpc>
            </a:pPr>
            <a:r>
              <a:rPr lang="ko-KR" altLang="en-US" sz="2300" smtClean="0">
                <a:solidFill>
                  <a:srgbClr val="57513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송지예 </a:t>
            </a:r>
            <a:endParaRPr lang="en-US" altLang="ko-KR" sz="2300" smtClean="0">
              <a:solidFill>
                <a:srgbClr val="57513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r">
              <a:lnSpc>
                <a:spcPct val="80000"/>
              </a:lnSpc>
            </a:pPr>
            <a:r>
              <a:rPr lang="ko-KR" altLang="en-US" sz="2300" smtClean="0">
                <a:solidFill>
                  <a:srgbClr val="57513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양석훈 </a:t>
            </a:r>
            <a:endParaRPr lang="en-US" altLang="ko-KR" sz="2300" smtClean="0">
              <a:solidFill>
                <a:srgbClr val="57513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r">
              <a:lnSpc>
                <a:spcPct val="80000"/>
              </a:lnSpc>
            </a:pPr>
            <a:r>
              <a:rPr lang="ko-KR" altLang="en-US" sz="2300" smtClean="0">
                <a:solidFill>
                  <a:srgbClr val="57513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한권제</a:t>
            </a:r>
            <a:endParaRPr lang="ko-KR" altLang="en-US" sz="2300">
              <a:solidFill>
                <a:srgbClr val="57513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7962" y="110490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빅데이터분석</a:t>
            </a:r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7" t="-216" r="1047" b="13280"/>
          <a:stretch/>
        </p:blipFill>
        <p:spPr>
          <a:xfrm>
            <a:off x="597159" y="2377081"/>
            <a:ext cx="5346383" cy="3760062"/>
          </a:xfrm>
          <a:prstGeom prst="rect">
            <a:avLst/>
          </a:prstGeom>
          <a:effectLst>
            <a:reflection blurRad="6350" stA="30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3896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667" y="1006779"/>
            <a:ext cx="4706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목적</a:t>
            </a:r>
            <a:r>
              <a:rPr lang="en-US" altLang="ko-KR" sz="4000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&amp; </a:t>
            </a:r>
            <a:r>
              <a:rPr lang="ko-KR" altLang="en-US" sz="4000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비전</a:t>
            </a:r>
            <a:endParaRPr lang="ko-KR" altLang="en-US" sz="4000" b="1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667" y="1714665"/>
            <a:ext cx="107861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렌터카 업체별 후기 비교 및 정보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제공</a:t>
            </a:r>
            <a:endParaRPr lang="en-US" altLang="ko-KR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>
              <a:lnSpc>
                <a:spcPts val="2800"/>
              </a:lnSpc>
            </a:pP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자동차 운행과 관련된 실시간 정보 제공 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주차장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전기차 충전소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노면 상태 등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제주 방문객에게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정보를 제공하여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제주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방문객의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편의 증대 및 관광 활성화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667" y="3631791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선정</a:t>
            </a:r>
            <a:endParaRPr lang="ko-KR" altLang="en-US" sz="4000" b="1" dirty="0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667" y="4339677"/>
            <a:ext cx="10786188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코로나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여파가 줄어들며 </a:t>
            </a:r>
            <a:r>
              <a:rPr lang="ko-KR" altLang="en-US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여행인구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상승세 </a:t>
            </a:r>
          </a:p>
          <a:p>
            <a:pPr>
              <a:lnSpc>
                <a:spcPts val="2800"/>
              </a:lnSpc>
            </a:pP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서버 환경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및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프로젝트 기간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내 적합한 주제 → 제주도 여행 선정</a:t>
            </a:r>
          </a:p>
          <a:p>
            <a:pPr>
              <a:lnSpc>
                <a:spcPts val="2800"/>
              </a:lnSpc>
            </a:pP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제주도내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여행 주 이용 교통 수단 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: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렌터카 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매월 평균 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70%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이상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 </a:t>
            </a:r>
            <a:r>
              <a:rPr lang="en-US" altLang="ko-KR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&lt;</a:t>
            </a:r>
            <a:r>
              <a:rPr lang="ko-KR" altLang="en-US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출처</a:t>
            </a:r>
            <a:r>
              <a:rPr lang="en-US" altLang="ko-KR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:</a:t>
            </a:r>
            <a:r>
              <a:rPr lang="ko-KR" altLang="en-US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비짓제주빅데이터</a:t>
            </a:r>
            <a:r>
              <a:rPr lang="en-US" altLang="ko-KR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&gt;</a:t>
            </a:r>
          </a:p>
          <a:p>
            <a:pPr>
              <a:lnSpc>
                <a:spcPts val="2800"/>
              </a:lnSpc>
            </a:pPr>
            <a:r>
              <a:rPr lang="ko-KR" altLang="en-US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비짓제주</a:t>
            </a:r>
            <a:r>
              <a:rPr lang="en-US" altLang="ko-KR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제주 관광 정부 페이지</a:t>
            </a:r>
            <a:r>
              <a:rPr lang="en-US" altLang="ko-KR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r>
              <a:rPr lang="ko-KR" altLang="en-US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렌터카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정보 페이지 미흡</a:t>
            </a:r>
            <a:endParaRPr lang="en-US" altLang="ko-KR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>
              <a:lnSpc>
                <a:spcPts val="2800"/>
              </a:lnSpc>
            </a:pP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제주 렌터카 정보 및 제주 여행 데이터 분석 페이지 제작</a:t>
            </a:r>
          </a:p>
        </p:txBody>
      </p:sp>
    </p:spTree>
    <p:extLst>
      <p:ext uri="{BB962C8B-B14F-4D97-AF65-F5344CB8AC3E}">
        <p14:creationId xmlns:p14="http://schemas.microsoft.com/office/powerpoint/2010/main" val="10628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6667" y="512256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페르소나 설정</a:t>
            </a:r>
            <a:endParaRPr lang="ko-KR" altLang="en-US" sz="4000" b="1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94107"/>
              </p:ext>
            </p:extLst>
          </p:nvPr>
        </p:nvGraphicFramePr>
        <p:xfrm>
          <a:off x="746667" y="1629064"/>
          <a:ext cx="10475514" cy="457592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745919">
                  <a:extLst>
                    <a:ext uri="{9D8B030D-6E8A-4147-A177-3AD203B41FA5}">
                      <a16:colId xmlns:a16="http://schemas.microsoft.com/office/drawing/2014/main" val="873113760"/>
                    </a:ext>
                  </a:extLst>
                </a:gridCol>
                <a:gridCol w="1745919">
                  <a:extLst>
                    <a:ext uri="{9D8B030D-6E8A-4147-A177-3AD203B41FA5}">
                      <a16:colId xmlns:a16="http://schemas.microsoft.com/office/drawing/2014/main" val="2099731743"/>
                    </a:ext>
                  </a:extLst>
                </a:gridCol>
                <a:gridCol w="1745919">
                  <a:extLst>
                    <a:ext uri="{9D8B030D-6E8A-4147-A177-3AD203B41FA5}">
                      <a16:colId xmlns:a16="http://schemas.microsoft.com/office/drawing/2014/main" val="4030713294"/>
                    </a:ext>
                  </a:extLst>
                </a:gridCol>
                <a:gridCol w="1745919">
                  <a:extLst>
                    <a:ext uri="{9D8B030D-6E8A-4147-A177-3AD203B41FA5}">
                      <a16:colId xmlns:a16="http://schemas.microsoft.com/office/drawing/2014/main" val="3034634751"/>
                    </a:ext>
                  </a:extLst>
                </a:gridCol>
                <a:gridCol w="1745919">
                  <a:extLst>
                    <a:ext uri="{9D8B030D-6E8A-4147-A177-3AD203B41FA5}">
                      <a16:colId xmlns:a16="http://schemas.microsoft.com/office/drawing/2014/main" val="2616914796"/>
                    </a:ext>
                  </a:extLst>
                </a:gridCol>
                <a:gridCol w="1745919">
                  <a:extLst>
                    <a:ext uri="{9D8B030D-6E8A-4147-A177-3AD203B41FA5}">
                      <a16:colId xmlns:a16="http://schemas.microsoft.com/office/drawing/2014/main" val="3908104554"/>
                    </a:ext>
                  </a:extLst>
                </a:gridCol>
              </a:tblGrid>
              <a:tr h="1812405">
                <a:tc>
                  <a:txBody>
                    <a:bodyPr/>
                    <a:lstStyle/>
                    <a:p>
                      <a:pPr algn="ctr" latinLnBrk="1"/>
                      <a:endParaRPr lang="ko-KR" altLang="en-US" spc="200" baseline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pc="200" baseline="0" smtClean="0">
                          <a:solidFill>
                            <a:srgbClr val="57513F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김지혜</a:t>
                      </a:r>
                      <a:endParaRPr lang="ko-KR" altLang="en-US" spc="200" baseline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pc="200" baseline="0" smtClean="0">
                          <a:solidFill>
                            <a:srgbClr val="57513F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송지예</a:t>
                      </a:r>
                      <a:endParaRPr lang="ko-KR" altLang="en-US" spc="200" baseline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pc="200" baseline="0" smtClean="0">
                          <a:solidFill>
                            <a:srgbClr val="57513F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한권제</a:t>
                      </a:r>
                      <a:endParaRPr lang="ko-KR" altLang="en-US" spc="200" baseline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pc="200" baseline="0" smtClean="0">
                          <a:solidFill>
                            <a:srgbClr val="57513F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양석훈</a:t>
                      </a:r>
                      <a:endParaRPr lang="ko-KR" altLang="en-US" spc="200" baseline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pc="200" baseline="0" smtClean="0">
                          <a:solidFill>
                            <a:srgbClr val="57513F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문성준</a:t>
                      </a:r>
                      <a:endParaRPr lang="ko-KR" altLang="en-US" spc="200" baseline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1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목적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신혼여행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가족여행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커플여행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업무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30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면허종류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2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종 자동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1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종 보통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1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종 보통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2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종 자동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1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종 보통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89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렌트기간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1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3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일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2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일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2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4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일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탑승인원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2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명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4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명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2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명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9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명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1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명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6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대여조건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반려동물</a:t>
                      </a:r>
                      <a:endParaRPr lang="en-US" altLang="ko-KR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동반가능 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군인대여</a:t>
                      </a:r>
                      <a:endParaRPr lang="en-US" altLang="ko-KR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낚시용품</a:t>
                      </a:r>
                      <a:endParaRPr lang="en-US" altLang="ko-KR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지참가능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없음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97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연료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전기</a:t>
                      </a:r>
                    </a:p>
                    <a:p>
                      <a:pPr algn="ctr" latinLnBrk="1"/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하이브리드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휘발유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경유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LPG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58607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648" y="1582664"/>
            <a:ext cx="1689031" cy="16890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88" y="1563876"/>
            <a:ext cx="1689031" cy="168903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50" y="1545088"/>
            <a:ext cx="1689031" cy="168903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547" y="1578419"/>
            <a:ext cx="1689031" cy="168903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85" y="1563877"/>
            <a:ext cx="1689031" cy="168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667" y="297652"/>
            <a:ext cx="2743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메인 페이지</a:t>
            </a:r>
            <a:endParaRPr lang="ko-KR" altLang="en-US" sz="4000" b="1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67" y="1126836"/>
            <a:ext cx="10754943" cy="5470919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919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667" y="297652"/>
            <a:ext cx="2743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메인 페이지</a:t>
            </a:r>
            <a:endParaRPr lang="ko-KR" altLang="en-US" sz="4000" b="1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67" y="1126836"/>
            <a:ext cx="10754943" cy="5470919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8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667" y="297652"/>
            <a:ext cx="4330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실시간 정보 페이지</a:t>
            </a:r>
            <a:endParaRPr lang="ko-KR" altLang="en-US" sz="4000" b="1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5491"/>
          <a:stretch/>
        </p:blipFill>
        <p:spPr>
          <a:xfrm>
            <a:off x="746667" y="1119673"/>
            <a:ext cx="10058400" cy="5225143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8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667" y="297652"/>
            <a:ext cx="5857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통계</a:t>
            </a:r>
            <a:r>
              <a:rPr lang="ko-KR" altLang="en-US" sz="4000" b="1" dirty="0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4000" b="1" dirty="0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분석 페이지</a:t>
            </a:r>
            <a:endParaRPr lang="ko-KR" altLang="en-US" sz="4000" b="1" dirty="0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" b="15983"/>
          <a:stretch/>
        </p:blipFill>
        <p:spPr>
          <a:xfrm>
            <a:off x="746667" y="1117506"/>
            <a:ext cx="10058400" cy="5208650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7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186</Words>
  <Application>Microsoft Office PowerPoint</Application>
  <PresentationFormat>와이드스크린</PresentationFormat>
  <Paragraphs>92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Noto Sans KR</vt:lpstr>
      <vt:lpstr>Noto Sans KR Light</vt:lpstr>
      <vt:lpstr>Noto Sans KR Medium</vt:lpstr>
      <vt:lpstr>맑은 고딕</vt:lpstr>
      <vt:lpstr>Arial</vt:lpstr>
      <vt:lpstr>Office 테마</vt:lpstr>
      <vt:lpstr>렌터카 정보 &amp; 제주 관광 데이터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데이터분석</dc:title>
  <dc:creator>tj</dc:creator>
  <cp:lastModifiedBy>tj</cp:lastModifiedBy>
  <cp:revision>17</cp:revision>
  <dcterms:created xsi:type="dcterms:W3CDTF">2023-01-13T01:26:27Z</dcterms:created>
  <dcterms:modified xsi:type="dcterms:W3CDTF">2023-01-13T08:12:31Z</dcterms:modified>
</cp:coreProperties>
</file>