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58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891"/>
    <a:srgbClr val="57513F"/>
    <a:srgbClr val="88735E"/>
    <a:srgbClr val="F8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0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1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1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2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63886" y="1474237"/>
            <a:ext cx="6528320" cy="1805688"/>
          </a:xfrm>
        </p:spPr>
        <p:txBody>
          <a:bodyPr>
            <a:normAutofit/>
          </a:bodyPr>
          <a:lstStyle/>
          <a:p>
            <a:pPr algn="r"/>
            <a:r>
              <a:rPr lang="ko-KR" altLang="en-US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렌터카 정보</a:t>
            </a:r>
            <a:r>
              <a:rPr lang="en-US" altLang="ko-KR" b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&amp;</a:t>
            </a:r>
            <a:br>
              <a:rPr lang="en-US" altLang="ko-KR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제주 관광 데이터</a:t>
            </a:r>
            <a:endParaRPr lang="ko-KR" altLang="en-US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0206" y="3512976"/>
            <a:ext cx="4572000" cy="3031519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b="1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1800" b="1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endParaRPr lang="en-US" altLang="ko-KR" sz="1800" b="1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김지혜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문성준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송지예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양석훈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한권제</a:t>
            </a:r>
            <a:endParaRPr lang="ko-KR" altLang="en-US" sz="230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7962" y="110490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빅데이터분석</a:t>
            </a:r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t="-216" r="1047" b="13280"/>
          <a:stretch/>
        </p:blipFill>
        <p:spPr>
          <a:xfrm>
            <a:off x="597159" y="2377081"/>
            <a:ext cx="5346383" cy="3760062"/>
          </a:xfrm>
          <a:prstGeom prst="rect">
            <a:avLst/>
          </a:prstGeom>
          <a:effectLst>
            <a:reflection blurRad="6350" stA="30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89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1006779"/>
            <a:ext cx="4706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목적</a:t>
            </a:r>
            <a:r>
              <a:rPr lang="en-US" altLang="ko-KR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&amp; </a:t>
            </a:r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비전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67" y="1714665"/>
            <a:ext cx="10786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렌터카 업체별 후기 비교 및 정보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제공</a:t>
            </a:r>
            <a:endParaRPr lang="en-US" altLang="ko-KR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자동차 운행과 관련된 실시간 정보 제공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주차장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전기차 충전소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노면 상태 등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방문객에게 정보를 제공하여 제주 방문객의 편의 증대 및 관광 활성화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667" y="3631791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선정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667" y="4339677"/>
            <a:ext cx="1078618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코로나 여파가 줄어들며 </a:t>
            </a:r>
            <a:r>
              <a:rPr lang="ko-KR" altLang="en-US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여행인구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상승세 </a:t>
            </a: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서버 환경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기간 내 적합한 주제 → 제주도 여행 선정</a:t>
            </a: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제주도내 여행 주 이용 교통 수단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렌터카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매월 평균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70%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이상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 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&lt;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출처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비짓제주빅데이터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ko-KR" altLang="en-US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비짓제주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관광 정부 페이지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렌터카 정보 페이지 미흡</a:t>
            </a:r>
            <a:endParaRPr lang="en-US" altLang="ko-KR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렌터카 정보 및 제주 여행 데이터 분석 페이지 제작</a:t>
            </a:r>
          </a:p>
        </p:txBody>
      </p:sp>
    </p:spTree>
    <p:extLst>
      <p:ext uri="{BB962C8B-B14F-4D97-AF65-F5344CB8AC3E}">
        <p14:creationId xmlns:p14="http://schemas.microsoft.com/office/powerpoint/2010/main" val="10628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536" y="66146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페르소나 설정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1579"/>
              </p:ext>
            </p:extLst>
          </p:nvPr>
        </p:nvGraphicFramePr>
        <p:xfrm>
          <a:off x="291676" y="774032"/>
          <a:ext cx="11662608" cy="637735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15451">
                  <a:extLst>
                    <a:ext uri="{9D8B030D-6E8A-4147-A177-3AD203B41FA5}">
                      <a16:colId xmlns:a16="http://schemas.microsoft.com/office/drawing/2014/main" val="873113760"/>
                    </a:ext>
                  </a:extLst>
                </a:gridCol>
                <a:gridCol w="2100349">
                  <a:extLst>
                    <a:ext uri="{9D8B030D-6E8A-4147-A177-3AD203B41FA5}">
                      <a16:colId xmlns:a16="http://schemas.microsoft.com/office/drawing/2014/main" val="2099731743"/>
                    </a:ext>
                  </a:extLst>
                </a:gridCol>
                <a:gridCol w="2111433">
                  <a:extLst>
                    <a:ext uri="{9D8B030D-6E8A-4147-A177-3AD203B41FA5}">
                      <a16:colId xmlns:a16="http://schemas.microsoft.com/office/drawing/2014/main" val="4030713294"/>
                    </a:ext>
                  </a:extLst>
                </a:gridCol>
                <a:gridCol w="2019993">
                  <a:extLst>
                    <a:ext uri="{9D8B030D-6E8A-4147-A177-3AD203B41FA5}">
                      <a16:colId xmlns:a16="http://schemas.microsoft.com/office/drawing/2014/main" val="3034634751"/>
                    </a:ext>
                  </a:extLst>
                </a:gridCol>
                <a:gridCol w="2171614">
                  <a:extLst>
                    <a:ext uri="{9D8B030D-6E8A-4147-A177-3AD203B41FA5}">
                      <a16:colId xmlns:a16="http://schemas.microsoft.com/office/drawing/2014/main" val="2616914796"/>
                    </a:ext>
                  </a:extLst>
                </a:gridCol>
                <a:gridCol w="1943768">
                  <a:extLst>
                    <a:ext uri="{9D8B030D-6E8A-4147-A177-3AD203B41FA5}">
                      <a16:colId xmlns:a16="http://schemas.microsoft.com/office/drawing/2014/main" val="3908104554"/>
                    </a:ext>
                  </a:extLst>
                </a:gridCol>
              </a:tblGrid>
              <a:tr h="1495343">
                <a:tc>
                  <a:txBody>
                    <a:bodyPr/>
                    <a:lstStyle/>
                    <a:p>
                      <a:pPr algn="ctr" latinLnBrk="1"/>
                      <a:endParaRPr lang="ko-KR" altLang="en-US" spc="200" baseline="0" dirty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dirty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김지혜</a:t>
                      </a:r>
                      <a:endParaRPr lang="ko-KR" altLang="en-US" spc="200" baseline="0" dirty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dirty="0" err="1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송지예</a:t>
                      </a:r>
                      <a:endParaRPr lang="ko-KR" altLang="en-US" spc="200" baseline="0" dirty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dirty="0" err="1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한권제</a:t>
                      </a:r>
                      <a:endParaRPr lang="ko-KR" altLang="en-US" spc="200" baseline="0" dirty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dirty="0" err="1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양석훈</a:t>
                      </a:r>
                      <a:endParaRPr lang="ko-KR" altLang="en-US" spc="200" baseline="0" dirty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dirty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dirty="0" err="1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문성준</a:t>
                      </a:r>
                      <a:endParaRPr lang="ko-KR" altLang="en-US" spc="200" baseline="0" dirty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19118"/>
                  </a:ext>
                </a:extLst>
              </a:tr>
              <a:tr h="1415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기본 항목</a:t>
                      </a:r>
                      <a:endParaRPr lang="ko-KR" altLang="en-US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나이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 20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대 여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관심 서비스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경치가 아름다운 해안도로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제주방문경험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5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회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취미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이용하는 포털 사이트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네이버</a:t>
                      </a:r>
                      <a:endParaRPr lang="ko-KR" altLang="en-US" sz="1400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나이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 20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대 여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관심 서비스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지역 특색이 있는 음식점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합리적인 가격을 제시하는 렌터카 업체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제주방문경험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2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회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취미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이용하는 포털 사이트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구글</a:t>
                      </a:r>
                      <a:endParaRPr lang="ko-KR" altLang="en-US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나이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 20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대 남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관심 서비스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혼잡하지 않은 시즌과 해변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해변과 인접한 숙소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제주방문경험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0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회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취미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게임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이용하는 포털 사이트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없음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나이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 40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대 남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관심 서비스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가성비가 좋은 차량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업무 현장과 가까운 주차장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제주방문경험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3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회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취미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낚시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이용하는 포털 사이트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카카오 맵</a:t>
                      </a:r>
                      <a:endParaRPr lang="ko-KR" altLang="en-US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나이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 30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대 남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관심 서비스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연료비가 적게 들어가는 차량 과 주유소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제주방문경험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10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회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취미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 </a:t>
                      </a:r>
                      <a:r>
                        <a:rPr lang="ko-KR" altLang="en-US" sz="1400" dirty="0" err="1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올레길</a:t>
                      </a:r>
                      <a:r>
                        <a:rPr lang="ko-KR" altLang="en-US" sz="1400" baseline="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걷기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이용하는 포털 사이트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: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네이트</a:t>
                      </a:r>
                      <a:endParaRPr lang="en-US" altLang="ko-KR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8919"/>
                  </a:ext>
                </a:extLst>
              </a:tr>
              <a:tr h="141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시나리오</a:t>
                      </a:r>
                      <a:endParaRPr lang="ko-KR" altLang="en-US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월에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주일간 신혼여행을 준비중인 </a:t>
                      </a:r>
                      <a:r>
                        <a:rPr lang="ko-KR" altLang="en-US" sz="1400" dirty="0" err="1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김지혜씨는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제주도 여행을 계획 중이다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이전 여행에서 악천후로 렌터카 반납 시간을 맞추지 못한 경험이 있다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여름휴가로 가족여행을 계획하는 </a:t>
                      </a:r>
                      <a:r>
                        <a:rPr lang="ko-KR" altLang="en-US" sz="1400" dirty="0" err="1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송지예씨는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가족들과 반려동물이 동반 탑승 가능한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차량을 찾고있다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이전 여행에서 비싼 렌터카비용을 지불한 경험이 있다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방문일자를 정하지는 않았지만 주말에 제주도에 로망을 가진 </a:t>
                      </a:r>
                      <a:r>
                        <a:rPr lang="ko-KR" altLang="en-US" sz="1400" dirty="0" err="1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한권제씨는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여자친구와 함께 여행정보를 찾고있다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월에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주일간 제주도에 인테리어 관련 업무로 제주도를 방문하려는 </a:t>
                      </a:r>
                      <a:r>
                        <a:rPr lang="ko-KR" altLang="en-US" sz="1400" dirty="0" err="1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양석훈씨는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동료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9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명이 출퇴근용으로 사용할 차량을 찾고있다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동료 중에는 퇴근 후 낚시를 즐기는 인원이 있다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400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월에 </a:t>
                      </a:r>
                      <a:r>
                        <a:rPr lang="en-US" altLang="ko-KR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일간 </a:t>
                      </a:r>
                      <a:endParaRPr lang="ko-KR" altLang="en-US" sz="1400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63323"/>
                  </a:ext>
                </a:extLst>
              </a:tr>
              <a:tr h="8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문제점</a:t>
                      </a:r>
                      <a:endParaRPr lang="ko-KR" altLang="en-US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58607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95" y="774032"/>
            <a:ext cx="1080000" cy="108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827" y="774032"/>
            <a:ext cx="1080000" cy="10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381" y="774032"/>
            <a:ext cx="1080000" cy="108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59" y="774032"/>
            <a:ext cx="1080000" cy="108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1" y="7740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2010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소감 및 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33246"/>
            <a:ext cx="10515600" cy="394371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ko-KR" sz="1800" b="1" dirty="0" err="1">
                <a:solidFill>
                  <a:srgbClr val="57513F"/>
                </a:solidFill>
                <a:ea typeface="Noto Sans KR Medium"/>
                <a:cs typeface="+mn-lt"/>
              </a:rPr>
              <a:t>문성준</a:t>
            </a:r>
            <a:r>
              <a:rPr lang="ko-KR" altLang="ko-KR" sz="1800" dirty="0">
                <a:solidFill>
                  <a:srgbClr val="57513F"/>
                </a:solidFill>
                <a:ea typeface="Noto Sans KR Medium"/>
                <a:cs typeface="+mn-lt"/>
              </a:rPr>
              <a:t> : </a:t>
            </a:r>
            <a:endParaRPr lang="en-US" altLang="ko-KR" sz="1800" dirty="0" smtClean="0">
              <a:solidFill>
                <a:srgbClr val="57513F"/>
              </a:solidFill>
              <a:ea typeface="Noto Sans KR Medium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ko-KR" altLang="ko-KR" sz="1800" b="1" dirty="0" err="1" smtClean="0">
                <a:solidFill>
                  <a:srgbClr val="57513F"/>
                </a:solidFill>
                <a:ea typeface="Noto Sans KR Medium"/>
                <a:cs typeface="+mn-lt"/>
              </a:rPr>
              <a:t>양석훈</a:t>
            </a:r>
            <a:r>
              <a:rPr lang="ko-KR" altLang="en-US" sz="1800" dirty="0">
                <a:solidFill>
                  <a:srgbClr val="57513F"/>
                </a:solidFill>
                <a:ea typeface="Noto Sans KR Medium"/>
                <a:cs typeface="+mn-lt"/>
              </a:rPr>
              <a:t> </a:t>
            </a:r>
            <a:r>
              <a:rPr lang="en-US" altLang="ko-KR" sz="1800" dirty="0">
                <a:solidFill>
                  <a:srgbClr val="57513F"/>
                </a:solidFill>
                <a:ea typeface="Noto Sans KR Medium"/>
                <a:cs typeface="+mn-lt"/>
              </a:rPr>
              <a:t>:</a:t>
            </a:r>
            <a:r>
              <a:rPr lang="ko-KR" altLang="ko-KR" sz="1800" dirty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r>
              <a:rPr lang="ko-KR" altLang="en-US" sz="1800" dirty="0" smtClean="0">
                <a:solidFill>
                  <a:srgbClr val="57513F"/>
                </a:solidFill>
                <a:ea typeface="Noto Sans KR Medium"/>
                <a:cs typeface="+mn-lt"/>
              </a:rPr>
              <a:t>쉽게 되는 일도 없었고 아쉬운 점도 많았으나 귀중한 경험이었습니다</a:t>
            </a:r>
            <a:r>
              <a:rPr lang="en-US" altLang="ko-KR" sz="1800" dirty="0" smtClean="0">
                <a:solidFill>
                  <a:srgbClr val="57513F"/>
                </a:solidFill>
                <a:ea typeface="Noto Sans KR Medium"/>
                <a:cs typeface="+mn-lt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ko-KR" sz="1800" b="1" dirty="0" smtClean="0">
                <a:solidFill>
                  <a:srgbClr val="57513F"/>
                </a:solidFill>
                <a:ea typeface="Noto Sans KR Medium"/>
                <a:cs typeface="+mn-lt"/>
              </a:rPr>
              <a:t>김지혜</a:t>
            </a:r>
            <a:r>
              <a:rPr lang="ko-KR" altLang="ko-KR" sz="1800" dirty="0" smtClean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r>
              <a:rPr lang="en-US" altLang="ko-KR" sz="1800" dirty="0">
                <a:solidFill>
                  <a:srgbClr val="57513F"/>
                </a:solidFill>
                <a:ea typeface="Noto Sans KR Medium"/>
                <a:cs typeface="+mn-lt"/>
              </a:rPr>
              <a:t>:</a:t>
            </a:r>
            <a:r>
              <a:rPr lang="ko-KR" altLang="ko-KR" sz="1800" dirty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endParaRPr lang="en-US" altLang="ko-KR" sz="1800" dirty="0" smtClean="0">
              <a:solidFill>
                <a:srgbClr val="57513F"/>
              </a:solidFill>
              <a:ea typeface="Noto Sans KR Medium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ko-KR" altLang="ko-KR" sz="1800" b="1" dirty="0" err="1" smtClean="0">
                <a:solidFill>
                  <a:srgbClr val="57513F"/>
                </a:solidFill>
                <a:ea typeface="Noto Sans KR Medium"/>
                <a:cs typeface="+mn-lt"/>
              </a:rPr>
              <a:t>송지예</a:t>
            </a:r>
            <a:r>
              <a:rPr lang="ko-KR" altLang="en-US" sz="1800" dirty="0">
                <a:solidFill>
                  <a:srgbClr val="57513F"/>
                </a:solidFill>
                <a:ea typeface="Noto Sans KR Medium"/>
                <a:cs typeface="+mn-lt"/>
              </a:rPr>
              <a:t> </a:t>
            </a:r>
            <a:r>
              <a:rPr lang="en-US" altLang="ko-KR" sz="1800" dirty="0">
                <a:solidFill>
                  <a:srgbClr val="57513F"/>
                </a:solidFill>
                <a:ea typeface="Noto Sans KR Medium"/>
                <a:cs typeface="+mn-lt"/>
              </a:rPr>
              <a:t>:</a:t>
            </a:r>
            <a:r>
              <a:rPr lang="ko-KR" altLang="en-US" sz="1800" dirty="0">
                <a:solidFill>
                  <a:srgbClr val="57513F"/>
                </a:solidFill>
                <a:ea typeface="Noto Sans KR Medium"/>
                <a:cs typeface="+mn-lt"/>
              </a:rPr>
              <a:t> </a:t>
            </a:r>
            <a:endParaRPr lang="en-US" altLang="ko-KR" sz="1800" dirty="0" smtClean="0">
              <a:solidFill>
                <a:srgbClr val="57513F"/>
              </a:solidFill>
              <a:ea typeface="Noto Sans KR Medium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ko-KR" altLang="ko-KR" sz="1800" b="1" dirty="0" err="1" smtClean="0">
                <a:solidFill>
                  <a:srgbClr val="57513F"/>
                </a:solidFill>
                <a:ea typeface="Noto Sans KR Medium"/>
                <a:cs typeface="+mn-lt"/>
              </a:rPr>
              <a:t>한권제</a:t>
            </a:r>
            <a:r>
              <a:rPr lang="en-US" altLang="ko-KR" sz="1800" b="1" dirty="0" smtClean="0">
                <a:solidFill>
                  <a:srgbClr val="57513F"/>
                </a:solidFill>
                <a:ea typeface="Noto Sans KR Medium"/>
                <a:cs typeface="+mn-lt"/>
              </a:rPr>
              <a:t> 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45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2743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1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67" y="297652"/>
            <a:ext cx="2743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8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433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실시간 정보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5491"/>
          <a:stretch/>
        </p:blipFill>
        <p:spPr>
          <a:xfrm>
            <a:off x="746667" y="1119673"/>
            <a:ext cx="10058400" cy="5225143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67" y="297652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통계 데이터 분석 페이지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15983"/>
          <a:stretch/>
        </p:blipFill>
        <p:spPr>
          <a:xfrm>
            <a:off x="746667" y="1117506"/>
            <a:ext cx="10058400" cy="5208650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7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361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</vt:lpstr>
      <vt:lpstr>Noto Sans KR Light</vt:lpstr>
      <vt:lpstr>Noto Sans KR Medium</vt:lpstr>
      <vt:lpstr>맑은 고딕</vt:lpstr>
      <vt:lpstr>Arial</vt:lpstr>
      <vt:lpstr>Office 테마</vt:lpstr>
      <vt:lpstr>렌터카 정보 &amp; 제주 관광 데이터</vt:lpstr>
      <vt:lpstr>PowerPoint 프레젠테이션</vt:lpstr>
      <vt:lpstr>PowerPoint 프레젠테이션</vt:lpstr>
      <vt:lpstr>소감 및 후기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</dc:title>
  <dc:creator>tj</dc:creator>
  <cp:lastModifiedBy>tj</cp:lastModifiedBy>
  <cp:revision>31</cp:revision>
  <dcterms:created xsi:type="dcterms:W3CDTF">2023-01-13T01:26:27Z</dcterms:created>
  <dcterms:modified xsi:type="dcterms:W3CDTF">2023-01-16T06:58:57Z</dcterms:modified>
</cp:coreProperties>
</file>