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Apresentação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Barra lateral mudou para esquerda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Barra de nível: teria de ser testada com utilizadores a melhor forma, assim por causa de facilidade de implementação.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Correu tudo bem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Este era o planeamento previsto da fase de modelação 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 forma a acomodar trabalhos de outras cadeiras, alguns que foram marcados com pouca antecedência,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 a gerir a disponibilidade dos vários membros do grupo foi formulado um novo plano de trabalhos.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Pode-se verificar que: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 janela temporal da 2ª fase foi encurtada (4 e não 6 semanas);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há uma maior paralelização de tarefas;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mudança das pessoas responsáveis por tarefas;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Principais Problemas: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Convergência de entregas de 3 projetos e fase de testes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Gestão de elementos que não compunham os mesmos grupos nas várias disciplinas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Levou a que o planeamento fosse reforumlado várias vezes.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Mesmo com as reformulações, não se conseguiu cumprir.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 planeamento baseado na previsão tornou-se impraticável.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 que se fez: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Transitou-se para uma gestão mais ágil de pessoas, com a utilização de ferramenta Trello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Lista de tarefas organizadas organizada por componentes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Quando alguém terminava uma, era-lhe logo atribuída uma outra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Permitiu-nos aproveitar os recursos temporais e humanos disponíveis num ambiente de incerteza.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Convergência de testes e projetos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Dificuldade de estar a par de todas as possibilidades de trabalho de todos os membros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Devido à inexperiência do grupo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Embora o resultado tenha sido bom, demorou demasiado tempo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Em fases onde a carga de trabalho foi mais reduzida devia ter-se estudado a tecnologia e ter começado logo com a implementação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Passar por todas as fase de desenvolvimento de um produto de software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Pequenos detalhes na fase de fundamentação têm um grande impacto na fase de implementação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Esforçámo-nos por ter uma boa fase de especificação, o que compensou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Serão uma mais-valia no mercado de trabalho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Organização e fluxo de trabalho muito importante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Não vale a pena tentar criar soluções perfeitas, especialmente quando o tempo escassea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Padrão arquitetural, divide aplicação em 3 componentes principais.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Modelos: objetos responsáveis pela lógica do domínio dos dados. Ligação entre base de dados e controladores.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Vistas: componentes de apresentação da interface de utilizador.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Controladores: componentes que lidam com a interação do utilizador. Gestão e renderização de vistas, usando e alterando a informação dos modelos.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 o visual studio foi muito rápido preparar o projeto e a sua arquitetura geral.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MVC em ASP.NET apresenta vantagens: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Fácil gestão de complexidade (modularização e distribuição de tarefas)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Teste unitário de componentes é simples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Leve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Controlo total sobre a aplicação a ser desenvolvida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SQL Management Studio permite gerar um script de inicialização de base de dados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Não estão contempladas remoções à base de dados 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Impementação dos modelos seguiu muito de perto o diagrama de classes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Foram mudados alguns nomes de métodos, e feitas algumas modularizações de funcionalidade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Por Exemplo: findQuestions() em Lesson passou a ser pollQuestions() para ir buscar as perguntas da lição, invocando randomizeQuestions() para selecionar algumas de forma aleatória.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DBexpander permite a introdução de novos módulos à aplicação através de um .csv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Podem ser adicionadas novas categorias, níveis, lições, tipos de desbloqueável e novos diálogos de avatar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LessonInfo é uma classe auxiliar para guardar meta-informação, não sendo necessário carregar em memória todas as perguntas de todas as lições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Processam a página a ser apresentada. Ligação entre o esqueleto da interface (feito em HTML) e os modelos.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Cada Controlador pode ter várias ações, onde cada ação tem a si associada uma Vista diferente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Em ASP.NET, as rotas estão relacionadas com os controladores (Exemplo do /Profile/Index). A vista correspondente, Index.cshtml está na pasta Profile.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Referir os parâmetros de URL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Essa organização de Controladores-Vistas é intuitiva (fácil ver o fluxo de execução)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Baseada nos mockups, mas alterações -&gt; repensada a experiência de utilizador + dificuldades técnicas.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Usada a framework de CSS Bootstrap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Avatar desenvolvido unicamente em HTML5 e javascript, sem o uso de bibliotecas externas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212"/>
            <a:ext cx="8458200" cy="95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Roboto Condensed"/>
              <a:defRPr sz="72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E3E3E3"/>
              </a:buClr>
              <a:buNone/>
              <a:defRPr b="1">
                <a:solidFill>
                  <a:srgbClr val="E3E3E3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Font typeface="Roboto Condensed"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1pPr>
            <a:lvl2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2pPr>
            <a:lvl3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3pPr>
            <a:lvl4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4pPr>
            <a:lvl5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5pPr>
            <a:lvl6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6pPr>
            <a:lvl7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7pPr>
            <a:lvl8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8pPr>
            <a:lvl9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Font typeface="Roboto Condensed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Font typeface="Roboto Condensed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buFont typeface="Pontano Sans"/>
              <a:defRPr sz="3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buFont typeface="Pontano Sans"/>
              <a:defRPr sz="24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buFont typeface="Pontano Sans"/>
              <a:defRPr sz="24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6000">
                <a:solidFill>
                  <a:srgbClr val="222222"/>
                </a:solidFill>
              </a:rPr>
              <a:t>Rocket English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222222"/>
                </a:solidFill>
              </a:rPr>
              <a:t>Implementação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Laboratórios de Informática IV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43977" l="0" r="50194" t="0"/>
          <a:stretch/>
        </p:blipFill>
        <p:spPr>
          <a:xfrm>
            <a:off x="0" y="5668925"/>
            <a:ext cx="1104399" cy="11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1203150" y="5687875"/>
            <a:ext cx="7254899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Fernando Mendes, João Rodrigues, Rui Oliveira, Tiago Dinis (Grupo 17)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Lic. Engenharia Informática, Universidade do Minho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2014/2015</a:t>
            </a:r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Interface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Menu Principal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00" y="2137250"/>
            <a:ext cx="6910999" cy="43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Interface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Introdução Lição/Teste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100" y="2024750"/>
            <a:ext cx="7012799" cy="444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Interface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Introdução Lição/Teste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87" y="2253950"/>
            <a:ext cx="7443825" cy="41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Interface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Questão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74" y="2091800"/>
            <a:ext cx="7087673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Interface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Questão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99" y="2106250"/>
            <a:ext cx="7309999" cy="44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Planeamento 1ª Fase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Previsto e Concretizado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7625"/>
            <a:ext cx="9144001" cy="40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Planeamento 2ª Fase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Previsto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3648"/>
            <a:ext cx="9143999" cy="38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Planeamento 2ª Fase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Realizado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3375"/>
            <a:ext cx="9144001" cy="40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Planeamento 3ª Fase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Previsto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1900"/>
            <a:ext cx="9143999" cy="404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Planeamento 3ª Fase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Agile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2" y="2104025"/>
            <a:ext cx="8966773" cy="408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3"/>
            <a:ext cx="82296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Índice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2287402"/>
            <a:ext cx="8229600" cy="32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Arquitetura MVC em ASP.NET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Implementação da Base de Dados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Modelos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Controladores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Interface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Gestão e Planeamento do Projeto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Notas Finais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2549277"/>
            <a:ext cx="8229600" cy="32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Recursos temporais reduzidos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Membros pertencentes a grupos diferentes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Incapacidade de previsão da dificuldade de implementação de funcionalidades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Criação de avatar sem recurso a bibliotecas auxiliares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Pouca antecipação de trabalho em cada fase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Notas Finais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Problemas Identificados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2267125"/>
            <a:ext cx="8686800" cy="32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Completo um Projeto de Engenharia de Software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Entender o peso de decisões feitas na fase de fundamentação na sua implementação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Reconhecer o valor de uma especificação robusta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Contacto com várias tecnologias </a:t>
            </a:r>
            <a:r>
              <a:rPr i="1" lang="en" sz="2400">
                <a:solidFill>
                  <a:srgbClr val="000000"/>
                </a:solidFill>
              </a:rPr>
              <a:t>Microsoft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Entender a importância da gestão de projetos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Soluções práticas e de fácil manutenção &gt; Soluções Perfeitas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Notas Finais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Experiências positivas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" sz="6000">
                <a:solidFill>
                  <a:srgbClr val="222222"/>
                </a:solidFill>
              </a:rPr>
              <a:t>Rocket English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>
                <a:solidFill>
                  <a:srgbClr val="222222"/>
                </a:solidFill>
              </a:rPr>
              <a:t>Implementação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Laboratórios de Informática IV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43977" l="0" r="50194" t="0"/>
          <a:stretch/>
        </p:blipFill>
        <p:spPr>
          <a:xfrm>
            <a:off x="0" y="5668925"/>
            <a:ext cx="1104399" cy="11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203150" y="5687875"/>
            <a:ext cx="7254899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Fernando Mendes, João Rodrigues, Rui Oliveira, Tiago Dinis (Grupo 17)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Lic. Engenharia Informática, Universidade do Minho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2014/2015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3"/>
            <a:ext cx="82296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Arquitetura MVC em ASP.NET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34" y="1794122"/>
            <a:ext cx="6864325" cy="49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3"/>
            <a:ext cx="82296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Arquitetura MVC em ASP.NET</a:t>
            </a: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125" y="2233775"/>
            <a:ext cx="5479749" cy="40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58650" y="274625"/>
            <a:ext cx="84267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Implementação da Base de Dados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998074"/>
            <a:ext cx="8229600" cy="39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Implementação Física trivial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Atributos </a:t>
            </a:r>
            <a:r>
              <a:rPr i="1" lang="en" sz="2400">
                <a:solidFill>
                  <a:srgbClr val="000000"/>
                </a:solidFill>
              </a:rPr>
              <a:t>id</a:t>
            </a:r>
            <a:r>
              <a:rPr lang="en" sz="2400">
                <a:solidFill>
                  <a:srgbClr val="000000"/>
                </a:solidFill>
              </a:rPr>
              <a:t> marcados com AUTO_INCREMENT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Não foram desenvolvidas transações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Não foram criados índices secundários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3"/>
            <a:ext cx="82296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Modelos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2451127"/>
            <a:ext cx="8229600" cy="32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Implementação suportada por esquema arquitetural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Modularização de funcionalidades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Refactorização de métodos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Novas classes: DBexpander e LessonInfo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3"/>
            <a:ext cx="82296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Controladores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2857652"/>
            <a:ext cx="8229600" cy="32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Ponto de ligação modelo - esqueleto de interface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Várias ações associadas -&gt; Vistas diferentes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Pontano Sans"/>
              <a:buChar char="●"/>
            </a:pPr>
            <a:r>
              <a:rPr lang="en" sz="2400">
                <a:solidFill>
                  <a:srgbClr val="000000"/>
                </a:solidFill>
              </a:rPr>
              <a:t>Fluxo de execução intuitivo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3"/>
            <a:ext cx="82296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Controladores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525" y="1917000"/>
            <a:ext cx="5944949" cy="47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Interface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3600">
                <a:solidFill>
                  <a:schemeClr val="lt1"/>
                </a:solidFill>
              </a:rPr>
              <a:t>Menu Principal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00" y="2189325"/>
            <a:ext cx="6910997" cy="43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