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SOURCE CODE ARCHITECTURE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41B53-6FFA-4E4A-AEF7-94052CB9FEF6}" type="datetimeFigureOut">
              <a:rPr lang="pt-PT" smtClean="0"/>
              <a:t>09-05-2014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AD152-3DA0-490C-BAA9-CEB6C62842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4545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SOURCE CODE ARCHITECTURE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1D17A-9B75-4BE8-BE87-35A85E75FFE5}" type="datetimeFigureOut">
              <a:rPr lang="pt-PT" smtClean="0"/>
              <a:t>09-05-2014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E64-71FF-4DD0-91EE-373A12F1E8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56053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Marcador de Posição do Cabeçalh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SOURCE CODE ARCHITECTURE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66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0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9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7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90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4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23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08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16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783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91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6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09-05-2014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POO - FitnessUM - Grupo 14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4692-AC59-4587-B724-7803DC8BE8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080" y="404664"/>
            <a:ext cx="1947841" cy="8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77" y="1488102"/>
            <a:ext cx="1347943" cy="11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09-05-2014</a:t>
            </a:r>
            <a:endParaRPr lang="en-US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POO - </a:t>
            </a:r>
            <a:r>
              <a:rPr lang="en-US" dirty="0" err="1" smtClean="0"/>
              <a:t>FitnessUM</a:t>
            </a:r>
            <a:r>
              <a:rPr lang="en-US" dirty="0" smtClean="0"/>
              <a:t> - </a:t>
            </a:r>
            <a:r>
              <a:rPr lang="en-US" dirty="0" err="1" smtClean="0"/>
              <a:t>Grupo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A72625, A67661, A61778</a:t>
            </a:r>
            <a:endParaRPr lang="en-US" dirty="0"/>
          </a:p>
        </p:txBody>
      </p:sp>
      <p:pic>
        <p:nvPicPr>
          <p:cNvPr id="11" name="Imagem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8307" y="1433234"/>
            <a:ext cx="2267909" cy="12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72" y="2852936"/>
            <a:ext cx="4741672" cy="3258566"/>
          </a:xfrm>
          <a:prstGeom prst="rect">
            <a:avLst/>
          </a:prstGeom>
        </p:spPr>
      </p:pic>
      <p:sp>
        <p:nvSpPr>
          <p:cNvPr id="10" name="Marcador de Posição da Data 5"/>
          <p:cNvSpPr txBox="1">
            <a:spLocks/>
          </p:cNvSpPr>
          <p:nvPr/>
        </p:nvSpPr>
        <p:spPr>
          <a:xfrm>
            <a:off x="3246512" y="44624"/>
            <a:ext cx="2650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dirty="0"/>
              <a:t>SOURCE CODE </a:t>
            </a:r>
            <a:r>
              <a:rPr lang="pt-PT" sz="1400" dirty="0" smtClean="0"/>
              <a:t>ARCHITECTURE</a:t>
            </a:r>
            <a:endParaRPr lang="pt-PT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2729111" cy="1576867"/>
          </a:xfrm>
          <a:prstGeom prst="rect">
            <a:avLst/>
          </a:prstGeom>
        </p:spPr>
      </p:pic>
      <p:cxnSp>
        <p:nvCxnSpPr>
          <p:cNvPr id="5" name="Conexão recta 4"/>
          <p:cNvCxnSpPr/>
          <p:nvPr/>
        </p:nvCxnSpPr>
        <p:spPr>
          <a:xfrm flipH="1">
            <a:off x="179512" y="1340768"/>
            <a:ext cx="87741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15"/>
          <p:cNvCxnSpPr/>
          <p:nvPr/>
        </p:nvCxnSpPr>
        <p:spPr>
          <a:xfrm flipH="1">
            <a:off x="179512" y="2780928"/>
            <a:ext cx="87741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ção da Data 5"/>
          <p:cNvSpPr txBox="1">
            <a:spLocks/>
          </p:cNvSpPr>
          <p:nvPr/>
        </p:nvSpPr>
        <p:spPr>
          <a:xfrm>
            <a:off x="6358880" y="6491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 smtClean="0"/>
              <a:t>Under development</a:t>
            </a:r>
            <a:r>
              <a:rPr lang="en-US" sz="900" dirty="0" smtClean="0"/>
              <a:t>: controller, view</a:t>
            </a:r>
            <a:endParaRPr lang="en-US" sz="900" dirty="0"/>
          </a:p>
        </p:txBody>
      </p:sp>
      <p:sp>
        <p:nvSpPr>
          <p:cNvPr id="18" name="Marcador de Posição da Data 5"/>
          <p:cNvSpPr txBox="1">
            <a:spLocks/>
          </p:cNvSpPr>
          <p:nvPr/>
        </p:nvSpPr>
        <p:spPr>
          <a:xfrm>
            <a:off x="6820032" y="2018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 smtClean="0"/>
              <a:t>Under development</a:t>
            </a:r>
            <a:r>
              <a:rPr lang="en-US" sz="900" dirty="0" smtClean="0"/>
              <a:t>: </a:t>
            </a:r>
            <a:r>
              <a:rPr lang="en-US" sz="900" dirty="0" err="1" smtClean="0"/>
              <a:t>eventos</a:t>
            </a:r>
            <a:endParaRPr lang="en-US" sz="900" dirty="0"/>
          </a:p>
        </p:txBody>
      </p:sp>
      <p:sp>
        <p:nvSpPr>
          <p:cNvPr id="19" name="Marcador de Posição da Data 5"/>
          <p:cNvSpPr txBox="1">
            <a:spLocks/>
          </p:cNvSpPr>
          <p:nvPr/>
        </p:nvSpPr>
        <p:spPr>
          <a:xfrm>
            <a:off x="827584" y="571980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 smtClean="0"/>
              <a:t>Under development</a:t>
            </a:r>
            <a:r>
              <a:rPr lang="en-US" sz="900" dirty="0" smtClean="0"/>
              <a:t>: </a:t>
            </a:r>
            <a:r>
              <a:rPr lang="en-US" sz="900" dirty="0" err="1" smtClean="0"/>
              <a:t>UserMap</a:t>
            </a:r>
            <a:r>
              <a:rPr lang="en-US" sz="900" dirty="0" smtClean="0"/>
              <a:t>, </a:t>
            </a:r>
            <a:r>
              <a:rPr lang="en-US" sz="900" dirty="0" err="1" smtClean="0"/>
              <a:t>ActivitySet</a:t>
            </a:r>
            <a:r>
              <a:rPr lang="en-US" sz="900" dirty="0" smtClean="0"/>
              <a:t>, </a:t>
            </a:r>
            <a:r>
              <a:rPr lang="en-US" sz="900" dirty="0" err="1" smtClean="0"/>
              <a:t>Estatisticas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19200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Apresentação no Ecrã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Camposinhos</dc:creator>
  <cp:lastModifiedBy>Rui Camposinhos</cp:lastModifiedBy>
  <cp:revision>3</cp:revision>
  <dcterms:created xsi:type="dcterms:W3CDTF">2014-05-09T18:22:44Z</dcterms:created>
  <dcterms:modified xsi:type="dcterms:W3CDTF">2014-05-09T20:35:41Z</dcterms:modified>
</cp:coreProperties>
</file>