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E3B3-E8BB-4A8E-821D-3CF4DD5602DB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DB67-6AC3-4857-AB49-3E3E02CDC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0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AEA71E-5E66-40E0-9F8C-68663391016D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5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4A7-55E7-4E87-AB13-4B00EC0A8DB0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299-E919-4A70-AA78-4DC967196E6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CA6-45BC-4C49-885E-994F7B4CC6D3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D79-60FF-46B6-9746-F9075481C36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770-8723-4808-9A81-5A77127D5EF8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1B1-5EF2-440F-8804-7680700AA6E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142C-90F1-4C01-B1F4-01D45DC1016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C461-EA35-4528-9ECD-98782B286F9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F132594-395A-4D3F-B1D6-ECDD18416CB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667B-EBFE-43B4-93E9-FC4DE0B52405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E740-F732-4BA0-BF90-6D63E1C5708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4532-B5F6-441F-B0DF-5F0D6F5FB33A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5F0-0830-4628-B199-4F57013DA031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EE79-B7E8-4678-A131-486DDED8E18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843B-9B7D-42D0-A66D-81C4A65EDFA7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9CF-28D2-40DD-949C-5DEBC5516499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EB757-431F-4220-8D43-3157C9D0E054}" type="datetime1">
              <a:rPr lang="en-US" smtClean="0"/>
              <a:t>20-Jun-18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97B7-EB24-436F-B5CB-BC9145E0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1266824"/>
          </a:xfrm>
        </p:spPr>
        <p:txBody>
          <a:bodyPr/>
          <a:lstStyle/>
          <a:p>
            <a:r>
              <a:rPr lang="pt-PT" dirty="0"/>
              <a:t>Projeto - </a:t>
            </a:r>
            <a:r>
              <a:rPr lang="pt-PT" dirty="0" err="1"/>
              <a:t>LabSecurity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88BE9-6E60-4EB9-A9C6-698ACA6A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066" y="5086219"/>
            <a:ext cx="5240734" cy="1041401"/>
          </a:xfrm>
        </p:spPr>
        <p:txBody>
          <a:bodyPr>
            <a:noAutofit/>
          </a:bodyPr>
          <a:lstStyle/>
          <a:p>
            <a:r>
              <a:rPr lang="pt-PT" sz="1600" dirty="0"/>
              <a:t>Elaborado por: Rui Paredes</a:t>
            </a:r>
          </a:p>
          <a:p>
            <a:r>
              <a:rPr lang="pt-PT" sz="1600" dirty="0"/>
              <a:t>Número:1011670</a:t>
            </a:r>
          </a:p>
          <a:p>
            <a:r>
              <a:rPr lang="pt-PT" sz="1600" dirty="0"/>
              <a:t>Orientador: José Fonseca</a:t>
            </a:r>
          </a:p>
          <a:p>
            <a:r>
              <a:rPr lang="pt-PT" sz="1600" dirty="0"/>
              <a:t>Disciplina: Projeto de Informática</a:t>
            </a:r>
          </a:p>
          <a:p>
            <a:r>
              <a:rPr lang="pt-PT" sz="1600" dirty="0"/>
              <a:t>Data:21-Jun-2018</a:t>
            </a:r>
          </a:p>
        </p:txBody>
      </p:sp>
    </p:spTree>
    <p:extLst>
      <p:ext uri="{BB962C8B-B14F-4D97-AF65-F5344CB8AC3E}">
        <p14:creationId xmlns:p14="http://schemas.microsoft.com/office/powerpoint/2010/main" val="1543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116C-D10F-483A-8534-8F9648F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52" y="1"/>
            <a:ext cx="6877827" cy="1219200"/>
          </a:xfrm>
        </p:spPr>
        <p:txBody>
          <a:bodyPr>
            <a:normAutofit/>
          </a:bodyPr>
          <a:lstStyle/>
          <a:p>
            <a:r>
              <a:rPr lang="pt-PT" dirty="0"/>
              <a:t>Introdução ao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41A55-AC45-47C2-8700-4F6DC82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79" y="666750"/>
            <a:ext cx="7080538" cy="4975989"/>
          </a:xfrm>
        </p:spPr>
        <p:txBody>
          <a:bodyPr>
            <a:normAutofit/>
          </a:bodyPr>
          <a:lstStyle/>
          <a:p>
            <a:r>
              <a:rPr lang="pt-PT" dirty="0"/>
              <a:t>Problema: Divulgação de projetos de Programação e Segurança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Proposta: Plataforma Web para jogos de segurança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C643CD-CDAE-40B7-8D98-643E7D5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9ABB026C-28B5-4F22-B6B3-7F6DCEFD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43" y="2328585"/>
            <a:ext cx="1652318" cy="1652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6" name="Picture 4" descr="Resultado de imagem para web platform">
            <a:extLst>
              <a:ext uri="{FF2B5EF4-FFF2-40B4-BE49-F238E27FC236}">
                <a16:creationId xmlns:a16="http://schemas.microsoft.com/office/drawing/2014/main" id="{67833637-0E9F-480B-AB3A-0F75DE7C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19" y="4813998"/>
            <a:ext cx="2712242" cy="1657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62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502F-24BF-4DA4-8056-28EF422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95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65D446-A5A8-4F7A-9B41-8BA11D22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47924"/>
            <a:ext cx="7704667" cy="5095875"/>
          </a:xfrm>
        </p:spPr>
        <p:txBody>
          <a:bodyPr>
            <a:normAutofit lnSpcReduction="10000"/>
          </a:bodyPr>
          <a:lstStyle/>
          <a:p>
            <a:r>
              <a:rPr lang="pt-PT" sz="2200" dirty="0"/>
              <a:t>Plataforma Online</a:t>
            </a:r>
          </a:p>
          <a:p>
            <a:endParaRPr lang="pt-PT" sz="2200" dirty="0"/>
          </a:p>
          <a:p>
            <a:r>
              <a:rPr lang="pt-PT" sz="2200" dirty="0"/>
              <a:t>Competições de </a:t>
            </a:r>
            <a:r>
              <a:rPr lang="pt-PT" sz="2200" dirty="0" err="1"/>
              <a:t>cibersegurança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Verificação automática de respostas</a:t>
            </a:r>
          </a:p>
          <a:p>
            <a:endParaRPr lang="pt-PT" sz="2200" dirty="0"/>
          </a:p>
          <a:p>
            <a:r>
              <a:rPr lang="pt-PT" sz="2200" dirty="0"/>
              <a:t>Inserção de Propostas</a:t>
            </a:r>
          </a:p>
          <a:p>
            <a:endParaRPr lang="pt-PT" sz="2200" dirty="0"/>
          </a:p>
          <a:p>
            <a:r>
              <a:rPr lang="pt-PT" sz="2200" dirty="0" err="1"/>
              <a:t>Quizzes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  <a:p>
            <a:r>
              <a:rPr lang="pt-PT" sz="2200" dirty="0"/>
              <a:t>Informações sobre as vulnerabilidades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D69E939-58D4-4A91-A020-1C7E924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A903-C741-4255-96BB-9B8FF3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46060-0524-4A00-B4B6-B0018AD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00AC60DA-8FDE-4619-91FA-284D106F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1" y="4913416"/>
            <a:ext cx="127872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Resultado de imagem para ctf365">
            <a:extLst>
              <a:ext uri="{FF2B5EF4-FFF2-40B4-BE49-F238E27FC236}">
                <a16:creationId xmlns:a16="http://schemas.microsoft.com/office/drawing/2014/main" id="{B14C4085-D18D-4285-8B03-BD99719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" y="2782919"/>
            <a:ext cx="1991371" cy="762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2" name="Picture 6" descr="Resultado de imagem para Reversing.kr">
            <a:extLst>
              <a:ext uri="{FF2B5EF4-FFF2-40B4-BE49-F238E27FC236}">
                <a16:creationId xmlns:a16="http://schemas.microsoft.com/office/drawing/2014/main" id="{DFAD2FE3-39E8-4523-8CE1-7A2E91A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7" y="1665090"/>
            <a:ext cx="1713561" cy="8173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4" name="Picture 8" descr="Resultado de imagem para ringzero team Logo">
            <a:extLst>
              <a:ext uri="{FF2B5EF4-FFF2-40B4-BE49-F238E27FC236}">
                <a16:creationId xmlns:a16="http://schemas.microsoft.com/office/drawing/2014/main" id="{9060D604-78C3-414D-B1AE-65A1007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0" y="3829400"/>
            <a:ext cx="1715638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69FD1F-5557-4B41-A485-D42888937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1" y="5997432"/>
            <a:ext cx="198198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83C6-A1C1-446B-89E7-E00647F00EE0}"/>
              </a:ext>
            </a:extLst>
          </p:cNvPr>
          <p:cNvSpPr txBox="1"/>
          <p:nvPr/>
        </p:nvSpPr>
        <p:spPr>
          <a:xfrm>
            <a:off x="2249867" y="113234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/>
              <a:t>Quizzes</a:t>
            </a:r>
            <a:endParaRPr lang="pt-PT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6175A-73DE-4C51-B1C3-C51441118F52}"/>
              </a:ext>
            </a:extLst>
          </p:cNvPr>
          <p:cNvSpPr txBox="1"/>
          <p:nvPr/>
        </p:nvSpPr>
        <p:spPr>
          <a:xfrm>
            <a:off x="3622252" y="1009234"/>
            <a:ext cx="103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Propostas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0CEC5-4C21-451E-B3B2-52E153AD1F76}"/>
              </a:ext>
            </a:extLst>
          </p:cNvPr>
          <p:cNvSpPr txBox="1"/>
          <p:nvPr/>
        </p:nvSpPr>
        <p:spPr>
          <a:xfrm>
            <a:off x="4753449" y="100923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Informações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F5CF0F-1782-4E66-BFB0-296ED927C619}"/>
              </a:ext>
            </a:extLst>
          </p:cNvPr>
          <p:cNvSpPr txBox="1"/>
          <p:nvPr/>
        </p:nvSpPr>
        <p:spPr>
          <a:xfrm>
            <a:off x="6076247" y="1009233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Verificação</a:t>
            </a:r>
          </a:p>
          <a:p>
            <a:pPr algn="ctr"/>
            <a:r>
              <a:rPr lang="pt-PT" sz="1600" dirty="0"/>
              <a:t>Automática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4B1A7F-9F87-49BF-B804-99517874365F}"/>
              </a:ext>
            </a:extLst>
          </p:cNvPr>
          <p:cNvSpPr txBox="1"/>
          <p:nvPr/>
        </p:nvSpPr>
        <p:spPr>
          <a:xfrm>
            <a:off x="7581386" y="1009232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Plataforma</a:t>
            </a:r>
          </a:p>
          <a:p>
            <a:pPr algn="ctr"/>
            <a:r>
              <a:rPr lang="pt-PT" sz="1600" dirty="0"/>
              <a:t>Online</a:t>
            </a:r>
          </a:p>
        </p:txBody>
      </p:sp>
      <p:pic>
        <p:nvPicPr>
          <p:cNvPr id="1030" name="Picture 6" descr="Resultado de imagem para cross png">
            <a:extLst>
              <a:ext uri="{FF2B5EF4-FFF2-40B4-BE49-F238E27FC236}">
                <a16:creationId xmlns:a16="http://schemas.microsoft.com/office/drawing/2014/main" id="{4A925B1B-407D-49C1-B424-2DBFA70F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2" y="16668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m para cross png">
            <a:extLst>
              <a:ext uri="{FF2B5EF4-FFF2-40B4-BE49-F238E27FC236}">
                <a16:creationId xmlns:a16="http://schemas.microsoft.com/office/drawing/2014/main" id="{12572637-BFFC-425A-A92F-86B9281B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7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m para cross png">
            <a:extLst>
              <a:ext uri="{FF2B5EF4-FFF2-40B4-BE49-F238E27FC236}">
                <a16:creationId xmlns:a16="http://schemas.microsoft.com/office/drawing/2014/main" id="{3D29EBEA-F50B-4E0A-B1B8-61E7670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m para cross png">
            <a:extLst>
              <a:ext uri="{FF2B5EF4-FFF2-40B4-BE49-F238E27FC236}">
                <a16:creationId xmlns:a16="http://schemas.microsoft.com/office/drawing/2014/main" id="{0A00AB40-7DB2-409B-8C7E-66C25A3F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2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m para cross png">
            <a:extLst>
              <a:ext uri="{FF2B5EF4-FFF2-40B4-BE49-F238E27FC236}">
                <a16:creationId xmlns:a16="http://schemas.microsoft.com/office/drawing/2014/main" id="{B701D76C-C13D-497C-AC69-2258A1F8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m para cross png">
            <a:extLst>
              <a:ext uri="{FF2B5EF4-FFF2-40B4-BE49-F238E27FC236}">
                <a16:creationId xmlns:a16="http://schemas.microsoft.com/office/drawing/2014/main" id="{AD7DD5C5-35D0-468F-B46C-82B415A1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2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m para cross png">
            <a:extLst>
              <a:ext uri="{FF2B5EF4-FFF2-40B4-BE49-F238E27FC236}">
                <a16:creationId xmlns:a16="http://schemas.microsoft.com/office/drawing/2014/main" id="{4CB5D3FF-8C7A-49FF-9F4B-113B6910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68" y="1677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cross png">
            <a:extLst>
              <a:ext uri="{FF2B5EF4-FFF2-40B4-BE49-F238E27FC236}">
                <a16:creationId xmlns:a16="http://schemas.microsoft.com/office/drawing/2014/main" id="{9BFC7988-E5D3-4DDF-936D-C155DB15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68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m para cross png">
            <a:extLst>
              <a:ext uri="{FF2B5EF4-FFF2-40B4-BE49-F238E27FC236}">
                <a16:creationId xmlns:a16="http://schemas.microsoft.com/office/drawing/2014/main" id="{08E26847-1E9B-4801-B0B3-899AAB32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3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ultado de imagem para cross png">
            <a:extLst>
              <a:ext uri="{FF2B5EF4-FFF2-40B4-BE49-F238E27FC236}">
                <a16:creationId xmlns:a16="http://schemas.microsoft.com/office/drawing/2014/main" id="{CC1C9233-125E-470D-A2F1-B2EA1FEE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3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check png">
            <a:extLst>
              <a:ext uri="{FF2B5EF4-FFF2-40B4-BE49-F238E27FC236}">
                <a16:creationId xmlns:a16="http://schemas.microsoft.com/office/drawing/2014/main" id="{B231400E-780A-407A-9B26-2103B481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60" y="5936127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m para cross png">
            <a:extLst>
              <a:ext uri="{FF2B5EF4-FFF2-40B4-BE49-F238E27FC236}">
                <a16:creationId xmlns:a16="http://schemas.microsoft.com/office/drawing/2014/main" id="{2703F2B0-7CB9-4FC9-8A1D-11871672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1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cross png">
            <a:extLst>
              <a:ext uri="{FF2B5EF4-FFF2-40B4-BE49-F238E27FC236}">
                <a16:creationId xmlns:a16="http://schemas.microsoft.com/office/drawing/2014/main" id="{143D1839-516C-4A65-93A1-7EDF2470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1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m para check png">
            <a:extLst>
              <a:ext uri="{FF2B5EF4-FFF2-40B4-BE49-F238E27FC236}">
                <a16:creationId xmlns:a16="http://schemas.microsoft.com/office/drawing/2014/main" id="{958F7889-6231-46A7-987D-CA68948A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99" y="15722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m para check png">
            <a:extLst>
              <a:ext uri="{FF2B5EF4-FFF2-40B4-BE49-F238E27FC236}">
                <a16:creationId xmlns:a16="http://schemas.microsoft.com/office/drawing/2014/main" id="{F5581357-547B-4032-93D3-A1EBF56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99" y="369951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check png">
            <a:extLst>
              <a:ext uri="{FF2B5EF4-FFF2-40B4-BE49-F238E27FC236}">
                <a16:creationId xmlns:a16="http://schemas.microsoft.com/office/drawing/2014/main" id="{F8DFFDE3-0D65-49F5-992E-9A40CFAE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98" y="593000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esultado de imagem para check png">
            <a:extLst>
              <a:ext uri="{FF2B5EF4-FFF2-40B4-BE49-F238E27FC236}">
                <a16:creationId xmlns:a16="http://schemas.microsoft.com/office/drawing/2014/main" id="{EA829DC7-3A77-4076-93D9-2AA71E67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32" y="15722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esultado de imagem para check png">
            <a:extLst>
              <a:ext uri="{FF2B5EF4-FFF2-40B4-BE49-F238E27FC236}">
                <a16:creationId xmlns:a16="http://schemas.microsoft.com/office/drawing/2014/main" id="{F3769A65-0802-4B56-BAF5-60284EFB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32" y="2639098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m para check png">
            <a:extLst>
              <a:ext uri="{FF2B5EF4-FFF2-40B4-BE49-F238E27FC236}">
                <a16:creationId xmlns:a16="http://schemas.microsoft.com/office/drawing/2014/main" id="{A8EF135E-2762-4F76-A5B7-7C3C7581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32" y="3699511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check png">
            <a:extLst>
              <a:ext uri="{FF2B5EF4-FFF2-40B4-BE49-F238E27FC236}">
                <a16:creationId xmlns:a16="http://schemas.microsoft.com/office/drawing/2014/main" id="{823814B1-2A2C-4FB9-95D0-A3E52304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98" y="4818516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sultado de imagem para cross png">
            <a:extLst>
              <a:ext uri="{FF2B5EF4-FFF2-40B4-BE49-F238E27FC236}">
                <a16:creationId xmlns:a16="http://schemas.microsoft.com/office/drawing/2014/main" id="{EEA8880F-912B-4996-99AC-4131B685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10" y="60265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sultado de imagem para cross png">
            <a:extLst>
              <a:ext uri="{FF2B5EF4-FFF2-40B4-BE49-F238E27FC236}">
                <a16:creationId xmlns:a16="http://schemas.microsoft.com/office/drawing/2014/main" id="{8343F6BF-E526-4D54-A45D-72A36CF6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7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esultado de imagem para cross png">
            <a:extLst>
              <a:ext uri="{FF2B5EF4-FFF2-40B4-BE49-F238E27FC236}">
                <a16:creationId xmlns:a16="http://schemas.microsoft.com/office/drawing/2014/main" id="{A9A1749F-552A-4E5B-8C42-C3E90348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7" y="37898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sultado de imagem para cross png">
            <a:extLst>
              <a:ext uri="{FF2B5EF4-FFF2-40B4-BE49-F238E27FC236}">
                <a16:creationId xmlns:a16="http://schemas.microsoft.com/office/drawing/2014/main" id="{3E43029C-484F-402E-8FE1-EFD02E48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7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Resultado de imagem para cross png">
            <a:extLst>
              <a:ext uri="{FF2B5EF4-FFF2-40B4-BE49-F238E27FC236}">
                <a16:creationId xmlns:a16="http://schemas.microsoft.com/office/drawing/2014/main" id="{6774A060-97F0-4ADA-AA9D-F6DEF73D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7" y="16650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933-8661-4BE4-92BB-01EDAB05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73426"/>
          </a:xfrm>
        </p:spPr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F36060-0B66-46DB-84C8-5502E86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88A3217-531A-4E48-9636-611C6781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59" y="1420950"/>
            <a:ext cx="6703315" cy="43396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211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551</TotalTime>
  <Words>80</Words>
  <Application>Microsoft Office PowerPoint</Application>
  <PresentationFormat>Apresentação no Ecrã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Paralaxe</vt:lpstr>
      <vt:lpstr>Projeto - LabSecurity</vt:lpstr>
      <vt:lpstr>Introdução ao Projeto</vt:lpstr>
      <vt:lpstr>Objetivos do Projeto</vt:lpstr>
      <vt:lpstr>Estado da Arte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LabSecurity</dc:title>
  <dc:creator>Rui Paredes</dc:creator>
  <cp:lastModifiedBy>Rui Paredes</cp:lastModifiedBy>
  <cp:revision>25</cp:revision>
  <dcterms:created xsi:type="dcterms:W3CDTF">2018-06-20T08:50:11Z</dcterms:created>
  <dcterms:modified xsi:type="dcterms:W3CDTF">2018-06-20T22:44:51Z</dcterms:modified>
</cp:coreProperties>
</file>