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0" r:id="rId6"/>
    <p:sldId id="261" r:id="rId7"/>
    <p:sldId id="268" r:id="rId8"/>
    <p:sldId id="266" r:id="rId9"/>
    <p:sldId id="267" r:id="rId10"/>
    <p:sldId id="262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E3B3-E8BB-4A8E-821D-3CF4DD5602DB}" type="datetimeFigureOut">
              <a:rPr lang="pt-PT" smtClean="0"/>
              <a:t>17/09/2018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DB67-6AC3-4857-AB49-3E3E02CDC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40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2AEA71E-5E66-40E0-9F8C-68663391016D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5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4A7-55E7-4E87-AB13-4B00EC0A8DB0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299-E919-4A70-AA78-4DC967196E65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CA6-45BC-4C49-885E-994F7B4CC6D3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D79-60FF-46B6-9746-F9075481C36A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770-8723-4808-9A81-5A77127D5EF8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1B1-5EF2-440F-8804-7680700AA6E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142C-90F1-4C01-B1F4-01D45DC1016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C461-EA35-4528-9ECD-98782B286F9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F132594-395A-4D3F-B1D6-ECDD18416CB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667B-EBFE-43B4-93E9-FC4DE0B52405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E740-F732-4BA0-BF90-6D63E1C57081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4532-B5F6-441F-B0DF-5F0D6F5FB33A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5F0-0830-4628-B199-4F57013DA031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EE79-B7E8-4678-A131-486DDED8E18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843B-9B7D-42D0-A66D-81C4A65EDFA7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69CF-28D2-40DD-949C-5DEBC5516499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EB757-431F-4220-8D43-3157C9D0E054}" type="datetime1">
              <a:rPr lang="en-US" smtClean="0"/>
              <a:t>17-Sep-18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97B7-EB24-436F-B5CB-BC9145E0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1266824"/>
          </a:xfrm>
        </p:spPr>
        <p:txBody>
          <a:bodyPr/>
          <a:lstStyle/>
          <a:p>
            <a:r>
              <a:rPr lang="pt-PT" dirty="0"/>
              <a:t>Projeto - </a:t>
            </a:r>
            <a:r>
              <a:rPr lang="pt-PT" dirty="0" err="1"/>
              <a:t>LabSecurity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88BE9-6E60-4EB9-A9C6-698ACA6A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6066" y="5086219"/>
            <a:ext cx="5240734" cy="1041401"/>
          </a:xfrm>
        </p:spPr>
        <p:txBody>
          <a:bodyPr>
            <a:noAutofit/>
          </a:bodyPr>
          <a:lstStyle/>
          <a:p>
            <a:r>
              <a:rPr lang="pt-PT" sz="1600" dirty="0"/>
              <a:t>Elaborado por: Rui Paredes</a:t>
            </a:r>
          </a:p>
          <a:p>
            <a:r>
              <a:rPr lang="pt-PT" sz="1600" dirty="0"/>
              <a:t>Número:1011670</a:t>
            </a:r>
          </a:p>
          <a:p>
            <a:r>
              <a:rPr lang="pt-PT" sz="1600" dirty="0"/>
              <a:t>Orientador: José Fonseca</a:t>
            </a:r>
          </a:p>
          <a:p>
            <a:r>
              <a:rPr lang="pt-PT" sz="1600" dirty="0"/>
              <a:t>Disciplina: Projeto de Informática</a:t>
            </a:r>
          </a:p>
          <a:p>
            <a:r>
              <a:rPr lang="pt-PT" sz="1600" dirty="0"/>
              <a:t>Data:18-Set-2018</a:t>
            </a:r>
          </a:p>
        </p:txBody>
      </p:sp>
    </p:spTree>
    <p:extLst>
      <p:ext uri="{BB962C8B-B14F-4D97-AF65-F5344CB8AC3E}">
        <p14:creationId xmlns:p14="http://schemas.microsoft.com/office/powerpoint/2010/main" val="1543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79EE21-185F-4CD9-95D1-87ECAA81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A5B2C0-8B8E-4A48-85A9-B23D324C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Arquitetura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090872-124C-4C22-AAA3-12038BB9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262062"/>
            <a:ext cx="7466206" cy="48461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0139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4A4F1E-35E2-4875-9FE7-39F4F11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BF3950-AE8B-418A-A5A1-35D144BA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Organigrama</a:t>
            </a:r>
          </a:p>
        </p:txBody>
      </p:sp>
      <p:pic>
        <p:nvPicPr>
          <p:cNvPr id="7" name="Imagem 6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064EFE8-9EAB-48F9-B153-8FB0E283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050"/>
            <a:ext cx="9144000" cy="40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6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E8DC949-2FF0-4B32-88A6-613762D6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BEA97A4-9272-4C1F-85E0-87E1297D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  <p:pic>
        <p:nvPicPr>
          <p:cNvPr id="8194" name="Picture 2" descr="Resultado de imagem para web platform">
            <a:extLst>
              <a:ext uri="{FF2B5EF4-FFF2-40B4-BE49-F238E27FC236}">
                <a16:creationId xmlns:a16="http://schemas.microsoft.com/office/drawing/2014/main" id="{31E82894-06DA-4C50-AE3B-C3CA50DD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23" y="1179442"/>
            <a:ext cx="4472911" cy="25632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m para Competitions icon">
            <a:extLst>
              <a:ext uri="{FF2B5EF4-FFF2-40B4-BE49-F238E27FC236}">
                <a16:creationId xmlns:a16="http://schemas.microsoft.com/office/drawing/2014/main" id="{702E6D31-F107-445E-A6F9-E915C0A4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6" y="1298199"/>
            <a:ext cx="2325757" cy="2325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esultado de imagem para Cloud service">
            <a:extLst>
              <a:ext uri="{FF2B5EF4-FFF2-40B4-BE49-F238E27FC236}">
                <a16:creationId xmlns:a16="http://schemas.microsoft.com/office/drawing/2014/main" id="{D02A965D-CF8D-4728-96E1-360E328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6" y="4051463"/>
            <a:ext cx="2421835" cy="24218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esultado de imagem para Fix errors">
            <a:extLst>
              <a:ext uri="{FF2B5EF4-FFF2-40B4-BE49-F238E27FC236}">
                <a16:creationId xmlns:a16="http://schemas.microsoft.com/office/drawing/2014/main" id="{FFC65380-6100-4CE9-9640-4844C1C4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5" y="4227248"/>
            <a:ext cx="3262233" cy="20702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116C-D10F-483A-8534-8F9648F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707" y="1"/>
            <a:ext cx="6877827" cy="1219200"/>
          </a:xfrm>
        </p:spPr>
        <p:txBody>
          <a:bodyPr>
            <a:normAutofit/>
          </a:bodyPr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41A55-AC45-47C2-8700-4F6DC829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57" y="860576"/>
            <a:ext cx="7080538" cy="3314154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Problema: Divulgação de projetos de Programação e Segurança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C643CD-CDAE-40B7-8D98-643E7D5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9ABB026C-28B5-4F22-B6B3-7F6DCEFD5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7" y="1967881"/>
            <a:ext cx="2043587" cy="2043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" name="Picture 2" descr="Resultado de imagem para PC delete">
            <a:extLst>
              <a:ext uri="{FF2B5EF4-FFF2-40B4-BE49-F238E27FC236}">
                <a16:creationId xmlns:a16="http://schemas.microsoft.com/office/drawing/2014/main" id="{BA4F7772-5E1D-4D52-BC2F-7F830F94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67" y="1658848"/>
            <a:ext cx="4305107" cy="24231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Computed Hacked">
            <a:extLst>
              <a:ext uri="{FF2B5EF4-FFF2-40B4-BE49-F238E27FC236}">
                <a16:creationId xmlns:a16="http://schemas.microsoft.com/office/drawing/2014/main" id="{7CB19650-0ACC-4638-BCB1-AD0B9ABC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17" y="4174730"/>
            <a:ext cx="3974659" cy="25642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A42431-EF08-457C-95A9-CB2B9DC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1F277A-F535-410C-81F5-3BEBBC6A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52" y="1"/>
            <a:ext cx="6877827" cy="1219200"/>
          </a:xfrm>
        </p:spPr>
        <p:txBody>
          <a:bodyPr>
            <a:normAutofit/>
          </a:bodyPr>
          <a:lstStyle/>
          <a:p>
            <a:r>
              <a:rPr lang="pt-PT"/>
              <a:t>Solução Encontrada</a:t>
            </a:r>
            <a:endParaRPr lang="pt-PT" dirty="0"/>
          </a:p>
        </p:txBody>
      </p:sp>
      <p:pic>
        <p:nvPicPr>
          <p:cNvPr id="6" name="Picture 4" descr="Resultado de imagem para web platform">
            <a:extLst>
              <a:ext uri="{FF2B5EF4-FFF2-40B4-BE49-F238E27FC236}">
                <a16:creationId xmlns:a16="http://schemas.microsoft.com/office/drawing/2014/main" id="{FFBF4424-1277-4D35-B826-69BC307E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3" y="1278257"/>
            <a:ext cx="3903431" cy="2385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3" name="Picture 4" descr="Resultado de imagem para Cybersecurity knowledge">
            <a:extLst>
              <a:ext uri="{FF2B5EF4-FFF2-40B4-BE49-F238E27FC236}">
                <a16:creationId xmlns:a16="http://schemas.microsoft.com/office/drawing/2014/main" id="{F19D0739-8909-46A1-A795-4209D89B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8456"/>
            <a:ext cx="4305106" cy="22497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arcador de Posição de Conteúdo 2">
            <a:extLst>
              <a:ext uri="{FF2B5EF4-FFF2-40B4-BE49-F238E27FC236}">
                <a16:creationId xmlns:a16="http://schemas.microsoft.com/office/drawing/2014/main" id="{F78E5346-CB76-4A53-88DC-5338BE25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33" y="1046923"/>
            <a:ext cx="3589867" cy="22497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Desenvolvimento de uma plataforma </a:t>
            </a:r>
            <a:r>
              <a:rPr lang="pt-PT" i="1" dirty="0"/>
              <a:t>web</a:t>
            </a:r>
            <a:r>
              <a:rPr lang="pt-PT" dirty="0"/>
              <a:t>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79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B502F-24BF-4DA4-8056-28EF4224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953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65D446-A5A8-4F7A-9B41-8BA11D22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47924"/>
            <a:ext cx="7704667" cy="5095875"/>
          </a:xfrm>
        </p:spPr>
        <p:txBody>
          <a:bodyPr>
            <a:normAutofit lnSpcReduction="10000"/>
          </a:bodyPr>
          <a:lstStyle/>
          <a:p>
            <a:r>
              <a:rPr lang="pt-PT" sz="2200" dirty="0"/>
              <a:t>Competições de </a:t>
            </a:r>
            <a:r>
              <a:rPr lang="pt-PT" sz="2200" dirty="0" err="1"/>
              <a:t>cibersegurança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Verificação automática de respostas</a:t>
            </a:r>
          </a:p>
          <a:p>
            <a:pPr marL="0" indent="0">
              <a:buNone/>
            </a:pPr>
            <a:r>
              <a:rPr lang="pt-PT" sz="2200" dirty="0"/>
              <a:t>aos desafios.</a:t>
            </a:r>
          </a:p>
          <a:p>
            <a:endParaRPr lang="pt-PT" sz="2200" dirty="0"/>
          </a:p>
          <a:p>
            <a:r>
              <a:rPr lang="pt-PT" sz="2200" dirty="0"/>
              <a:t>Inserção de Propostas de desafios e</a:t>
            </a:r>
          </a:p>
          <a:p>
            <a:pPr marL="0" indent="0">
              <a:buNone/>
            </a:pPr>
            <a:r>
              <a:rPr lang="pt-PT" sz="2200" dirty="0"/>
              <a:t>perguntas de escolha múltipla</a:t>
            </a:r>
          </a:p>
          <a:p>
            <a:pPr marL="0" indent="0">
              <a:buNone/>
            </a:pPr>
            <a:endParaRPr lang="pt-PT" sz="2200" dirty="0"/>
          </a:p>
          <a:p>
            <a:r>
              <a:rPr lang="pt-PT" sz="2200" dirty="0" err="1"/>
              <a:t>Quizzes</a:t>
            </a:r>
            <a:endParaRPr lang="pt-PT" sz="2200" dirty="0"/>
          </a:p>
          <a:p>
            <a:endParaRPr lang="pt-PT" sz="2200" dirty="0"/>
          </a:p>
          <a:p>
            <a:r>
              <a:rPr lang="pt-PT" sz="2200" dirty="0"/>
              <a:t>Informações sobre as vulnerabilidades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D69E939-58D4-4A91-A020-1C7E924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A14ED2B3-3AA0-4E53-B3D7-849660A3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56" y="1722783"/>
            <a:ext cx="3104445" cy="23283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A903-C741-4255-96BB-9B8FF3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46060-0524-4A00-B4B6-B0018ADD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00AC60DA-8FDE-4619-91FA-284D106F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1" y="4913416"/>
            <a:ext cx="127872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Resultado de imagem para ctf365">
            <a:extLst>
              <a:ext uri="{FF2B5EF4-FFF2-40B4-BE49-F238E27FC236}">
                <a16:creationId xmlns:a16="http://schemas.microsoft.com/office/drawing/2014/main" id="{B14C4085-D18D-4285-8B03-BD99719C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" y="2782919"/>
            <a:ext cx="1991371" cy="762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2" name="Picture 6" descr="Resultado de imagem para Reversing.kr">
            <a:extLst>
              <a:ext uri="{FF2B5EF4-FFF2-40B4-BE49-F238E27FC236}">
                <a16:creationId xmlns:a16="http://schemas.microsoft.com/office/drawing/2014/main" id="{DFAD2FE3-39E8-4523-8CE1-7A2E91A6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7" y="1665090"/>
            <a:ext cx="1713561" cy="8173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104" name="Picture 8" descr="Resultado de imagem para ringzero team Logo">
            <a:extLst>
              <a:ext uri="{FF2B5EF4-FFF2-40B4-BE49-F238E27FC236}">
                <a16:creationId xmlns:a16="http://schemas.microsoft.com/office/drawing/2014/main" id="{9060D604-78C3-414D-B1AE-65A10072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0" y="3829400"/>
            <a:ext cx="1715638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A69FD1F-5557-4B41-A485-D42888937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1" y="5997432"/>
            <a:ext cx="1981987" cy="80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AF83C6-A1C1-446B-89E7-E00647F00EE0}"/>
              </a:ext>
            </a:extLst>
          </p:cNvPr>
          <p:cNvSpPr txBox="1"/>
          <p:nvPr/>
        </p:nvSpPr>
        <p:spPr>
          <a:xfrm>
            <a:off x="2978737" y="113234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/>
              <a:t>Quizzes</a:t>
            </a:r>
            <a:endParaRPr lang="pt-PT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6175A-73DE-4C51-B1C3-C51441118F52}"/>
              </a:ext>
            </a:extLst>
          </p:cNvPr>
          <p:cNvSpPr txBox="1"/>
          <p:nvPr/>
        </p:nvSpPr>
        <p:spPr>
          <a:xfrm>
            <a:off x="4324618" y="1009234"/>
            <a:ext cx="1035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Propostas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40CEC5-4C21-451E-B3B2-52E153AD1F76}"/>
              </a:ext>
            </a:extLst>
          </p:cNvPr>
          <p:cNvSpPr txBox="1"/>
          <p:nvPr/>
        </p:nvSpPr>
        <p:spPr>
          <a:xfrm>
            <a:off x="5455815" y="100923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Informações</a:t>
            </a:r>
          </a:p>
          <a:p>
            <a:pPr algn="ctr"/>
            <a:r>
              <a:rPr lang="pt-PT" sz="1600" dirty="0"/>
              <a:t>Ataques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F5CF0F-1782-4E66-BFB0-296ED927C619}"/>
              </a:ext>
            </a:extLst>
          </p:cNvPr>
          <p:cNvSpPr txBox="1"/>
          <p:nvPr/>
        </p:nvSpPr>
        <p:spPr>
          <a:xfrm>
            <a:off x="6778613" y="1009233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Verificação</a:t>
            </a:r>
          </a:p>
          <a:p>
            <a:pPr algn="ctr"/>
            <a:r>
              <a:rPr lang="pt-PT" sz="1600" dirty="0"/>
              <a:t>Automática</a:t>
            </a:r>
          </a:p>
        </p:txBody>
      </p:sp>
      <p:pic>
        <p:nvPicPr>
          <p:cNvPr id="1030" name="Picture 6" descr="Resultado de imagem para cross png">
            <a:extLst>
              <a:ext uri="{FF2B5EF4-FFF2-40B4-BE49-F238E27FC236}">
                <a16:creationId xmlns:a16="http://schemas.microsoft.com/office/drawing/2014/main" id="{4A925B1B-407D-49C1-B424-2DBFA70F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16668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sultado de imagem para cross png">
            <a:extLst>
              <a:ext uri="{FF2B5EF4-FFF2-40B4-BE49-F238E27FC236}">
                <a16:creationId xmlns:a16="http://schemas.microsoft.com/office/drawing/2014/main" id="{12572637-BFFC-425A-A92F-86B9281B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m para cross png">
            <a:extLst>
              <a:ext uri="{FF2B5EF4-FFF2-40B4-BE49-F238E27FC236}">
                <a16:creationId xmlns:a16="http://schemas.microsoft.com/office/drawing/2014/main" id="{3D29EBEA-F50B-4E0A-B1B8-61E7670F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m para cross png">
            <a:extLst>
              <a:ext uri="{FF2B5EF4-FFF2-40B4-BE49-F238E27FC236}">
                <a16:creationId xmlns:a16="http://schemas.microsoft.com/office/drawing/2014/main" id="{0A00AB40-7DB2-409B-8C7E-66C25A3F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m para cross png">
            <a:extLst>
              <a:ext uri="{FF2B5EF4-FFF2-40B4-BE49-F238E27FC236}">
                <a16:creationId xmlns:a16="http://schemas.microsoft.com/office/drawing/2014/main" id="{B701D76C-C13D-497C-AC69-2258A1F8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m para cross png">
            <a:extLst>
              <a:ext uri="{FF2B5EF4-FFF2-40B4-BE49-F238E27FC236}">
                <a16:creationId xmlns:a16="http://schemas.microsoft.com/office/drawing/2014/main" id="{AD7DD5C5-35D0-468F-B46C-82B415A1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52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esultado de imagem para cross png">
            <a:extLst>
              <a:ext uri="{FF2B5EF4-FFF2-40B4-BE49-F238E27FC236}">
                <a16:creationId xmlns:a16="http://schemas.microsoft.com/office/drawing/2014/main" id="{4CB5D3FF-8C7A-49FF-9F4B-113B6910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16770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cross png">
            <a:extLst>
              <a:ext uri="{FF2B5EF4-FFF2-40B4-BE49-F238E27FC236}">
                <a16:creationId xmlns:a16="http://schemas.microsoft.com/office/drawing/2014/main" id="{9BFC7988-E5D3-4DDF-936D-C155DB152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38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sultado de imagem para cross png">
            <a:extLst>
              <a:ext uri="{FF2B5EF4-FFF2-40B4-BE49-F238E27FC236}">
                <a16:creationId xmlns:a16="http://schemas.microsoft.com/office/drawing/2014/main" id="{08E26847-1E9B-4801-B0B3-899AAB32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378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esultado de imagem para cross png">
            <a:extLst>
              <a:ext uri="{FF2B5EF4-FFF2-40B4-BE49-F238E27FC236}">
                <a16:creationId xmlns:a16="http://schemas.microsoft.com/office/drawing/2014/main" id="{CC1C9233-125E-470D-A2F1-B2EA1FEE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43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check png">
            <a:extLst>
              <a:ext uri="{FF2B5EF4-FFF2-40B4-BE49-F238E27FC236}">
                <a16:creationId xmlns:a16="http://schemas.microsoft.com/office/drawing/2014/main" id="{B231400E-780A-407A-9B26-2103B4819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30" y="5936127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sultado de imagem para cross png">
            <a:extLst>
              <a:ext uri="{FF2B5EF4-FFF2-40B4-BE49-F238E27FC236}">
                <a16:creationId xmlns:a16="http://schemas.microsoft.com/office/drawing/2014/main" id="{2703F2B0-7CB9-4FC9-8A1D-11871672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4999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cross png">
            <a:extLst>
              <a:ext uri="{FF2B5EF4-FFF2-40B4-BE49-F238E27FC236}">
                <a16:creationId xmlns:a16="http://schemas.microsoft.com/office/drawing/2014/main" id="{143D1839-516C-4A65-93A1-7EDF2470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2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sultado de imagem para check png">
            <a:extLst>
              <a:ext uri="{FF2B5EF4-FFF2-40B4-BE49-F238E27FC236}">
                <a16:creationId xmlns:a16="http://schemas.microsoft.com/office/drawing/2014/main" id="{958F7889-6231-46A7-987D-CA68948A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15722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m para check png">
            <a:extLst>
              <a:ext uri="{FF2B5EF4-FFF2-40B4-BE49-F238E27FC236}">
                <a16:creationId xmlns:a16="http://schemas.microsoft.com/office/drawing/2014/main" id="{F5581357-547B-4032-93D3-A1EBF56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9" y="369951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sultado de imagem para check png">
            <a:extLst>
              <a:ext uri="{FF2B5EF4-FFF2-40B4-BE49-F238E27FC236}">
                <a16:creationId xmlns:a16="http://schemas.microsoft.com/office/drawing/2014/main" id="{F8DFFDE3-0D65-49F5-992E-9A40CFAE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68" y="593000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sultado de imagem para cross png">
            <a:extLst>
              <a:ext uri="{FF2B5EF4-FFF2-40B4-BE49-F238E27FC236}">
                <a16:creationId xmlns:a16="http://schemas.microsoft.com/office/drawing/2014/main" id="{8343F6BF-E526-4D54-A45D-72A36CF6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60307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esultado de imagem para cross png">
            <a:extLst>
              <a:ext uri="{FF2B5EF4-FFF2-40B4-BE49-F238E27FC236}">
                <a16:creationId xmlns:a16="http://schemas.microsoft.com/office/drawing/2014/main" id="{A9A1749F-552A-4E5B-8C42-C3E90348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37898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sultado de imagem para cross png">
            <a:extLst>
              <a:ext uri="{FF2B5EF4-FFF2-40B4-BE49-F238E27FC236}">
                <a16:creationId xmlns:a16="http://schemas.microsoft.com/office/drawing/2014/main" id="{3E43029C-484F-402E-8FE1-EFD02E48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272941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Resultado de imagem para cross png">
            <a:extLst>
              <a:ext uri="{FF2B5EF4-FFF2-40B4-BE49-F238E27FC236}">
                <a16:creationId xmlns:a16="http://schemas.microsoft.com/office/drawing/2014/main" id="{6774A060-97F0-4ADA-AA9D-F6DEF73D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7" y="16650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0BF4D3-5C00-4F77-9E94-8F5D987DAB4F}"/>
              </a:ext>
            </a:extLst>
          </p:cNvPr>
          <p:cNvSpPr txBox="1"/>
          <p:nvPr/>
        </p:nvSpPr>
        <p:spPr>
          <a:xfrm>
            <a:off x="7853866" y="987504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/>
              <a:t>Sistema de</a:t>
            </a:r>
          </a:p>
          <a:p>
            <a:pPr algn="ctr"/>
            <a:r>
              <a:rPr lang="pt-PT" sz="1600" dirty="0"/>
              <a:t>Classificações</a:t>
            </a:r>
          </a:p>
        </p:txBody>
      </p:sp>
      <p:pic>
        <p:nvPicPr>
          <p:cNvPr id="37" name="Picture 4" descr="Resultado de imagem para check png">
            <a:extLst>
              <a:ext uri="{FF2B5EF4-FFF2-40B4-BE49-F238E27FC236}">
                <a16:creationId xmlns:a16="http://schemas.microsoft.com/office/drawing/2014/main" id="{3F53ED0A-A0CE-4CCB-AC88-43FC3333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77" y="4752420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sultado de imagem para check png">
            <a:extLst>
              <a:ext uri="{FF2B5EF4-FFF2-40B4-BE49-F238E27FC236}">
                <a16:creationId xmlns:a16="http://schemas.microsoft.com/office/drawing/2014/main" id="{27F83467-C283-4D92-AD38-F8546B5F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477" y="2548786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check png">
            <a:extLst>
              <a:ext uri="{FF2B5EF4-FFF2-40B4-BE49-F238E27FC236}">
                <a16:creationId xmlns:a16="http://schemas.microsoft.com/office/drawing/2014/main" id="{299CEA90-FDCB-4F22-82D0-A8383EE0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31" y="3628514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check png">
            <a:extLst>
              <a:ext uri="{FF2B5EF4-FFF2-40B4-BE49-F238E27FC236}">
                <a16:creationId xmlns:a16="http://schemas.microsoft.com/office/drawing/2014/main" id="{DFC5D654-B4CC-4F39-8BBD-23527D35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424" y="5916082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sultado de imagem para check png">
            <a:extLst>
              <a:ext uri="{FF2B5EF4-FFF2-40B4-BE49-F238E27FC236}">
                <a16:creationId xmlns:a16="http://schemas.microsoft.com/office/drawing/2014/main" id="{AC1DF2C8-2FE5-450F-A37C-0835FD38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00" y="1552879"/>
            <a:ext cx="790225" cy="7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933-8661-4BE4-92BB-01EDAB05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73426"/>
          </a:xfrm>
        </p:spPr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2F36060-0B66-46DB-84C8-5502E860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88A3217-531A-4E48-9636-611C6781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59" y="1420950"/>
            <a:ext cx="6703315" cy="43396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211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09A64B-F68A-4E2E-9766-000EF8F0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C5FBF05-5F53-455F-84CB-EC04F48B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/>
              <a:t>Tecnologias Usadas</a:t>
            </a:r>
          </a:p>
        </p:txBody>
      </p:sp>
      <p:pic>
        <p:nvPicPr>
          <p:cNvPr id="5122" name="Picture 2" descr="Resultado de imagem para ReactJS">
            <a:extLst>
              <a:ext uri="{FF2B5EF4-FFF2-40B4-BE49-F238E27FC236}">
                <a16:creationId xmlns:a16="http://schemas.microsoft.com/office/drawing/2014/main" id="{2CBACC0E-BEA6-46B8-B46C-11A6D59F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" y="1306995"/>
            <a:ext cx="3710609" cy="2122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NodeJS">
            <a:extLst>
              <a:ext uri="{FF2B5EF4-FFF2-40B4-BE49-F238E27FC236}">
                <a16:creationId xmlns:a16="http://schemas.microsoft.com/office/drawing/2014/main" id="{A9F5A231-3DC0-437C-A545-83AFB825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4" y="2367997"/>
            <a:ext cx="3469414" cy="2122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ySQL">
            <a:extLst>
              <a:ext uri="{FF2B5EF4-FFF2-40B4-BE49-F238E27FC236}">
                <a16:creationId xmlns:a16="http://schemas.microsoft.com/office/drawing/2014/main" id="{F137DCFD-2149-497B-8927-B466F747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16" y="4556495"/>
            <a:ext cx="3716184" cy="19168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8D6143-976B-4BE9-80B1-A85199F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Resultado de imagem para graph use of ReactJS against Angular">
            <a:extLst>
              <a:ext uri="{FF2B5EF4-FFF2-40B4-BE49-F238E27FC236}">
                <a16:creationId xmlns:a16="http://schemas.microsoft.com/office/drawing/2014/main" id="{77FDCC23-6736-425A-B684-8800E88C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8" y="1927570"/>
            <a:ext cx="7577345" cy="32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E898606A-C74A-4A7E-A284-8BF22BC0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 err="1"/>
              <a:t>ReactJS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0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6665C1-966A-44D9-8227-62CCEB3F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946794C-AF19-4049-BA5B-EC9ABEF5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-1"/>
            <a:ext cx="7704667" cy="1179443"/>
          </a:xfrm>
        </p:spPr>
        <p:txBody>
          <a:bodyPr/>
          <a:lstStyle/>
          <a:p>
            <a:r>
              <a:rPr lang="pt-PT" dirty="0" err="1"/>
              <a:t>NodeJS</a:t>
            </a:r>
            <a:endParaRPr lang="pt-PT" dirty="0"/>
          </a:p>
        </p:txBody>
      </p:sp>
      <p:pic>
        <p:nvPicPr>
          <p:cNvPr id="6146" name="Picture 2" descr="http://www.deadcoderising.com/content/images/2017/09/successful_callback.gif">
            <a:extLst>
              <a:ext uri="{FF2B5EF4-FFF2-40B4-BE49-F238E27FC236}">
                <a16:creationId xmlns:a16="http://schemas.microsoft.com/office/drawing/2014/main" id="{BFB7B800-D289-43E9-8949-9DF4189B37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2" y="1260200"/>
            <a:ext cx="7923304" cy="24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EAFAF2-585B-4FDF-BB1F-F8B5D4E5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45138"/>
              </p:ext>
            </p:extLst>
          </p:nvPr>
        </p:nvGraphicFramePr>
        <p:xfrm>
          <a:off x="1789043" y="4272722"/>
          <a:ext cx="609342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5">
                  <a:extLst>
                    <a:ext uri="{9D8B030D-6E8A-4147-A177-3AD203B41FA5}">
                      <a16:colId xmlns:a16="http://schemas.microsoft.com/office/drawing/2014/main" val="2256973016"/>
                    </a:ext>
                  </a:extLst>
                </a:gridCol>
                <a:gridCol w="4052587">
                  <a:extLst>
                    <a:ext uri="{9D8B030D-6E8A-4147-A177-3AD203B41FA5}">
                      <a16:colId xmlns:a16="http://schemas.microsoft.com/office/drawing/2014/main" val="1168579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Módulos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que já vem instalados com o </a:t>
                      </a:r>
                      <a:r>
                        <a:rPr lang="pt-PT" dirty="0" err="1"/>
                        <a:t>NodeJS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12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Terceiros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de terceiros, instalados a partir de pacotes em repositórios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5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Locais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Módulos criados pelo próprio programador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17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7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726</TotalTime>
  <Words>134</Words>
  <Application>Microsoft Office PowerPoint</Application>
  <PresentationFormat>Apresentação no Ecrã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Paralaxe</vt:lpstr>
      <vt:lpstr>Projeto - LabSecurity</vt:lpstr>
      <vt:lpstr>Motivação</vt:lpstr>
      <vt:lpstr>Solução Encontrada</vt:lpstr>
      <vt:lpstr>Objetivos do Projeto</vt:lpstr>
      <vt:lpstr>Estado da Arte</vt:lpstr>
      <vt:lpstr>Metodologia</vt:lpstr>
      <vt:lpstr>Tecnologias Usadas</vt:lpstr>
      <vt:lpstr>ReactJS</vt:lpstr>
      <vt:lpstr>NodeJS</vt:lpstr>
      <vt:lpstr>Arquitetura do Sistema</vt:lpstr>
      <vt:lpstr>Organigrama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- LabSecurity</dc:title>
  <dc:creator>Rui Paredes</dc:creator>
  <cp:lastModifiedBy>Rui Paredes</cp:lastModifiedBy>
  <cp:revision>38</cp:revision>
  <dcterms:created xsi:type="dcterms:W3CDTF">2018-06-20T08:50:11Z</dcterms:created>
  <dcterms:modified xsi:type="dcterms:W3CDTF">2018-09-17T19:17:53Z</dcterms:modified>
</cp:coreProperties>
</file>