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4E3B3-E8BB-4A8E-821D-3CF4DD5602DB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3DB67-6AC3-4857-AB49-3E3E02CDC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40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2AEA71E-5E66-40E0-9F8C-68663391016D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2553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4A7-55E7-4E87-AB13-4B00EC0A8DB0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299-E919-4A70-AA78-4DC967196E65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4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CA6-45BC-4C49-885E-994F7B4CC6D3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D79-60FF-46B6-9746-F9075481C36A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0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D770-8723-4808-9A81-5A77127D5EF8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15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F1B1-5EF2-440F-8804-7680700AA6E7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0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142C-90F1-4C01-B1F4-01D45DC10164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4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C461-EA35-4528-9ECD-98782B286F97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0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F132594-395A-4D3F-B1D6-ECDD18416CB7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1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667B-EBFE-43B4-93E9-FC4DE0B52405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E740-F732-4BA0-BF90-6D63E1C57081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4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4532-B5F6-441F-B0DF-5F0D6F5FB33A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55F0-0830-4628-B199-4F57013DA031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EE79-B7E8-4678-A131-486DDED8E184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9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843B-9B7D-42D0-A66D-81C4A65EDFA7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2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69CF-28D2-40DD-949C-5DEBC5516499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1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8EB757-431F-4220-8D43-3157C9D0E054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8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397B7-EB24-436F-B5CB-BC9145E0B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Projeto - </a:t>
            </a:r>
            <a:r>
              <a:rPr lang="pt-PT" dirty="0" err="1"/>
              <a:t>LabSecurity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88BE9-6E60-4EB9-A9C6-698ACA6AF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6066" y="5086219"/>
            <a:ext cx="5240734" cy="1041401"/>
          </a:xfrm>
        </p:spPr>
        <p:txBody>
          <a:bodyPr>
            <a:noAutofit/>
          </a:bodyPr>
          <a:lstStyle/>
          <a:p>
            <a:r>
              <a:rPr lang="pt-PT" sz="1600" dirty="0"/>
              <a:t>Elaborado por: Rui Paredes</a:t>
            </a:r>
          </a:p>
          <a:p>
            <a:r>
              <a:rPr lang="pt-PT" sz="1600" dirty="0"/>
              <a:t>Número:1011670</a:t>
            </a:r>
          </a:p>
          <a:p>
            <a:r>
              <a:rPr lang="pt-PT" sz="1600" dirty="0"/>
              <a:t>Orientador: José Fonseca</a:t>
            </a:r>
          </a:p>
          <a:p>
            <a:r>
              <a:rPr lang="pt-PT" sz="1600" dirty="0"/>
              <a:t>Disciplina: Projeto de Informática</a:t>
            </a:r>
          </a:p>
          <a:p>
            <a:r>
              <a:rPr lang="pt-PT" sz="1600" dirty="0"/>
              <a:t>Data:21-Jun-2018</a:t>
            </a:r>
          </a:p>
        </p:txBody>
      </p:sp>
    </p:spTree>
    <p:extLst>
      <p:ext uri="{BB962C8B-B14F-4D97-AF65-F5344CB8AC3E}">
        <p14:creationId xmlns:p14="http://schemas.microsoft.com/office/powerpoint/2010/main" val="15431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7116C-D10F-483A-8534-8F9648F1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752" y="1"/>
            <a:ext cx="6877827" cy="1219200"/>
          </a:xfrm>
        </p:spPr>
        <p:txBody>
          <a:bodyPr>
            <a:normAutofit/>
          </a:bodyPr>
          <a:lstStyle/>
          <a:p>
            <a:r>
              <a:rPr lang="pt-PT" dirty="0"/>
              <a:t>Introdução ao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A41A55-AC45-47C2-8700-4F6DC829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752" y="1487280"/>
            <a:ext cx="7080538" cy="2182052"/>
          </a:xfrm>
        </p:spPr>
        <p:txBody>
          <a:bodyPr>
            <a:normAutofit/>
          </a:bodyPr>
          <a:lstStyle/>
          <a:p>
            <a:r>
              <a:rPr lang="pt-PT" dirty="0"/>
              <a:t>Problema: Divulgação de projetos de Programação e Segurança</a:t>
            </a:r>
          </a:p>
          <a:p>
            <a:r>
              <a:rPr lang="pt-PT" dirty="0"/>
              <a:t>Proposta: Plataforma Web para jogos de segurança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FC643CD-CDAE-40B7-8D98-643E7D5A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2" y="5867131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4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B502F-24BF-4DA4-8056-28EF4224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03" y="2515"/>
            <a:ext cx="7067864" cy="979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FD69E939-58D4-4A91-A020-1C7E9245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2" y="5883275"/>
            <a:ext cx="413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AF544B8B-EBF2-4385-A4F0-26196F51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977" y="2553631"/>
            <a:ext cx="1943202" cy="14574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0" name="Picture 2" descr="Resultado de imagem para Competitions">
            <a:extLst>
              <a:ext uri="{FF2B5EF4-FFF2-40B4-BE49-F238E27FC236}">
                <a16:creationId xmlns:a16="http://schemas.microsoft.com/office/drawing/2014/main" id="{AD3A8EF7-0911-4A27-A5EC-DC24EAE4B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2" y="2553631"/>
            <a:ext cx="1934844" cy="17544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A3837708-7A5A-44DF-8A89-D97C7E708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321" y="4490035"/>
            <a:ext cx="1938528" cy="13898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2" name="Picture 4" descr="Resultado de imagem para Lessons">
            <a:extLst>
              <a:ext uri="{FF2B5EF4-FFF2-40B4-BE49-F238E27FC236}">
                <a16:creationId xmlns:a16="http://schemas.microsoft.com/office/drawing/2014/main" id="{606D9090-3513-4589-AC1A-14C527C8B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065" y="4490035"/>
            <a:ext cx="2685776" cy="13898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Resultado de imagem para Online Platform">
            <a:extLst>
              <a:ext uri="{FF2B5EF4-FFF2-40B4-BE49-F238E27FC236}">
                <a16:creationId xmlns:a16="http://schemas.microsoft.com/office/drawing/2014/main" id="{60DB3BD1-CDC4-4983-8A80-6B77AAABF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95" y="2040981"/>
            <a:ext cx="2470913" cy="13898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76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2A903-C741-4255-96BB-9B8FF3B2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/>
              <a:t>Estado da Arte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D46060-0524-4A00-B4B6-B0018ADD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00AC60DA-8FDE-4619-91FA-284D106F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11" y="4913416"/>
            <a:ext cx="1278727" cy="80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ctf365">
            <a:extLst>
              <a:ext uri="{FF2B5EF4-FFF2-40B4-BE49-F238E27FC236}">
                <a16:creationId xmlns:a16="http://schemas.microsoft.com/office/drawing/2014/main" id="{B14C4085-D18D-4285-8B03-BD99719C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7" y="2782919"/>
            <a:ext cx="1991371" cy="762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Reversing.kr">
            <a:extLst>
              <a:ext uri="{FF2B5EF4-FFF2-40B4-BE49-F238E27FC236}">
                <a16:creationId xmlns:a16="http://schemas.microsoft.com/office/drawing/2014/main" id="{DFAD2FE3-39E8-4523-8CE1-7A2E91A6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7" y="1665090"/>
            <a:ext cx="1713561" cy="8173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m para ringzero team Logo">
            <a:extLst>
              <a:ext uri="{FF2B5EF4-FFF2-40B4-BE49-F238E27FC236}">
                <a16:creationId xmlns:a16="http://schemas.microsoft.com/office/drawing/2014/main" id="{9060D604-78C3-414D-B1AE-65A100727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00" y="3829400"/>
            <a:ext cx="1715638" cy="80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A69FD1F-5557-4B41-A485-D42888937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51" y="5997432"/>
            <a:ext cx="1981987" cy="80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83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F933-8661-4BE4-92BB-01EDAB05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1073426"/>
          </a:xfrm>
        </p:spPr>
        <p:txBody>
          <a:bodyPr/>
          <a:lstStyle/>
          <a:p>
            <a:r>
              <a:rPr lang="pt-PT" dirty="0"/>
              <a:t>Metodologia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C681CD-079F-4740-8A64-56A58898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2F36060-0B66-46DB-84C8-5502E860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1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170</TotalTime>
  <Words>54</Words>
  <Application>Microsoft Office PowerPoint</Application>
  <PresentationFormat>Apresentação no Ecrã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Paralaxe</vt:lpstr>
      <vt:lpstr>Projeto - LabSecurity</vt:lpstr>
      <vt:lpstr>Introdução ao Projeto</vt:lpstr>
      <vt:lpstr>Objetivos do Projeto</vt:lpstr>
      <vt:lpstr>Estado da Arte</vt:lpstr>
      <vt:lpstr>Metodologia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- LabSecurity</dc:title>
  <dc:creator>Rui Paredes</dc:creator>
  <cp:lastModifiedBy>Rui Paredes</cp:lastModifiedBy>
  <cp:revision>16</cp:revision>
  <dcterms:created xsi:type="dcterms:W3CDTF">2018-06-20T08:50:11Z</dcterms:created>
  <dcterms:modified xsi:type="dcterms:W3CDTF">2018-06-20T11:40:38Z</dcterms:modified>
</cp:coreProperties>
</file>