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38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016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252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1702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22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047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5427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03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558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843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4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395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73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402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925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578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E1875-EAA0-4E4F-9C1C-C998DF8D9F03}" type="datetimeFigureOut">
              <a:rPr lang="pt-PT" smtClean="0"/>
              <a:t>24-01-2020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295E10-734A-4D78-97DE-1F8A93EF53E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391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96E8-C959-4ADD-881E-F1E8F46FD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3939" y="98474"/>
            <a:ext cx="8574622" cy="1238999"/>
          </a:xfrm>
        </p:spPr>
        <p:txBody>
          <a:bodyPr/>
          <a:lstStyle/>
          <a:p>
            <a:r>
              <a:rPr lang="pt-PT" dirty="0"/>
              <a:t>Base Dados Recrutamento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5A97B6-DD02-466A-ACE8-D340CFD12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09" y="1969477"/>
            <a:ext cx="7092730" cy="35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4638"/>
            <a:ext cx="10018713" cy="1752599"/>
          </a:xfrm>
        </p:spPr>
        <p:txBody>
          <a:bodyPr/>
          <a:lstStyle/>
          <a:p>
            <a:r>
              <a:rPr lang="pt-PT" dirty="0" smtClean="0"/>
              <a:t>Motivos para a criação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PT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Uma 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na área de apoio ao cliente procura criar e estruturar uma base de dados para o seu departamento de recrutamento. Com esta organização é esperado que os dados recolhidos sejam mais fáceis de armazenar, aceder e trabalhar de modo a que se torne mais célere e eficaz o processo de escolha de um colaborar.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299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F3E2A-683F-4488-ADCC-818ED83F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01" y="0"/>
            <a:ext cx="10018713" cy="1319135"/>
          </a:xfrm>
        </p:spPr>
        <p:txBody>
          <a:bodyPr/>
          <a:lstStyle/>
          <a:p>
            <a:r>
              <a:rPr lang="pt-PT" dirty="0"/>
              <a:t>Modelo Conceptual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938"/>
            <a:ext cx="12192000" cy="54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5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31D11-7379-45C5-ADC1-A66E3521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64566"/>
          </a:xfrm>
        </p:spPr>
        <p:txBody>
          <a:bodyPr/>
          <a:lstStyle/>
          <a:p>
            <a:r>
              <a:rPr lang="pt-PT" dirty="0"/>
              <a:t>Modelo Lógico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3F959E3-6A70-4D6D-BF32-2EAE4AA6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4214"/>
              </p:ext>
            </p:extLst>
          </p:nvPr>
        </p:nvGraphicFramePr>
        <p:xfrm>
          <a:off x="112542" y="2743200"/>
          <a:ext cx="12079456" cy="2489984"/>
        </p:xfrm>
        <a:graphic>
          <a:graphicData uri="http://schemas.openxmlformats.org/drawingml/2006/table">
            <a:tbl>
              <a:tblPr/>
              <a:tblGrid>
                <a:gridCol w="1487743">
                  <a:extLst>
                    <a:ext uri="{9D8B030D-6E8A-4147-A177-3AD203B41FA5}">
                      <a16:colId xmlns:a16="http://schemas.microsoft.com/office/drawing/2014/main" val="2819048432"/>
                    </a:ext>
                  </a:extLst>
                </a:gridCol>
                <a:gridCol w="1234150">
                  <a:extLst>
                    <a:ext uri="{9D8B030D-6E8A-4147-A177-3AD203B41FA5}">
                      <a16:colId xmlns:a16="http://schemas.microsoft.com/office/drawing/2014/main" val="4293006618"/>
                    </a:ext>
                  </a:extLst>
                </a:gridCol>
                <a:gridCol w="1267963">
                  <a:extLst>
                    <a:ext uri="{9D8B030D-6E8A-4147-A177-3AD203B41FA5}">
                      <a16:colId xmlns:a16="http://schemas.microsoft.com/office/drawing/2014/main" val="920400472"/>
                    </a:ext>
                  </a:extLst>
                </a:gridCol>
                <a:gridCol w="1181779">
                  <a:extLst>
                    <a:ext uri="{9D8B030D-6E8A-4147-A177-3AD203B41FA5}">
                      <a16:colId xmlns:a16="http://schemas.microsoft.com/office/drawing/2014/main" val="1460294224"/>
                    </a:ext>
                  </a:extLst>
                </a:gridCol>
                <a:gridCol w="999118">
                  <a:extLst>
                    <a:ext uri="{9D8B030D-6E8A-4147-A177-3AD203B41FA5}">
                      <a16:colId xmlns:a16="http://schemas.microsoft.com/office/drawing/2014/main" val="721183087"/>
                    </a:ext>
                  </a:extLst>
                </a:gridCol>
                <a:gridCol w="950972">
                  <a:extLst>
                    <a:ext uri="{9D8B030D-6E8A-4147-A177-3AD203B41FA5}">
                      <a16:colId xmlns:a16="http://schemas.microsoft.com/office/drawing/2014/main" val="3903695837"/>
                    </a:ext>
                  </a:extLst>
                </a:gridCol>
                <a:gridCol w="811495">
                  <a:extLst>
                    <a:ext uri="{9D8B030D-6E8A-4147-A177-3AD203B41FA5}">
                      <a16:colId xmlns:a16="http://schemas.microsoft.com/office/drawing/2014/main" val="4143806760"/>
                    </a:ext>
                  </a:extLst>
                </a:gridCol>
                <a:gridCol w="811495">
                  <a:extLst>
                    <a:ext uri="{9D8B030D-6E8A-4147-A177-3AD203B41FA5}">
                      <a16:colId xmlns:a16="http://schemas.microsoft.com/office/drawing/2014/main" val="1638883195"/>
                    </a:ext>
                  </a:extLst>
                </a:gridCol>
                <a:gridCol w="811495">
                  <a:extLst>
                    <a:ext uri="{9D8B030D-6E8A-4147-A177-3AD203B41FA5}">
                      <a16:colId xmlns:a16="http://schemas.microsoft.com/office/drawing/2014/main" val="4200696730"/>
                    </a:ext>
                  </a:extLst>
                </a:gridCol>
                <a:gridCol w="1204564">
                  <a:extLst>
                    <a:ext uri="{9D8B030D-6E8A-4147-A177-3AD203B41FA5}">
                      <a16:colId xmlns:a16="http://schemas.microsoft.com/office/drawing/2014/main" val="1409711217"/>
                    </a:ext>
                  </a:extLst>
                </a:gridCol>
                <a:gridCol w="1318682">
                  <a:extLst>
                    <a:ext uri="{9D8B030D-6E8A-4147-A177-3AD203B41FA5}">
                      <a16:colId xmlns:a16="http://schemas.microsoft.com/office/drawing/2014/main" val="3391085566"/>
                    </a:ext>
                  </a:extLst>
                </a:gridCol>
              </a:tblGrid>
              <a:tr h="35571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Candidato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ID_candidato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Estado_civil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Filhos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Telefone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Nacionalidade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Pais_residencia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612271"/>
                  </a:ext>
                </a:extLst>
              </a:tr>
              <a:tr h="35571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Local_trabalho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ID_local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Localizacao_edificio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287036"/>
                  </a:ext>
                </a:extLst>
              </a:tr>
              <a:tr h="35571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2511"/>
                  </a:ext>
                </a:extLst>
              </a:tr>
              <a:tr h="35571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Habitacao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ID_hab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Tipologia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Tamanho_m2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Localizacao_hab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Preco_mes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936250"/>
                  </a:ext>
                </a:extLst>
              </a:tr>
              <a:tr h="35571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Custo_contatacao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Total_custo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Documentacao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Habitacao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Viagem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652828"/>
                  </a:ext>
                </a:extLst>
              </a:tr>
              <a:tr h="35571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Lingua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ID_lingua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Alemao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Espanhol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Holandes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709700"/>
                  </a:ext>
                </a:extLst>
              </a:tr>
              <a:tr h="355712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Classificacao_lingua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Dominio_total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Escrita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Leitura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244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3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29D63-04A0-4727-B250-EC8068D8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pt-PT" dirty="0"/>
              <a:t>Perguntas à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CA3795-2C66-4328-9F45-14ED5CDF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273" y="1491176"/>
            <a:ext cx="10018713" cy="47408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PT" dirty="0"/>
              <a:t>Candidatos em cada um dos idiomas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PT" dirty="0"/>
              <a:t>Candidatos a residir em Portugal, por língua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PT" dirty="0"/>
              <a:t>Lista de candidatos por custo de contratação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PT" dirty="0"/>
              <a:t>Lista de candidatos por língua, a residir no estrangeiro, com idade inferior a 30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PT" dirty="0"/>
              <a:t>Lista de candidatos com avaliação de linguagem superior a 8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PT" dirty="0"/>
              <a:t>Alojamentos por proximidade dos locais de trabalho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PT" dirty="0"/>
              <a:t> Transportes públicos próximos de uma habitação (a definir)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pt-PT" dirty="0"/>
              <a:t>Custo de deslocação entre uma habitação e uma local de trabalho</a:t>
            </a:r>
          </a:p>
        </p:txBody>
      </p:sp>
    </p:spTree>
    <p:extLst>
      <p:ext uri="{BB962C8B-B14F-4D97-AF65-F5344CB8AC3E}">
        <p14:creationId xmlns:p14="http://schemas.microsoft.com/office/powerpoint/2010/main" val="394556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161</TotalTime>
  <Words>134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Wingdings</vt:lpstr>
      <vt:lpstr>Paralaxe</vt:lpstr>
      <vt:lpstr>Base Dados Recrutamento</vt:lpstr>
      <vt:lpstr>Motivos para a criação</vt:lpstr>
      <vt:lpstr>Modelo Conceptual</vt:lpstr>
      <vt:lpstr>Modelo Lógico</vt:lpstr>
      <vt:lpstr>Perguntas à Base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user teste</cp:lastModifiedBy>
  <cp:revision>21</cp:revision>
  <dcterms:created xsi:type="dcterms:W3CDTF">2020-01-23T14:40:42Z</dcterms:created>
  <dcterms:modified xsi:type="dcterms:W3CDTF">2020-01-24T19:18:48Z</dcterms:modified>
</cp:coreProperties>
</file>