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09" r:id="rId1"/>
  </p:sldMasterIdLst>
  <p:notesMasterIdLst>
    <p:notesMasterId r:id="rId19"/>
  </p:notesMasterIdLst>
  <p:sldIdLst>
    <p:sldId id="267" r:id="rId2"/>
    <p:sldId id="270" r:id="rId3"/>
    <p:sldId id="304" r:id="rId4"/>
    <p:sldId id="290" r:id="rId5"/>
    <p:sldId id="275" r:id="rId6"/>
    <p:sldId id="280" r:id="rId7"/>
    <p:sldId id="299" r:id="rId8"/>
    <p:sldId id="287" r:id="rId9"/>
    <p:sldId id="294" r:id="rId10"/>
    <p:sldId id="300" r:id="rId11"/>
    <p:sldId id="293" r:id="rId12"/>
    <p:sldId id="295" r:id="rId13"/>
    <p:sldId id="302" r:id="rId14"/>
    <p:sldId id="296" r:id="rId15"/>
    <p:sldId id="306" r:id="rId16"/>
    <p:sldId id="276" r:id="rId17"/>
    <p:sldId id="30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D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Estilo Médio 3 - Destaqu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Estilo Médio 4 - Destaqu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434" autoAdjust="0"/>
  </p:normalViewPr>
  <p:slideViewPr>
    <p:cSldViewPr snapToGrid="0">
      <p:cViewPr varScale="1">
        <p:scale>
          <a:sx n="104" d="100"/>
          <a:sy n="104" d="100"/>
        </p:scale>
        <p:origin x="79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B8DD44-6E6F-4DAA-9291-117AA02A206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B72D739C-DFF5-446C-9771-A2442513FCA9}">
      <dgm:prSet phldrT="[Texto]" custT="1"/>
      <dgm:spPr/>
      <dgm:t>
        <a:bodyPr/>
        <a:lstStyle/>
        <a:p>
          <a:r>
            <a:rPr lang="pt-PT" sz="1800" dirty="0"/>
            <a:t>Eixo Estratégico</a:t>
          </a:r>
        </a:p>
      </dgm:t>
    </dgm:pt>
    <dgm:pt modelId="{99CD328D-284A-4C23-88DE-AA7732106046}" type="parTrans" cxnId="{0147CA86-AC2E-40BD-AA56-302A3A7E7B89}">
      <dgm:prSet/>
      <dgm:spPr/>
      <dgm:t>
        <a:bodyPr/>
        <a:lstStyle/>
        <a:p>
          <a:endParaRPr lang="pt-PT" sz="1800"/>
        </a:p>
      </dgm:t>
    </dgm:pt>
    <dgm:pt modelId="{ADFC9603-EAFE-49CD-AF62-F79F1BF9A569}" type="sibTrans" cxnId="{0147CA86-AC2E-40BD-AA56-302A3A7E7B89}">
      <dgm:prSet/>
      <dgm:spPr/>
      <dgm:t>
        <a:bodyPr/>
        <a:lstStyle/>
        <a:p>
          <a:endParaRPr lang="pt-PT" sz="1800"/>
        </a:p>
      </dgm:t>
    </dgm:pt>
    <dgm:pt modelId="{0902FA92-03E7-4987-896F-B8A378B591C9}">
      <dgm:prSet phldrT="[Texto]" custT="1"/>
      <dgm:spPr/>
      <dgm:t>
        <a:bodyPr/>
        <a:lstStyle/>
        <a:p>
          <a:r>
            <a:rPr lang="pt-PT" sz="1900" dirty="0">
              <a:latin typeface="Calibri" panose="020F0502020204030204" pitchFamily="34" charset="0"/>
              <a:cs typeface="Calibri" panose="020F0502020204030204" pitchFamily="34" charset="0"/>
            </a:rPr>
            <a:t>Promover a</a:t>
          </a:r>
          <a:r>
            <a:rPr lang="pt-PT" sz="1900" baseline="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pt-PT" sz="1900" dirty="0">
              <a:latin typeface="Calibri" panose="020F0502020204030204" pitchFamily="34" charset="0"/>
              <a:cs typeface="Calibri" panose="020F0502020204030204" pitchFamily="34" charset="0"/>
            </a:rPr>
            <a:t>Agricultura Urbana Ecológica</a:t>
          </a:r>
        </a:p>
      </dgm:t>
    </dgm:pt>
    <dgm:pt modelId="{3F7B6CFA-CC79-4A86-A947-E001896698D5}" type="parTrans" cxnId="{E8F26B86-CA83-4141-9B3C-C6CC3A00D190}">
      <dgm:prSet/>
      <dgm:spPr/>
      <dgm:t>
        <a:bodyPr/>
        <a:lstStyle/>
        <a:p>
          <a:endParaRPr lang="pt-PT" sz="1800"/>
        </a:p>
      </dgm:t>
    </dgm:pt>
    <dgm:pt modelId="{A39D15BD-AEE0-4CD7-A0B6-F7574B4D952D}" type="sibTrans" cxnId="{E8F26B86-CA83-4141-9B3C-C6CC3A00D190}">
      <dgm:prSet/>
      <dgm:spPr/>
      <dgm:t>
        <a:bodyPr/>
        <a:lstStyle/>
        <a:p>
          <a:endParaRPr lang="pt-PT" sz="1800"/>
        </a:p>
      </dgm:t>
    </dgm:pt>
    <dgm:pt modelId="{F562B728-F53A-4027-B03F-020B50C7D5A3}">
      <dgm:prSet phldrT="[Texto]" custT="1"/>
      <dgm:spPr/>
      <dgm:t>
        <a:bodyPr/>
        <a:lstStyle/>
        <a:p>
          <a:r>
            <a:rPr lang="pt-PT" sz="1800" dirty="0"/>
            <a:t>Projeto ou Ação:</a:t>
          </a:r>
        </a:p>
      </dgm:t>
    </dgm:pt>
    <dgm:pt modelId="{A8D3D819-2A03-4BAA-BC49-E91EEAE24A76}" type="parTrans" cxnId="{AE0CA880-F79A-4931-9B5F-ADFA07F4E545}">
      <dgm:prSet/>
      <dgm:spPr/>
      <dgm:t>
        <a:bodyPr/>
        <a:lstStyle/>
        <a:p>
          <a:endParaRPr lang="pt-PT" sz="1800"/>
        </a:p>
      </dgm:t>
    </dgm:pt>
    <dgm:pt modelId="{0ABA67C5-BB05-4B3E-A806-EDB033C2F0CF}" type="sibTrans" cxnId="{AE0CA880-F79A-4931-9B5F-ADFA07F4E545}">
      <dgm:prSet/>
      <dgm:spPr/>
      <dgm:t>
        <a:bodyPr/>
        <a:lstStyle/>
        <a:p>
          <a:endParaRPr lang="pt-PT" sz="1800"/>
        </a:p>
      </dgm:t>
    </dgm:pt>
    <dgm:pt modelId="{8B9572BE-B9A9-4917-BF1D-4FBB54149469}">
      <dgm:prSet phldrT="[Texto]" custT="1"/>
      <dgm:spPr/>
      <dgm:t>
        <a:bodyPr/>
        <a:lstStyle/>
        <a:p>
          <a:r>
            <a:rPr lang="pt-PT" sz="1900" dirty="0">
              <a:latin typeface="Calibri" panose="020F0502020204030204" pitchFamily="34" charset="0"/>
              <a:cs typeface="Calibri" panose="020F0502020204030204" pitchFamily="34" charset="0"/>
            </a:rPr>
            <a:t>Sustentabilidade na Cidade</a:t>
          </a:r>
        </a:p>
      </dgm:t>
    </dgm:pt>
    <dgm:pt modelId="{50B7E5C4-DE32-4686-8E23-E54EBF2A394B}" type="parTrans" cxnId="{A5512FE2-B341-45CC-9049-C389D49D1FCB}">
      <dgm:prSet/>
      <dgm:spPr/>
      <dgm:t>
        <a:bodyPr/>
        <a:lstStyle/>
        <a:p>
          <a:endParaRPr lang="pt-PT" sz="1800"/>
        </a:p>
      </dgm:t>
    </dgm:pt>
    <dgm:pt modelId="{782D2362-C188-4842-9E17-CE243A590A46}" type="sibTrans" cxnId="{A5512FE2-B341-45CC-9049-C389D49D1FCB}">
      <dgm:prSet/>
      <dgm:spPr/>
      <dgm:t>
        <a:bodyPr/>
        <a:lstStyle/>
        <a:p>
          <a:endParaRPr lang="pt-PT" sz="1800"/>
        </a:p>
      </dgm:t>
    </dgm:pt>
    <dgm:pt modelId="{6B49640B-7F78-4BAD-AC50-7F1B98077A71}">
      <dgm:prSet phldrT="[Texto]" custT="1"/>
      <dgm:spPr/>
      <dgm:t>
        <a:bodyPr/>
        <a:lstStyle/>
        <a:p>
          <a:pPr rtl="0"/>
          <a:r>
            <a:rPr lang="pt-PT" sz="1800" dirty="0"/>
            <a:t>Ação/Iniciativa:</a:t>
          </a:r>
        </a:p>
      </dgm:t>
    </dgm:pt>
    <dgm:pt modelId="{ED09F350-69A0-4AA3-867F-78A8AC321795}" type="parTrans" cxnId="{707A9E50-4569-49BC-92CE-19DFB0E80080}">
      <dgm:prSet/>
      <dgm:spPr/>
      <dgm:t>
        <a:bodyPr/>
        <a:lstStyle/>
        <a:p>
          <a:endParaRPr lang="pt-PT" sz="1800"/>
        </a:p>
      </dgm:t>
    </dgm:pt>
    <dgm:pt modelId="{B3585C2E-3D01-4557-9D80-03A7D314E97D}" type="sibTrans" cxnId="{707A9E50-4569-49BC-92CE-19DFB0E80080}">
      <dgm:prSet/>
      <dgm:spPr/>
      <dgm:t>
        <a:bodyPr/>
        <a:lstStyle/>
        <a:p>
          <a:endParaRPr lang="pt-PT" sz="1800"/>
        </a:p>
      </dgm:t>
    </dgm:pt>
    <dgm:pt modelId="{B754E274-13E5-4942-973D-44A3F6733F5F}">
      <dgm:prSet phldrT="[Texto]" custT="1"/>
      <dgm:spPr/>
      <dgm:t>
        <a:bodyPr/>
        <a:lstStyle/>
        <a:p>
          <a:r>
            <a:rPr lang="pt-PT" sz="1900" dirty="0">
              <a:latin typeface="Calibri" panose="020F0502020204030204" pitchFamily="34" charset="0"/>
              <a:cs typeface="Calibri" panose="020F0502020204030204" pitchFamily="34" charset="0"/>
            </a:rPr>
            <a:t>Agricultura é Saúde </a:t>
          </a:r>
        </a:p>
      </dgm:t>
    </dgm:pt>
    <dgm:pt modelId="{3D16E5F3-B517-4AC1-A00F-7BF926D4B33E}" type="parTrans" cxnId="{FB3ACF68-75F7-47F2-9575-0D817E9C73CA}">
      <dgm:prSet/>
      <dgm:spPr/>
      <dgm:t>
        <a:bodyPr/>
        <a:lstStyle/>
        <a:p>
          <a:endParaRPr lang="pt-PT" sz="1800"/>
        </a:p>
      </dgm:t>
    </dgm:pt>
    <dgm:pt modelId="{2FAEF841-E59C-4DA6-A1AC-01785540A0ED}" type="sibTrans" cxnId="{FB3ACF68-75F7-47F2-9575-0D817E9C73CA}">
      <dgm:prSet/>
      <dgm:spPr/>
      <dgm:t>
        <a:bodyPr/>
        <a:lstStyle/>
        <a:p>
          <a:endParaRPr lang="pt-PT" sz="1800"/>
        </a:p>
      </dgm:t>
    </dgm:pt>
    <dgm:pt modelId="{93CD696D-26CF-4C66-B649-3C2784ABE7AE}">
      <dgm:prSet custT="1"/>
      <dgm:spPr/>
      <dgm:t>
        <a:bodyPr/>
        <a:lstStyle/>
        <a:p>
          <a:r>
            <a:rPr lang="pt-PT" sz="1800" dirty="0"/>
            <a:t>Resumo:</a:t>
          </a:r>
        </a:p>
      </dgm:t>
    </dgm:pt>
    <dgm:pt modelId="{D7E36B9C-56DF-4D73-952D-8D6B7F783397}" type="parTrans" cxnId="{078A5A83-E8EB-4C99-9845-09C7C7B49D81}">
      <dgm:prSet/>
      <dgm:spPr/>
      <dgm:t>
        <a:bodyPr/>
        <a:lstStyle/>
        <a:p>
          <a:endParaRPr lang="pt-PT" sz="1800"/>
        </a:p>
      </dgm:t>
    </dgm:pt>
    <dgm:pt modelId="{BF8419D2-9659-4E25-ACB7-2498A87E84CC}" type="sibTrans" cxnId="{078A5A83-E8EB-4C99-9845-09C7C7B49D81}">
      <dgm:prSet/>
      <dgm:spPr/>
      <dgm:t>
        <a:bodyPr/>
        <a:lstStyle/>
        <a:p>
          <a:endParaRPr lang="pt-PT" sz="1800"/>
        </a:p>
      </dgm:t>
    </dgm:pt>
    <dgm:pt modelId="{9D30EFCF-6C84-42B2-952C-A7C5B67CE552}">
      <dgm:prSet custT="1"/>
      <dgm:spPr/>
      <dgm:t>
        <a:bodyPr/>
        <a:lstStyle/>
        <a:p>
          <a:pPr algn="just" rtl="0">
            <a:lnSpc>
              <a:spcPct val="150000"/>
            </a:lnSpc>
          </a:pPr>
          <a:endParaRPr lang="pt-PT" sz="1600" dirty="0"/>
        </a:p>
      </dgm:t>
    </dgm:pt>
    <dgm:pt modelId="{3E5B30DD-8E7B-443B-991F-4623E8EEAC72}" type="parTrans" cxnId="{D4C6065C-CA32-4E49-BAE0-4730D1D0F4D8}">
      <dgm:prSet/>
      <dgm:spPr/>
      <dgm:t>
        <a:bodyPr/>
        <a:lstStyle/>
        <a:p>
          <a:endParaRPr lang="pt-PT"/>
        </a:p>
      </dgm:t>
    </dgm:pt>
    <dgm:pt modelId="{D68E330C-C687-4873-A094-3EDF90E1C733}" type="sibTrans" cxnId="{D4C6065C-CA32-4E49-BAE0-4730D1D0F4D8}">
      <dgm:prSet/>
      <dgm:spPr/>
      <dgm:t>
        <a:bodyPr/>
        <a:lstStyle/>
        <a:p>
          <a:endParaRPr lang="pt-PT"/>
        </a:p>
      </dgm:t>
    </dgm:pt>
    <dgm:pt modelId="{E2F69B68-2E22-4BC7-8659-FAA8BD6A5E4B}" type="pres">
      <dgm:prSet presAssocID="{63B8DD44-6E6F-4DAA-9291-117AA02A2061}" presName="Name0" presStyleCnt="0">
        <dgm:presLayoutVars>
          <dgm:dir/>
          <dgm:animLvl val="lvl"/>
          <dgm:resizeHandles val="exact"/>
        </dgm:presLayoutVars>
      </dgm:prSet>
      <dgm:spPr/>
    </dgm:pt>
    <dgm:pt modelId="{6A1DA177-B517-4D92-9B73-DED3626B06AD}" type="pres">
      <dgm:prSet presAssocID="{B72D739C-DFF5-446C-9771-A2442513FCA9}" presName="linNode" presStyleCnt="0"/>
      <dgm:spPr/>
    </dgm:pt>
    <dgm:pt modelId="{F8AF6ED9-5D18-4272-B9A6-826C8A13D014}" type="pres">
      <dgm:prSet presAssocID="{B72D739C-DFF5-446C-9771-A2442513FCA9}" presName="parentText" presStyleLbl="node1" presStyleIdx="0" presStyleCnt="4" custScaleX="46392" custScaleY="26623" custLinFactNeighborX="-187" custLinFactNeighborY="1693">
        <dgm:presLayoutVars>
          <dgm:chMax val="1"/>
          <dgm:bulletEnabled val="1"/>
        </dgm:presLayoutVars>
      </dgm:prSet>
      <dgm:spPr/>
    </dgm:pt>
    <dgm:pt modelId="{AD5EE3A7-45F2-41AB-A885-ECBCE1A49C8B}" type="pres">
      <dgm:prSet presAssocID="{B72D739C-DFF5-446C-9771-A2442513FCA9}" presName="descendantText" presStyleLbl="alignAccFollowNode1" presStyleIdx="0" presStyleCnt="4" custScaleX="128266" custScaleY="26623" custLinFactNeighborX="0">
        <dgm:presLayoutVars>
          <dgm:bulletEnabled val="1"/>
        </dgm:presLayoutVars>
      </dgm:prSet>
      <dgm:spPr/>
    </dgm:pt>
    <dgm:pt modelId="{3F8BD97C-5650-4E72-86F8-A9F147A6FF1E}" type="pres">
      <dgm:prSet presAssocID="{ADFC9603-EAFE-49CD-AF62-F79F1BF9A569}" presName="sp" presStyleCnt="0"/>
      <dgm:spPr/>
    </dgm:pt>
    <dgm:pt modelId="{2AFDBBAE-6A80-4DA8-A0A5-F3E879E10FC9}" type="pres">
      <dgm:prSet presAssocID="{F562B728-F53A-4027-B03F-020B50C7D5A3}" presName="linNode" presStyleCnt="0"/>
      <dgm:spPr/>
    </dgm:pt>
    <dgm:pt modelId="{D2BE3822-8DD0-4E16-A207-B6F177F7E42C}" type="pres">
      <dgm:prSet presAssocID="{F562B728-F53A-4027-B03F-020B50C7D5A3}" presName="parentText" presStyleLbl="node1" presStyleIdx="1" presStyleCnt="4" custScaleX="46392" custScaleY="25298" custLinFactNeighborX="-4864" custLinFactNeighborY="1249">
        <dgm:presLayoutVars>
          <dgm:chMax val="1"/>
          <dgm:bulletEnabled val="1"/>
        </dgm:presLayoutVars>
      </dgm:prSet>
      <dgm:spPr/>
    </dgm:pt>
    <dgm:pt modelId="{CCB23C40-359A-45CA-A5FC-032893F2A592}" type="pres">
      <dgm:prSet presAssocID="{F562B728-F53A-4027-B03F-020B50C7D5A3}" presName="descendantText" presStyleLbl="alignAccFollowNode1" presStyleIdx="1" presStyleCnt="4" custScaleX="128266" custScaleY="25298" custLinFactNeighborX="0">
        <dgm:presLayoutVars>
          <dgm:bulletEnabled val="1"/>
        </dgm:presLayoutVars>
      </dgm:prSet>
      <dgm:spPr/>
    </dgm:pt>
    <dgm:pt modelId="{4C6006C6-1FEE-42F8-80AB-05D3BAB80C4E}" type="pres">
      <dgm:prSet presAssocID="{0ABA67C5-BB05-4B3E-A806-EDB033C2F0CF}" presName="sp" presStyleCnt="0"/>
      <dgm:spPr/>
    </dgm:pt>
    <dgm:pt modelId="{23F7AB8C-48CC-4EED-BA18-B9EE537FB492}" type="pres">
      <dgm:prSet presAssocID="{6B49640B-7F78-4BAD-AC50-7F1B98077A71}" presName="linNode" presStyleCnt="0"/>
      <dgm:spPr/>
    </dgm:pt>
    <dgm:pt modelId="{C1CC5054-CFFB-44BA-9E16-8FFC59BF2CD0}" type="pres">
      <dgm:prSet presAssocID="{6B49640B-7F78-4BAD-AC50-7F1B98077A71}" presName="parentText" presStyleLbl="node1" presStyleIdx="2" presStyleCnt="4" custScaleX="46392" custScaleY="21138" custLinFactNeighborX="-4864" custLinFactNeighborY="1249">
        <dgm:presLayoutVars>
          <dgm:chMax val="1"/>
          <dgm:bulletEnabled val="1"/>
        </dgm:presLayoutVars>
      </dgm:prSet>
      <dgm:spPr/>
    </dgm:pt>
    <dgm:pt modelId="{BEF446A7-73BB-4B1C-B0B7-B0CC7FE74311}" type="pres">
      <dgm:prSet presAssocID="{6B49640B-7F78-4BAD-AC50-7F1B98077A71}" presName="descendantText" presStyleLbl="alignAccFollowNode1" presStyleIdx="2" presStyleCnt="4" custScaleX="128266" custScaleY="21138" custLinFactNeighborX="0">
        <dgm:presLayoutVars>
          <dgm:bulletEnabled val="1"/>
        </dgm:presLayoutVars>
      </dgm:prSet>
      <dgm:spPr/>
    </dgm:pt>
    <dgm:pt modelId="{92B3DD2D-7BCB-45A6-82E1-453C8DAB6AA0}" type="pres">
      <dgm:prSet presAssocID="{B3585C2E-3D01-4557-9D80-03A7D314E97D}" presName="sp" presStyleCnt="0"/>
      <dgm:spPr/>
    </dgm:pt>
    <dgm:pt modelId="{C83B7441-050E-4278-BEA5-EFBF3ADD6AEF}" type="pres">
      <dgm:prSet presAssocID="{93CD696D-26CF-4C66-B649-3C2784ABE7AE}" presName="linNode" presStyleCnt="0"/>
      <dgm:spPr/>
    </dgm:pt>
    <dgm:pt modelId="{0DED890B-FE8C-4482-99ED-3B721BCA89C9}" type="pres">
      <dgm:prSet presAssocID="{93CD696D-26CF-4C66-B649-3C2784ABE7AE}" presName="parentText" presStyleLbl="node1" presStyleIdx="3" presStyleCnt="4" custScaleX="45036" custScaleY="154286" custLinFactNeighborX="-8746">
        <dgm:presLayoutVars>
          <dgm:chMax val="1"/>
          <dgm:bulletEnabled val="1"/>
        </dgm:presLayoutVars>
      </dgm:prSet>
      <dgm:spPr/>
    </dgm:pt>
    <dgm:pt modelId="{62749F3E-9E05-416A-B325-D774CB4241EE}" type="pres">
      <dgm:prSet presAssocID="{93CD696D-26CF-4C66-B649-3C2784ABE7AE}" presName="descendantText" presStyleLbl="alignAccFollowNode1" presStyleIdx="3" presStyleCnt="4" custScaleX="141493" custScaleY="185901" custLinFactNeighborX="-3077" custLinFactNeighborY="3492">
        <dgm:presLayoutVars>
          <dgm:bulletEnabled val="1"/>
        </dgm:presLayoutVars>
      </dgm:prSet>
      <dgm:spPr/>
    </dgm:pt>
  </dgm:ptLst>
  <dgm:cxnLst>
    <dgm:cxn modelId="{8D73F117-D39B-410C-B31D-443401D3330A}" type="presOf" srcId="{9D30EFCF-6C84-42B2-952C-A7C5B67CE552}" destId="{62749F3E-9E05-416A-B325-D774CB4241EE}" srcOrd="0" destOrd="0" presId="urn:microsoft.com/office/officeart/2005/8/layout/vList5"/>
    <dgm:cxn modelId="{57551420-7BCB-495B-A42D-808BC5C66CEF}" type="presOf" srcId="{B754E274-13E5-4942-973D-44A3F6733F5F}" destId="{BEF446A7-73BB-4B1C-B0B7-B0CC7FE74311}" srcOrd="0" destOrd="0" presId="urn:microsoft.com/office/officeart/2005/8/layout/vList5"/>
    <dgm:cxn modelId="{3D41442A-D04C-4073-BAC7-B558D3D002BC}" type="presOf" srcId="{6B49640B-7F78-4BAD-AC50-7F1B98077A71}" destId="{C1CC5054-CFFB-44BA-9E16-8FFC59BF2CD0}" srcOrd="0" destOrd="0" presId="urn:microsoft.com/office/officeart/2005/8/layout/vList5"/>
    <dgm:cxn modelId="{D4C6065C-CA32-4E49-BAE0-4730D1D0F4D8}" srcId="{93CD696D-26CF-4C66-B649-3C2784ABE7AE}" destId="{9D30EFCF-6C84-42B2-952C-A7C5B67CE552}" srcOrd="0" destOrd="0" parTransId="{3E5B30DD-8E7B-443B-991F-4623E8EEAC72}" sibTransId="{D68E330C-C687-4873-A094-3EDF90E1C733}"/>
    <dgm:cxn modelId="{FB3ACF68-75F7-47F2-9575-0D817E9C73CA}" srcId="{6B49640B-7F78-4BAD-AC50-7F1B98077A71}" destId="{B754E274-13E5-4942-973D-44A3F6733F5F}" srcOrd="0" destOrd="0" parTransId="{3D16E5F3-B517-4AC1-A00F-7BF926D4B33E}" sibTransId="{2FAEF841-E59C-4DA6-A1AC-01785540A0ED}"/>
    <dgm:cxn modelId="{707A9E50-4569-49BC-92CE-19DFB0E80080}" srcId="{63B8DD44-6E6F-4DAA-9291-117AA02A2061}" destId="{6B49640B-7F78-4BAD-AC50-7F1B98077A71}" srcOrd="2" destOrd="0" parTransId="{ED09F350-69A0-4AA3-867F-78A8AC321795}" sibTransId="{B3585C2E-3D01-4557-9D80-03A7D314E97D}"/>
    <dgm:cxn modelId="{AE0CA880-F79A-4931-9B5F-ADFA07F4E545}" srcId="{63B8DD44-6E6F-4DAA-9291-117AA02A2061}" destId="{F562B728-F53A-4027-B03F-020B50C7D5A3}" srcOrd="1" destOrd="0" parTransId="{A8D3D819-2A03-4BAA-BC49-E91EEAE24A76}" sibTransId="{0ABA67C5-BB05-4B3E-A806-EDB033C2F0CF}"/>
    <dgm:cxn modelId="{078A5A83-E8EB-4C99-9845-09C7C7B49D81}" srcId="{63B8DD44-6E6F-4DAA-9291-117AA02A2061}" destId="{93CD696D-26CF-4C66-B649-3C2784ABE7AE}" srcOrd="3" destOrd="0" parTransId="{D7E36B9C-56DF-4D73-952D-8D6B7F783397}" sibTransId="{BF8419D2-9659-4E25-ACB7-2498A87E84CC}"/>
    <dgm:cxn modelId="{E8F26B86-CA83-4141-9B3C-C6CC3A00D190}" srcId="{B72D739C-DFF5-446C-9771-A2442513FCA9}" destId="{0902FA92-03E7-4987-896F-B8A378B591C9}" srcOrd="0" destOrd="0" parTransId="{3F7B6CFA-CC79-4A86-A947-E001896698D5}" sibTransId="{A39D15BD-AEE0-4CD7-A0B6-F7574B4D952D}"/>
    <dgm:cxn modelId="{0147CA86-AC2E-40BD-AA56-302A3A7E7B89}" srcId="{63B8DD44-6E6F-4DAA-9291-117AA02A2061}" destId="{B72D739C-DFF5-446C-9771-A2442513FCA9}" srcOrd="0" destOrd="0" parTransId="{99CD328D-284A-4C23-88DE-AA7732106046}" sibTransId="{ADFC9603-EAFE-49CD-AF62-F79F1BF9A569}"/>
    <dgm:cxn modelId="{CD1A9A8F-A5D2-418E-A51F-D763F73F6A13}" type="presOf" srcId="{93CD696D-26CF-4C66-B649-3C2784ABE7AE}" destId="{0DED890B-FE8C-4482-99ED-3B721BCA89C9}" srcOrd="0" destOrd="0" presId="urn:microsoft.com/office/officeart/2005/8/layout/vList5"/>
    <dgm:cxn modelId="{601B35B1-6839-4451-870D-1294C742DD99}" type="presOf" srcId="{B72D739C-DFF5-446C-9771-A2442513FCA9}" destId="{F8AF6ED9-5D18-4272-B9A6-826C8A13D014}" srcOrd="0" destOrd="0" presId="urn:microsoft.com/office/officeart/2005/8/layout/vList5"/>
    <dgm:cxn modelId="{E5FDA9C6-F333-4ECD-9319-8FF24D2F3413}" type="presOf" srcId="{0902FA92-03E7-4987-896F-B8A378B591C9}" destId="{AD5EE3A7-45F2-41AB-A885-ECBCE1A49C8B}" srcOrd="0" destOrd="0" presId="urn:microsoft.com/office/officeart/2005/8/layout/vList5"/>
    <dgm:cxn modelId="{CE3137C7-536D-41A0-9285-9F1663ED47F7}" type="presOf" srcId="{8B9572BE-B9A9-4917-BF1D-4FBB54149469}" destId="{CCB23C40-359A-45CA-A5FC-032893F2A592}" srcOrd="0" destOrd="0" presId="urn:microsoft.com/office/officeart/2005/8/layout/vList5"/>
    <dgm:cxn modelId="{A5512FE2-B341-45CC-9049-C389D49D1FCB}" srcId="{F562B728-F53A-4027-B03F-020B50C7D5A3}" destId="{8B9572BE-B9A9-4917-BF1D-4FBB54149469}" srcOrd="0" destOrd="0" parTransId="{50B7E5C4-DE32-4686-8E23-E54EBF2A394B}" sibTransId="{782D2362-C188-4842-9E17-CE243A590A46}"/>
    <dgm:cxn modelId="{E951E9FD-86EC-4581-BAC4-1A2CC48F8702}" type="presOf" srcId="{63B8DD44-6E6F-4DAA-9291-117AA02A2061}" destId="{E2F69B68-2E22-4BC7-8659-FAA8BD6A5E4B}" srcOrd="0" destOrd="0" presId="urn:microsoft.com/office/officeart/2005/8/layout/vList5"/>
    <dgm:cxn modelId="{07A4E3FE-A253-47E9-855C-38728DCE5F1C}" type="presOf" srcId="{F562B728-F53A-4027-B03F-020B50C7D5A3}" destId="{D2BE3822-8DD0-4E16-A207-B6F177F7E42C}" srcOrd="0" destOrd="0" presId="urn:microsoft.com/office/officeart/2005/8/layout/vList5"/>
    <dgm:cxn modelId="{D3B9CEC9-1EB7-40FE-8796-EC3D24D58A89}" type="presParOf" srcId="{E2F69B68-2E22-4BC7-8659-FAA8BD6A5E4B}" destId="{6A1DA177-B517-4D92-9B73-DED3626B06AD}" srcOrd="0" destOrd="0" presId="urn:microsoft.com/office/officeart/2005/8/layout/vList5"/>
    <dgm:cxn modelId="{083BEDFE-B94C-4F37-8421-5625EAAB8E52}" type="presParOf" srcId="{6A1DA177-B517-4D92-9B73-DED3626B06AD}" destId="{F8AF6ED9-5D18-4272-B9A6-826C8A13D014}" srcOrd="0" destOrd="0" presId="urn:microsoft.com/office/officeart/2005/8/layout/vList5"/>
    <dgm:cxn modelId="{28A46065-F491-4B09-ACF0-7A5932653582}" type="presParOf" srcId="{6A1DA177-B517-4D92-9B73-DED3626B06AD}" destId="{AD5EE3A7-45F2-41AB-A885-ECBCE1A49C8B}" srcOrd="1" destOrd="0" presId="urn:microsoft.com/office/officeart/2005/8/layout/vList5"/>
    <dgm:cxn modelId="{12398F6C-352F-47C0-8693-6B958F857E59}" type="presParOf" srcId="{E2F69B68-2E22-4BC7-8659-FAA8BD6A5E4B}" destId="{3F8BD97C-5650-4E72-86F8-A9F147A6FF1E}" srcOrd="1" destOrd="0" presId="urn:microsoft.com/office/officeart/2005/8/layout/vList5"/>
    <dgm:cxn modelId="{01CD9563-B55A-4952-854F-424CFD2987E9}" type="presParOf" srcId="{E2F69B68-2E22-4BC7-8659-FAA8BD6A5E4B}" destId="{2AFDBBAE-6A80-4DA8-A0A5-F3E879E10FC9}" srcOrd="2" destOrd="0" presId="urn:microsoft.com/office/officeart/2005/8/layout/vList5"/>
    <dgm:cxn modelId="{211A0D2E-FE2A-435F-AFED-79631DC1BE24}" type="presParOf" srcId="{2AFDBBAE-6A80-4DA8-A0A5-F3E879E10FC9}" destId="{D2BE3822-8DD0-4E16-A207-B6F177F7E42C}" srcOrd="0" destOrd="0" presId="urn:microsoft.com/office/officeart/2005/8/layout/vList5"/>
    <dgm:cxn modelId="{500CD949-696C-4DAC-8964-F31BAFFFCE86}" type="presParOf" srcId="{2AFDBBAE-6A80-4DA8-A0A5-F3E879E10FC9}" destId="{CCB23C40-359A-45CA-A5FC-032893F2A592}" srcOrd="1" destOrd="0" presId="urn:microsoft.com/office/officeart/2005/8/layout/vList5"/>
    <dgm:cxn modelId="{FE3E5104-64A2-483D-B0AF-358CA925BA94}" type="presParOf" srcId="{E2F69B68-2E22-4BC7-8659-FAA8BD6A5E4B}" destId="{4C6006C6-1FEE-42F8-80AB-05D3BAB80C4E}" srcOrd="3" destOrd="0" presId="urn:microsoft.com/office/officeart/2005/8/layout/vList5"/>
    <dgm:cxn modelId="{79BF8632-D4A1-4122-945A-E9C4693E0F77}" type="presParOf" srcId="{E2F69B68-2E22-4BC7-8659-FAA8BD6A5E4B}" destId="{23F7AB8C-48CC-4EED-BA18-B9EE537FB492}" srcOrd="4" destOrd="0" presId="urn:microsoft.com/office/officeart/2005/8/layout/vList5"/>
    <dgm:cxn modelId="{B478E0C2-0F8A-46F5-AAC0-9C343AE2A029}" type="presParOf" srcId="{23F7AB8C-48CC-4EED-BA18-B9EE537FB492}" destId="{C1CC5054-CFFB-44BA-9E16-8FFC59BF2CD0}" srcOrd="0" destOrd="0" presId="urn:microsoft.com/office/officeart/2005/8/layout/vList5"/>
    <dgm:cxn modelId="{C54CBB9D-5687-43E8-8EB5-C485B726A9E8}" type="presParOf" srcId="{23F7AB8C-48CC-4EED-BA18-B9EE537FB492}" destId="{BEF446A7-73BB-4B1C-B0B7-B0CC7FE74311}" srcOrd="1" destOrd="0" presId="urn:microsoft.com/office/officeart/2005/8/layout/vList5"/>
    <dgm:cxn modelId="{E8FFBA5B-A119-4497-8BB1-6CDB122CF39A}" type="presParOf" srcId="{E2F69B68-2E22-4BC7-8659-FAA8BD6A5E4B}" destId="{92B3DD2D-7BCB-45A6-82E1-453C8DAB6AA0}" srcOrd="5" destOrd="0" presId="urn:microsoft.com/office/officeart/2005/8/layout/vList5"/>
    <dgm:cxn modelId="{1205A817-EBFB-4BAB-8020-197F2A018E87}" type="presParOf" srcId="{E2F69B68-2E22-4BC7-8659-FAA8BD6A5E4B}" destId="{C83B7441-050E-4278-BEA5-EFBF3ADD6AEF}" srcOrd="6" destOrd="0" presId="urn:microsoft.com/office/officeart/2005/8/layout/vList5"/>
    <dgm:cxn modelId="{F0DBC147-B080-4AFC-B1DD-B3892EC89C5D}" type="presParOf" srcId="{C83B7441-050E-4278-BEA5-EFBF3ADD6AEF}" destId="{0DED890B-FE8C-4482-99ED-3B721BCA89C9}" srcOrd="0" destOrd="0" presId="urn:microsoft.com/office/officeart/2005/8/layout/vList5"/>
    <dgm:cxn modelId="{B0B67E6E-7F19-43B9-B6E6-99B68CE29D36}" type="presParOf" srcId="{C83B7441-050E-4278-BEA5-EFBF3ADD6AEF}" destId="{62749F3E-9E05-416A-B325-D774CB4241E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8489E6-4726-4DE6-B305-9CF394F6F6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E00503F-C9CE-4856-8C7B-D630011086A8}">
      <dgm:prSet custT="1"/>
      <dgm:spPr/>
      <dgm:t>
        <a:bodyPr/>
        <a:lstStyle/>
        <a:p>
          <a:pPr rtl="0"/>
          <a:r>
            <a:rPr lang="pt-PT" sz="2000" dirty="0"/>
            <a:t>Tarefas:</a:t>
          </a:r>
        </a:p>
      </dgm:t>
    </dgm:pt>
    <dgm:pt modelId="{5FE417F0-0234-4173-9395-A294D1092B5B}" type="parTrans" cxnId="{73A48FC0-4E3B-47C5-88F0-A9D18C6FCC14}">
      <dgm:prSet/>
      <dgm:spPr/>
      <dgm:t>
        <a:bodyPr/>
        <a:lstStyle/>
        <a:p>
          <a:endParaRPr lang="pt-PT"/>
        </a:p>
      </dgm:t>
    </dgm:pt>
    <dgm:pt modelId="{F6006410-42E4-419A-A5B5-E22702B278A6}" type="sibTrans" cxnId="{73A48FC0-4E3B-47C5-88F0-A9D18C6FCC14}">
      <dgm:prSet/>
      <dgm:spPr/>
      <dgm:t>
        <a:bodyPr/>
        <a:lstStyle/>
        <a:p>
          <a:endParaRPr lang="pt-PT"/>
        </a:p>
      </dgm:t>
    </dgm:pt>
    <dgm:pt modelId="{477B272C-5CD0-486A-8505-AE1285F1A4DE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pt-PT" sz="1700" dirty="0">
              <a:latin typeface="Calibri" panose="020F0502020204030204" pitchFamily="34" charset="0"/>
              <a:cs typeface="Calibri" panose="020F0502020204030204" pitchFamily="34" charset="0"/>
            </a:rPr>
            <a:t>Esta ação realizar-se-á através da colaboração dos proprietários dos terrenos privados em articulação com os instrumentos de planeamento; Sinalização e utilização de áreas apropriadas para o cultivo;</a:t>
          </a:r>
        </a:p>
      </dgm:t>
    </dgm:pt>
    <dgm:pt modelId="{C1B04E6F-35ED-42E8-8FB8-0E48946EDFB6}" type="parTrans" cxnId="{F1A3D06A-C539-42F3-B81E-669D6534BE21}">
      <dgm:prSet/>
      <dgm:spPr/>
      <dgm:t>
        <a:bodyPr/>
        <a:lstStyle/>
        <a:p>
          <a:endParaRPr lang="pt-PT"/>
        </a:p>
      </dgm:t>
    </dgm:pt>
    <dgm:pt modelId="{86CF9C1C-DA24-49D4-8A78-E73D90E5EE12}" type="sibTrans" cxnId="{F1A3D06A-C539-42F3-B81E-669D6534BE21}">
      <dgm:prSet/>
      <dgm:spPr/>
      <dgm:t>
        <a:bodyPr/>
        <a:lstStyle/>
        <a:p>
          <a:endParaRPr lang="pt-PT"/>
        </a:p>
      </dgm:t>
    </dgm:pt>
    <dgm:pt modelId="{B8EC4ADD-80E8-409C-A1B9-C93FAAEE1847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pt-PT" sz="1700" dirty="0">
              <a:latin typeface="Calibri" panose="020F0502020204030204" pitchFamily="34" charset="0"/>
              <a:cs typeface="Calibri" panose="020F0502020204030204" pitchFamily="34" charset="0"/>
            </a:rPr>
            <a:t>Programa de Inclusão – Identifica pessoas em situações economicamente desfavoráveis de modo a dar prioridade na atribuição dos lotes; </a:t>
          </a:r>
        </a:p>
      </dgm:t>
    </dgm:pt>
    <dgm:pt modelId="{57E76A67-C5E4-4A5F-8E9B-26D0DF4516A9}" type="sibTrans" cxnId="{BDC7E63A-2BC6-48C5-A24B-7B5B439A0306}">
      <dgm:prSet/>
      <dgm:spPr/>
      <dgm:t>
        <a:bodyPr/>
        <a:lstStyle/>
        <a:p>
          <a:endParaRPr lang="pt-PT"/>
        </a:p>
      </dgm:t>
    </dgm:pt>
    <dgm:pt modelId="{65661048-956D-40EB-8E70-2F5E0C1CB6E3}" type="parTrans" cxnId="{BDC7E63A-2BC6-48C5-A24B-7B5B439A0306}">
      <dgm:prSet/>
      <dgm:spPr/>
      <dgm:t>
        <a:bodyPr/>
        <a:lstStyle/>
        <a:p>
          <a:endParaRPr lang="pt-PT"/>
        </a:p>
      </dgm:t>
    </dgm:pt>
    <dgm:pt modelId="{86BF1CEA-7DD9-42DF-A4DD-81F1B0CE57A2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pt-PT" sz="1700" dirty="0">
              <a:latin typeface="Calibri" panose="020F0502020204030204" pitchFamily="34" charset="0"/>
              <a:cs typeface="Calibri" panose="020F0502020204030204" pitchFamily="34" charset="0"/>
            </a:rPr>
            <a:t>Programa Saúde Alimentar – </a:t>
          </a:r>
          <a:r>
            <a:rPr kumimoji="0" lang="pt-PT" altLang="pt-PT" sz="1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Este programa visa dotar os locais de cultivo com informações atualizadas e comprovadas cientificamente sobre o benefícios dos alimentos biológicos;</a:t>
          </a:r>
          <a:r>
            <a:rPr lang="pt-PT" sz="17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</dgm:t>
    </dgm:pt>
    <dgm:pt modelId="{5A97AEB4-251C-4F9B-893F-2A645D774D7B}" type="sibTrans" cxnId="{90B2E0D2-5F7A-4EE9-87E5-25BCAF417AF4}">
      <dgm:prSet/>
      <dgm:spPr/>
      <dgm:t>
        <a:bodyPr/>
        <a:lstStyle/>
        <a:p>
          <a:endParaRPr lang="pt-PT"/>
        </a:p>
      </dgm:t>
    </dgm:pt>
    <dgm:pt modelId="{0CC7EF3C-314D-48D3-AF6F-FBCA8E741A15}" type="parTrans" cxnId="{90B2E0D2-5F7A-4EE9-87E5-25BCAF417AF4}">
      <dgm:prSet/>
      <dgm:spPr/>
      <dgm:t>
        <a:bodyPr/>
        <a:lstStyle/>
        <a:p>
          <a:endParaRPr lang="pt-PT"/>
        </a:p>
      </dgm:t>
    </dgm:pt>
    <dgm:pt modelId="{56AEB250-83A1-4E01-8846-B93FE09ED93F}">
      <dgm:prSet custT="1"/>
      <dgm:spPr/>
      <dgm:t>
        <a:bodyPr/>
        <a:lstStyle/>
        <a:p>
          <a:pPr>
            <a:lnSpc>
              <a:spcPct val="150000"/>
            </a:lnSpc>
          </a:pPr>
          <a:r>
            <a:rPr kumimoji="0" lang="pt-PT" altLang="pt-PT" sz="1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Programa de Capacitação e Cooperação Agrícola: Possibilita o contato dos mais desinformados com os mais experientes na matéria;  </a:t>
          </a:r>
          <a:endParaRPr lang="pt-PT" sz="17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007FB87-FE39-49B3-B09F-B6E532E169C0}" type="sibTrans" cxnId="{F81E1638-99FF-4B01-859A-1BCBAA1C514E}">
      <dgm:prSet/>
      <dgm:spPr/>
      <dgm:t>
        <a:bodyPr/>
        <a:lstStyle/>
        <a:p>
          <a:endParaRPr lang="pt-PT"/>
        </a:p>
      </dgm:t>
    </dgm:pt>
    <dgm:pt modelId="{CBA9990C-6899-4501-8CA3-D0D5FAEFE57C}" type="parTrans" cxnId="{F81E1638-99FF-4B01-859A-1BCBAA1C514E}">
      <dgm:prSet/>
      <dgm:spPr/>
      <dgm:t>
        <a:bodyPr/>
        <a:lstStyle/>
        <a:p>
          <a:endParaRPr lang="pt-PT"/>
        </a:p>
      </dgm:t>
    </dgm:pt>
    <dgm:pt modelId="{3BF3F44D-F417-493F-90CF-E9542E1E7B2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pt-PT" sz="1700" dirty="0">
              <a:latin typeface="Calibri" panose="020F0502020204030204" pitchFamily="34" charset="0"/>
              <a:cs typeface="Calibri" panose="020F0502020204030204" pitchFamily="34" charset="0"/>
            </a:rPr>
            <a:t>Promover a divulgação desta atividade na AMP.</a:t>
          </a:r>
        </a:p>
      </dgm:t>
    </dgm:pt>
    <dgm:pt modelId="{8F9EEA25-37E8-4680-A698-778735A94770}" type="sibTrans" cxnId="{7042AEFD-5B91-4D43-88D0-B9B488F7D035}">
      <dgm:prSet/>
      <dgm:spPr/>
      <dgm:t>
        <a:bodyPr/>
        <a:lstStyle/>
        <a:p>
          <a:endParaRPr lang="pt-PT"/>
        </a:p>
      </dgm:t>
    </dgm:pt>
    <dgm:pt modelId="{83B520F8-83E8-4105-90AA-EA4D66331B6E}" type="parTrans" cxnId="{7042AEFD-5B91-4D43-88D0-B9B488F7D035}">
      <dgm:prSet/>
      <dgm:spPr/>
      <dgm:t>
        <a:bodyPr/>
        <a:lstStyle/>
        <a:p>
          <a:endParaRPr lang="pt-PT"/>
        </a:p>
      </dgm:t>
    </dgm:pt>
    <dgm:pt modelId="{F9B46F80-5727-4F3F-82EB-53A7D03A13D5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pt-PT" sz="1700" dirty="0">
              <a:latin typeface="Calibri" panose="020F0502020204030204" pitchFamily="34" charset="0"/>
              <a:cs typeface="Calibri" panose="020F0502020204030204" pitchFamily="34" charset="0"/>
            </a:rPr>
            <a:t>Programa de Combate ao Isolamento - Articulação com a Autoridade local de modo a dar prioridade e incentivar os idosos a participar</a:t>
          </a:r>
        </a:p>
      </dgm:t>
    </dgm:pt>
    <dgm:pt modelId="{BF0BD8CC-3609-44DF-86EF-E35FDFB008E5}" type="parTrans" cxnId="{6F19486E-EC9B-4744-B2D3-FEAFA2E8DD62}">
      <dgm:prSet/>
      <dgm:spPr/>
      <dgm:t>
        <a:bodyPr/>
        <a:lstStyle/>
        <a:p>
          <a:endParaRPr lang="pt-PT"/>
        </a:p>
      </dgm:t>
    </dgm:pt>
    <dgm:pt modelId="{C4B5AAFF-2D53-4450-995B-7A4E708F8858}" type="sibTrans" cxnId="{6F19486E-EC9B-4744-B2D3-FEAFA2E8DD62}">
      <dgm:prSet/>
      <dgm:spPr/>
      <dgm:t>
        <a:bodyPr/>
        <a:lstStyle/>
        <a:p>
          <a:endParaRPr lang="pt-PT"/>
        </a:p>
      </dgm:t>
    </dgm:pt>
    <dgm:pt modelId="{9BCDD882-9CFC-4A68-AC90-A8727D906DED}" type="pres">
      <dgm:prSet presAssocID="{BB8489E6-4726-4DE6-B305-9CF394F6F64F}" presName="Name0" presStyleCnt="0">
        <dgm:presLayoutVars>
          <dgm:dir/>
          <dgm:animLvl val="lvl"/>
          <dgm:resizeHandles val="exact"/>
        </dgm:presLayoutVars>
      </dgm:prSet>
      <dgm:spPr/>
    </dgm:pt>
    <dgm:pt modelId="{BDB07F7C-7C55-41E3-AA81-8B1ACE563ABA}" type="pres">
      <dgm:prSet presAssocID="{3E00503F-C9CE-4856-8C7B-D630011086A8}" presName="linNode" presStyleCnt="0"/>
      <dgm:spPr/>
    </dgm:pt>
    <dgm:pt modelId="{2F49CA54-CD1D-489F-8FF3-293C96687A44}" type="pres">
      <dgm:prSet presAssocID="{3E00503F-C9CE-4856-8C7B-D630011086A8}" presName="parentText" presStyleLbl="node1" presStyleIdx="0" presStyleCnt="1" custScaleX="45135" custScaleY="100294">
        <dgm:presLayoutVars>
          <dgm:chMax val="1"/>
          <dgm:bulletEnabled val="1"/>
        </dgm:presLayoutVars>
      </dgm:prSet>
      <dgm:spPr/>
    </dgm:pt>
    <dgm:pt modelId="{A4776C97-2BE0-458D-8354-94D9DA247CDA}" type="pres">
      <dgm:prSet presAssocID="{3E00503F-C9CE-4856-8C7B-D630011086A8}" presName="descendantText" presStyleLbl="alignAccFollowNode1" presStyleIdx="0" presStyleCnt="1" custScaleX="130320" custScaleY="125245" custLinFactNeighborX="0">
        <dgm:presLayoutVars>
          <dgm:bulletEnabled val="1"/>
        </dgm:presLayoutVars>
      </dgm:prSet>
      <dgm:spPr/>
    </dgm:pt>
  </dgm:ptLst>
  <dgm:cxnLst>
    <dgm:cxn modelId="{B6205432-A14F-411E-BFDC-38CE32107BD5}" type="presOf" srcId="{F9B46F80-5727-4F3F-82EB-53A7D03A13D5}" destId="{A4776C97-2BE0-458D-8354-94D9DA247CDA}" srcOrd="0" destOrd="2" presId="urn:microsoft.com/office/officeart/2005/8/layout/vList5"/>
    <dgm:cxn modelId="{F81E1638-99FF-4B01-859A-1BCBAA1C514E}" srcId="{3E00503F-C9CE-4856-8C7B-D630011086A8}" destId="{56AEB250-83A1-4E01-8846-B93FE09ED93F}" srcOrd="4" destOrd="0" parTransId="{CBA9990C-6899-4501-8CA3-D0D5FAEFE57C}" sibTransId="{F007FB87-FE39-49B3-B09F-B6E532E169C0}"/>
    <dgm:cxn modelId="{BDC7E63A-2BC6-48C5-A24B-7B5B439A0306}" srcId="{3E00503F-C9CE-4856-8C7B-D630011086A8}" destId="{B8EC4ADD-80E8-409C-A1B9-C93FAAEE1847}" srcOrd="1" destOrd="0" parTransId="{65661048-956D-40EB-8E70-2F5E0C1CB6E3}" sibTransId="{57E76A67-C5E4-4A5F-8E9B-26D0DF4516A9}"/>
    <dgm:cxn modelId="{8EF86463-88C8-45F7-A366-272A86EC7E40}" type="presOf" srcId="{3E00503F-C9CE-4856-8C7B-D630011086A8}" destId="{2F49CA54-CD1D-489F-8FF3-293C96687A44}" srcOrd="0" destOrd="0" presId="urn:microsoft.com/office/officeart/2005/8/layout/vList5"/>
    <dgm:cxn modelId="{F1A3D06A-C539-42F3-B81E-669D6534BE21}" srcId="{3E00503F-C9CE-4856-8C7B-D630011086A8}" destId="{477B272C-5CD0-486A-8505-AE1285F1A4DE}" srcOrd="0" destOrd="0" parTransId="{C1B04E6F-35ED-42E8-8FB8-0E48946EDFB6}" sibTransId="{86CF9C1C-DA24-49D4-8A78-E73D90E5EE12}"/>
    <dgm:cxn modelId="{6F19486E-EC9B-4744-B2D3-FEAFA2E8DD62}" srcId="{3E00503F-C9CE-4856-8C7B-D630011086A8}" destId="{F9B46F80-5727-4F3F-82EB-53A7D03A13D5}" srcOrd="2" destOrd="0" parTransId="{BF0BD8CC-3609-44DF-86EF-E35FDFB008E5}" sibTransId="{C4B5AAFF-2D53-4450-995B-7A4E708F8858}"/>
    <dgm:cxn modelId="{149092A7-2423-4AFA-BD34-513A1ECF35E6}" type="presOf" srcId="{BB8489E6-4726-4DE6-B305-9CF394F6F64F}" destId="{9BCDD882-9CFC-4A68-AC90-A8727D906DED}" srcOrd="0" destOrd="0" presId="urn:microsoft.com/office/officeart/2005/8/layout/vList5"/>
    <dgm:cxn modelId="{C0145FA9-1F44-4A63-A390-4A418E864E08}" type="presOf" srcId="{86BF1CEA-7DD9-42DF-A4DD-81F1B0CE57A2}" destId="{A4776C97-2BE0-458D-8354-94D9DA247CDA}" srcOrd="0" destOrd="3" presId="urn:microsoft.com/office/officeart/2005/8/layout/vList5"/>
    <dgm:cxn modelId="{09E318B5-2DB0-462F-9EA3-AD0683BB9FC5}" type="presOf" srcId="{B8EC4ADD-80E8-409C-A1B9-C93FAAEE1847}" destId="{A4776C97-2BE0-458D-8354-94D9DA247CDA}" srcOrd="0" destOrd="1" presId="urn:microsoft.com/office/officeart/2005/8/layout/vList5"/>
    <dgm:cxn modelId="{588AB1BB-B326-4C52-8E39-52DF928A6DCE}" type="presOf" srcId="{3BF3F44D-F417-493F-90CF-E9542E1E7B2D}" destId="{A4776C97-2BE0-458D-8354-94D9DA247CDA}" srcOrd="0" destOrd="5" presId="urn:microsoft.com/office/officeart/2005/8/layout/vList5"/>
    <dgm:cxn modelId="{73A48FC0-4E3B-47C5-88F0-A9D18C6FCC14}" srcId="{BB8489E6-4726-4DE6-B305-9CF394F6F64F}" destId="{3E00503F-C9CE-4856-8C7B-D630011086A8}" srcOrd="0" destOrd="0" parTransId="{5FE417F0-0234-4173-9395-A294D1092B5B}" sibTransId="{F6006410-42E4-419A-A5B5-E22702B278A6}"/>
    <dgm:cxn modelId="{178EC3C6-E9E3-4822-9F68-D3C0C9C10A16}" type="presOf" srcId="{477B272C-5CD0-486A-8505-AE1285F1A4DE}" destId="{A4776C97-2BE0-458D-8354-94D9DA247CDA}" srcOrd="0" destOrd="0" presId="urn:microsoft.com/office/officeart/2005/8/layout/vList5"/>
    <dgm:cxn modelId="{90B2E0D2-5F7A-4EE9-87E5-25BCAF417AF4}" srcId="{3E00503F-C9CE-4856-8C7B-D630011086A8}" destId="{86BF1CEA-7DD9-42DF-A4DD-81F1B0CE57A2}" srcOrd="3" destOrd="0" parTransId="{0CC7EF3C-314D-48D3-AF6F-FBCA8E741A15}" sibTransId="{5A97AEB4-251C-4F9B-893F-2A645D774D7B}"/>
    <dgm:cxn modelId="{096D96FB-D4C1-4E92-B026-757AA64867E2}" type="presOf" srcId="{56AEB250-83A1-4E01-8846-B93FE09ED93F}" destId="{A4776C97-2BE0-458D-8354-94D9DA247CDA}" srcOrd="0" destOrd="4" presId="urn:microsoft.com/office/officeart/2005/8/layout/vList5"/>
    <dgm:cxn modelId="{7042AEFD-5B91-4D43-88D0-B9B488F7D035}" srcId="{3E00503F-C9CE-4856-8C7B-D630011086A8}" destId="{3BF3F44D-F417-493F-90CF-E9542E1E7B2D}" srcOrd="5" destOrd="0" parTransId="{83B520F8-83E8-4105-90AA-EA4D66331B6E}" sibTransId="{8F9EEA25-37E8-4680-A698-778735A94770}"/>
    <dgm:cxn modelId="{EBCEDD02-7358-441D-BCD7-C61E6DC79C49}" type="presParOf" srcId="{9BCDD882-9CFC-4A68-AC90-A8727D906DED}" destId="{BDB07F7C-7C55-41E3-AA81-8B1ACE563ABA}" srcOrd="0" destOrd="0" presId="urn:microsoft.com/office/officeart/2005/8/layout/vList5"/>
    <dgm:cxn modelId="{C3B552C4-FA7D-4BFA-9F50-BDD45FF19A2C}" type="presParOf" srcId="{BDB07F7C-7C55-41E3-AA81-8B1ACE563ABA}" destId="{2F49CA54-CD1D-489F-8FF3-293C96687A44}" srcOrd="0" destOrd="0" presId="urn:microsoft.com/office/officeart/2005/8/layout/vList5"/>
    <dgm:cxn modelId="{011AA3C4-B3F2-4153-8E59-097D45C9F3BF}" type="presParOf" srcId="{BDB07F7C-7C55-41E3-AA81-8B1ACE563ABA}" destId="{A4776C97-2BE0-458D-8354-94D9DA247CD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8489E6-4726-4DE6-B305-9CF394F6F6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9604E5A9-53F8-46C5-8E73-EA7AB3B45D89}">
      <dgm:prSet custT="1"/>
      <dgm:spPr/>
      <dgm:t>
        <a:bodyPr/>
        <a:lstStyle/>
        <a:p>
          <a:pPr rtl="0"/>
          <a:r>
            <a:rPr lang="pt-PT" sz="1800" dirty="0"/>
            <a:t>Objetivos:</a:t>
          </a:r>
        </a:p>
      </dgm:t>
    </dgm:pt>
    <dgm:pt modelId="{9B088A97-B8CA-4EF3-9DCA-6528A9587C36}" type="parTrans" cxnId="{F3A302DB-31E1-4B18-A54C-B23C9BA037F1}">
      <dgm:prSet/>
      <dgm:spPr/>
      <dgm:t>
        <a:bodyPr/>
        <a:lstStyle/>
        <a:p>
          <a:endParaRPr lang="pt-PT" sz="1800"/>
        </a:p>
      </dgm:t>
    </dgm:pt>
    <dgm:pt modelId="{18205DF5-8024-49FC-A203-7AF67B1921B0}" type="sibTrans" cxnId="{F3A302DB-31E1-4B18-A54C-B23C9BA037F1}">
      <dgm:prSet/>
      <dgm:spPr/>
      <dgm:t>
        <a:bodyPr/>
        <a:lstStyle/>
        <a:p>
          <a:endParaRPr lang="pt-PT" sz="1800"/>
        </a:p>
      </dgm:t>
    </dgm:pt>
    <dgm:pt modelId="{67A27C5F-CFD9-40CE-815B-D58214549B89}">
      <dgm:prSet custT="1"/>
      <dgm:spPr/>
      <dgm:t>
        <a:bodyPr/>
        <a:lstStyle/>
        <a:p>
          <a:pPr rtl="0">
            <a:lnSpc>
              <a:spcPts val="2600"/>
            </a:lnSpc>
          </a:pPr>
          <a:r>
            <a:rPr lang="pt-PT" sz="1700" dirty="0">
              <a:latin typeface="Calibri" panose="020F0502020204030204" pitchFamily="34" charset="0"/>
              <a:cs typeface="Calibri" panose="020F0502020204030204" pitchFamily="34" charset="0"/>
            </a:rPr>
            <a:t>Melhorar a qualidade de vida e saúde através de uma agricultura sustentável e biológica; </a:t>
          </a:r>
        </a:p>
      </dgm:t>
    </dgm:pt>
    <dgm:pt modelId="{B1C1EA8D-01E8-46F3-B6EB-FBD708E979DB}" type="parTrans" cxnId="{021F362A-30FA-44AF-9360-679BB7D74406}">
      <dgm:prSet/>
      <dgm:spPr/>
      <dgm:t>
        <a:bodyPr/>
        <a:lstStyle/>
        <a:p>
          <a:endParaRPr lang="pt-PT"/>
        </a:p>
      </dgm:t>
    </dgm:pt>
    <dgm:pt modelId="{9811186A-E00D-4EEC-AB71-4A9950199F58}" type="sibTrans" cxnId="{021F362A-30FA-44AF-9360-679BB7D74406}">
      <dgm:prSet/>
      <dgm:spPr/>
      <dgm:t>
        <a:bodyPr/>
        <a:lstStyle/>
        <a:p>
          <a:endParaRPr lang="pt-PT"/>
        </a:p>
      </dgm:t>
    </dgm:pt>
    <dgm:pt modelId="{33EC6C2B-DE11-465F-A543-83F00ABA8D16}">
      <dgm:prSet custT="1"/>
      <dgm:spPr/>
      <dgm:t>
        <a:bodyPr/>
        <a:lstStyle/>
        <a:p>
          <a:pPr rtl="0">
            <a:lnSpc>
              <a:spcPts val="2600"/>
            </a:lnSpc>
            <a:buFont typeface="Arial" panose="020B0604020202020204" pitchFamily="34" charset="0"/>
            <a:buChar char="•"/>
          </a:pPr>
          <a:r>
            <a:rPr lang="pt-PT" sz="1700" dirty="0">
              <a:latin typeface="Calibri" panose="020F0502020204030204" pitchFamily="34" charset="0"/>
              <a:cs typeface="Calibri" panose="020F0502020204030204" pitchFamily="34" charset="0"/>
            </a:rPr>
            <a:t>Combater a inclusão social e económica promovendo a agricultura urbana comunitária;</a:t>
          </a:r>
        </a:p>
      </dgm:t>
    </dgm:pt>
    <dgm:pt modelId="{FC43DE22-D1A4-4E65-A581-91D03B70D3F2}" type="parTrans" cxnId="{CE661187-BAE8-4422-B6F3-615BE1D2ECE8}">
      <dgm:prSet/>
      <dgm:spPr/>
      <dgm:t>
        <a:bodyPr/>
        <a:lstStyle/>
        <a:p>
          <a:endParaRPr lang="pt-PT"/>
        </a:p>
      </dgm:t>
    </dgm:pt>
    <dgm:pt modelId="{840BB75F-A71D-4EA6-BBE1-50D605B31E05}" type="sibTrans" cxnId="{CE661187-BAE8-4422-B6F3-615BE1D2ECE8}">
      <dgm:prSet/>
      <dgm:spPr/>
      <dgm:t>
        <a:bodyPr/>
        <a:lstStyle/>
        <a:p>
          <a:endParaRPr lang="pt-PT"/>
        </a:p>
      </dgm:t>
    </dgm:pt>
    <dgm:pt modelId="{887E8378-7E4A-482A-909D-34F4A66A270D}">
      <dgm:prSet custT="1"/>
      <dgm:spPr/>
      <dgm:t>
        <a:bodyPr/>
        <a:lstStyle/>
        <a:p>
          <a:pPr rtl="0">
            <a:lnSpc>
              <a:spcPts val="2600"/>
            </a:lnSpc>
            <a:buFont typeface="Arial" panose="020B0604020202020204" pitchFamily="34" charset="0"/>
            <a:buChar char="•"/>
          </a:pPr>
          <a:r>
            <a:rPr lang="pt-PT" sz="1700" dirty="0">
              <a:latin typeface="Calibri" panose="020F0502020204030204" pitchFamily="34" charset="0"/>
              <a:cs typeface="Calibri" panose="020F0502020204030204" pitchFamily="34" charset="0"/>
            </a:rPr>
            <a:t>Revitalizar áreas urbanas desocupadas ou abandonadas utilizando as mesmas para agricultura.  </a:t>
          </a:r>
        </a:p>
      </dgm:t>
    </dgm:pt>
    <dgm:pt modelId="{E3B27CE9-E26D-4E6B-AC4D-972C0DAB6817}" type="parTrans" cxnId="{8568E1A4-CD5F-48B8-BD9E-3F6491838693}">
      <dgm:prSet/>
      <dgm:spPr/>
      <dgm:t>
        <a:bodyPr/>
        <a:lstStyle/>
        <a:p>
          <a:endParaRPr lang="pt-PT"/>
        </a:p>
      </dgm:t>
    </dgm:pt>
    <dgm:pt modelId="{6E9790C0-F848-499D-AA1D-A689DFDE9992}" type="sibTrans" cxnId="{8568E1A4-CD5F-48B8-BD9E-3F6491838693}">
      <dgm:prSet/>
      <dgm:spPr/>
      <dgm:t>
        <a:bodyPr/>
        <a:lstStyle/>
        <a:p>
          <a:endParaRPr lang="pt-PT"/>
        </a:p>
      </dgm:t>
    </dgm:pt>
    <dgm:pt modelId="{9BCDD882-9CFC-4A68-AC90-A8727D906DED}" type="pres">
      <dgm:prSet presAssocID="{BB8489E6-4726-4DE6-B305-9CF394F6F64F}" presName="Name0" presStyleCnt="0">
        <dgm:presLayoutVars>
          <dgm:dir/>
          <dgm:animLvl val="lvl"/>
          <dgm:resizeHandles val="exact"/>
        </dgm:presLayoutVars>
      </dgm:prSet>
      <dgm:spPr/>
    </dgm:pt>
    <dgm:pt modelId="{5F8A6B39-A2AB-4584-84CD-C00290C93229}" type="pres">
      <dgm:prSet presAssocID="{9604E5A9-53F8-46C5-8E73-EA7AB3B45D89}" presName="linNode" presStyleCnt="0"/>
      <dgm:spPr/>
    </dgm:pt>
    <dgm:pt modelId="{EF688837-F716-40E9-8BC0-F6C85BEC2799}" type="pres">
      <dgm:prSet presAssocID="{9604E5A9-53F8-46C5-8E73-EA7AB3B45D89}" presName="parentText" presStyleLbl="node1" presStyleIdx="0" presStyleCnt="1" custScaleX="50477" custScaleY="100098" custLinFactNeighborX="-10" custLinFactNeighborY="8011">
        <dgm:presLayoutVars>
          <dgm:chMax val="1"/>
          <dgm:bulletEnabled val="1"/>
        </dgm:presLayoutVars>
      </dgm:prSet>
      <dgm:spPr/>
    </dgm:pt>
    <dgm:pt modelId="{B01061DB-532A-46C3-AAF4-4A758FDE0B18}" type="pres">
      <dgm:prSet presAssocID="{9604E5A9-53F8-46C5-8E73-EA7AB3B45D89}" presName="descendantText" presStyleLbl="alignAccFollowNode1" presStyleIdx="0" presStyleCnt="1" custScaleX="139302" custScaleY="125000" custLinFactNeighborX="17" custLinFactNeighborY="10075">
        <dgm:presLayoutVars>
          <dgm:bulletEnabled val="1"/>
        </dgm:presLayoutVars>
      </dgm:prSet>
      <dgm:spPr/>
    </dgm:pt>
  </dgm:ptLst>
  <dgm:cxnLst>
    <dgm:cxn modelId="{BDC88B03-A874-4478-BC6E-D148799CDEE6}" type="presOf" srcId="{9604E5A9-53F8-46C5-8E73-EA7AB3B45D89}" destId="{EF688837-F716-40E9-8BC0-F6C85BEC2799}" srcOrd="0" destOrd="0" presId="urn:microsoft.com/office/officeart/2005/8/layout/vList5"/>
    <dgm:cxn modelId="{9D88F51A-9403-474E-80B7-D185A3BFFA3E}" type="presOf" srcId="{33EC6C2B-DE11-465F-A543-83F00ABA8D16}" destId="{B01061DB-532A-46C3-AAF4-4A758FDE0B18}" srcOrd="0" destOrd="1" presId="urn:microsoft.com/office/officeart/2005/8/layout/vList5"/>
    <dgm:cxn modelId="{021F362A-30FA-44AF-9360-679BB7D74406}" srcId="{9604E5A9-53F8-46C5-8E73-EA7AB3B45D89}" destId="{67A27C5F-CFD9-40CE-815B-D58214549B89}" srcOrd="0" destOrd="0" parTransId="{B1C1EA8D-01E8-46F3-B6EB-FBD708E979DB}" sibTransId="{9811186A-E00D-4EEC-AB71-4A9950199F58}"/>
    <dgm:cxn modelId="{CE661187-BAE8-4422-B6F3-615BE1D2ECE8}" srcId="{9604E5A9-53F8-46C5-8E73-EA7AB3B45D89}" destId="{33EC6C2B-DE11-465F-A543-83F00ABA8D16}" srcOrd="1" destOrd="0" parTransId="{FC43DE22-D1A4-4E65-A581-91D03B70D3F2}" sibTransId="{840BB75F-A71D-4EA6-BBE1-50D605B31E05}"/>
    <dgm:cxn modelId="{8568E1A4-CD5F-48B8-BD9E-3F6491838693}" srcId="{9604E5A9-53F8-46C5-8E73-EA7AB3B45D89}" destId="{887E8378-7E4A-482A-909D-34F4A66A270D}" srcOrd="2" destOrd="0" parTransId="{E3B27CE9-E26D-4E6B-AC4D-972C0DAB6817}" sibTransId="{6E9790C0-F848-499D-AA1D-A689DFDE9992}"/>
    <dgm:cxn modelId="{EB97D2D3-E042-4DB0-A077-979806F9EC21}" type="presOf" srcId="{BB8489E6-4726-4DE6-B305-9CF394F6F64F}" destId="{9BCDD882-9CFC-4A68-AC90-A8727D906DED}" srcOrd="0" destOrd="0" presId="urn:microsoft.com/office/officeart/2005/8/layout/vList5"/>
    <dgm:cxn modelId="{F3A302DB-31E1-4B18-A54C-B23C9BA037F1}" srcId="{BB8489E6-4726-4DE6-B305-9CF394F6F64F}" destId="{9604E5A9-53F8-46C5-8E73-EA7AB3B45D89}" srcOrd="0" destOrd="0" parTransId="{9B088A97-B8CA-4EF3-9DCA-6528A9587C36}" sibTransId="{18205DF5-8024-49FC-A203-7AF67B1921B0}"/>
    <dgm:cxn modelId="{2241D3E1-AFF2-4ADA-8EBF-203EED9A550E}" type="presOf" srcId="{887E8378-7E4A-482A-909D-34F4A66A270D}" destId="{B01061DB-532A-46C3-AAF4-4A758FDE0B18}" srcOrd="0" destOrd="2" presId="urn:microsoft.com/office/officeart/2005/8/layout/vList5"/>
    <dgm:cxn modelId="{78DE94F0-17B2-49D6-B2E8-B3FADC4BADDF}" type="presOf" srcId="{67A27C5F-CFD9-40CE-815B-D58214549B89}" destId="{B01061DB-532A-46C3-AAF4-4A758FDE0B18}" srcOrd="0" destOrd="0" presId="urn:microsoft.com/office/officeart/2005/8/layout/vList5"/>
    <dgm:cxn modelId="{1F4C722C-29E7-46EC-8D84-AC15A0E2EE73}" type="presParOf" srcId="{9BCDD882-9CFC-4A68-AC90-A8727D906DED}" destId="{5F8A6B39-A2AB-4584-84CD-C00290C93229}" srcOrd="0" destOrd="0" presId="urn:microsoft.com/office/officeart/2005/8/layout/vList5"/>
    <dgm:cxn modelId="{65F8D59D-50E9-4E65-8687-E85798F05278}" type="presParOf" srcId="{5F8A6B39-A2AB-4584-84CD-C00290C93229}" destId="{EF688837-F716-40E9-8BC0-F6C85BEC2799}" srcOrd="0" destOrd="0" presId="urn:microsoft.com/office/officeart/2005/8/layout/vList5"/>
    <dgm:cxn modelId="{CA76A62B-4BF7-4E5E-BC62-077A2EEDCFE2}" type="presParOf" srcId="{5F8A6B39-A2AB-4584-84CD-C00290C93229}" destId="{B01061DB-532A-46C3-AAF4-4A758FDE0B1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8489E6-4726-4DE6-B305-9CF394F6F6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B1D15CFB-724D-4F1F-A1BC-8F18CA15A514}">
      <dgm:prSet custT="1"/>
      <dgm:spPr/>
      <dgm:t>
        <a:bodyPr/>
        <a:lstStyle/>
        <a:p>
          <a:pPr rtl="0"/>
          <a:r>
            <a:rPr lang="pt-PT" sz="1800" dirty="0"/>
            <a:t>Destinatários: </a:t>
          </a:r>
        </a:p>
      </dgm:t>
    </dgm:pt>
    <dgm:pt modelId="{02D8FBED-A787-464D-9E0F-13C72E91D1DD}" type="parTrans" cxnId="{50A5F239-F346-4E53-AB0B-8D077FF30ADB}">
      <dgm:prSet/>
      <dgm:spPr/>
      <dgm:t>
        <a:bodyPr/>
        <a:lstStyle/>
        <a:p>
          <a:endParaRPr lang="pt-PT" sz="1800"/>
        </a:p>
      </dgm:t>
    </dgm:pt>
    <dgm:pt modelId="{5D694D99-D0A3-467C-8F64-9456CBE68E1F}" type="sibTrans" cxnId="{50A5F239-F346-4E53-AB0B-8D077FF30ADB}">
      <dgm:prSet/>
      <dgm:spPr/>
      <dgm:t>
        <a:bodyPr/>
        <a:lstStyle/>
        <a:p>
          <a:endParaRPr lang="pt-PT" sz="1800"/>
        </a:p>
      </dgm:t>
    </dgm:pt>
    <dgm:pt modelId="{BD919D13-FFFC-4D99-A66A-8B4397D22918}">
      <dgm:prSet custT="1"/>
      <dgm:spPr/>
      <dgm:t>
        <a:bodyPr/>
        <a:lstStyle/>
        <a:p>
          <a:pPr rtl="0"/>
          <a:r>
            <a:rPr lang="pt-PT" sz="1800" dirty="0"/>
            <a:t>Metodologia/</a:t>
          </a:r>
        </a:p>
        <a:p>
          <a:pPr rtl="0"/>
          <a:r>
            <a:rPr lang="pt-PT" sz="1800" dirty="0"/>
            <a:t>Processo de Implementação: </a:t>
          </a:r>
        </a:p>
      </dgm:t>
    </dgm:pt>
    <dgm:pt modelId="{2A63670E-D7C1-4CEA-9D7B-8DC3B82C611E}" type="parTrans" cxnId="{5B69AB7C-E1A7-4C3D-B90B-692277434748}">
      <dgm:prSet/>
      <dgm:spPr/>
      <dgm:t>
        <a:bodyPr/>
        <a:lstStyle/>
        <a:p>
          <a:endParaRPr lang="pt-PT" sz="1800"/>
        </a:p>
      </dgm:t>
    </dgm:pt>
    <dgm:pt modelId="{D425A964-BA98-41C0-A1A7-C2BE2CB22079}" type="sibTrans" cxnId="{5B69AB7C-E1A7-4C3D-B90B-692277434748}">
      <dgm:prSet/>
      <dgm:spPr/>
      <dgm:t>
        <a:bodyPr/>
        <a:lstStyle/>
        <a:p>
          <a:endParaRPr lang="pt-PT" sz="1800"/>
        </a:p>
      </dgm:t>
    </dgm:pt>
    <dgm:pt modelId="{4336BDE1-33C2-4344-A28F-583C453D63AA}">
      <dgm:prSet custT="1"/>
      <dgm:spPr/>
      <dgm:t>
        <a:bodyPr/>
        <a:lstStyle/>
        <a:p>
          <a:r>
            <a:rPr lang="pt-PT" sz="1800" dirty="0">
              <a:latin typeface="Calibri" panose="020F0502020204030204" pitchFamily="34" charset="0"/>
              <a:cs typeface="Calibri" panose="020F0502020204030204" pitchFamily="34" charset="0"/>
            </a:rPr>
            <a:t>Toda a população residente da AMP</a:t>
          </a:r>
        </a:p>
      </dgm:t>
    </dgm:pt>
    <dgm:pt modelId="{8936915E-C142-4A92-B47E-97BB7CCBB13E}" type="parTrans" cxnId="{C3C6341F-1F64-4E1E-930E-56CFE930A8B4}">
      <dgm:prSet/>
      <dgm:spPr/>
      <dgm:t>
        <a:bodyPr/>
        <a:lstStyle/>
        <a:p>
          <a:endParaRPr lang="pt-PT" sz="1800"/>
        </a:p>
      </dgm:t>
    </dgm:pt>
    <dgm:pt modelId="{9CC687A3-BA62-4935-B561-680E56653549}" type="sibTrans" cxnId="{C3C6341F-1F64-4E1E-930E-56CFE930A8B4}">
      <dgm:prSet/>
      <dgm:spPr/>
      <dgm:t>
        <a:bodyPr/>
        <a:lstStyle/>
        <a:p>
          <a:endParaRPr lang="pt-PT" sz="1800"/>
        </a:p>
      </dgm:t>
    </dgm:pt>
    <dgm:pt modelId="{562760EC-E026-4A5E-B619-4599DA57461E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pt-PT" sz="1800" dirty="0">
              <a:latin typeface="Calibri" panose="020F0502020204030204" pitchFamily="34" charset="0"/>
              <a:cs typeface="Calibri" panose="020F0502020204030204" pitchFamily="34" charset="0"/>
            </a:rPr>
            <a:t>Um processo de promoção da agricultura, tal como prevemos no âmbito desta ação, é determinante para a formação e desenvolvimento da consciência crítica da população a respeito da sustentabilidade e dos produtos biológicos, em prol de uma alimentação mais saudável;</a:t>
          </a:r>
        </a:p>
      </dgm:t>
    </dgm:pt>
    <dgm:pt modelId="{185E08D0-A004-4381-8D63-8026704AA2F9}" type="parTrans" cxnId="{5578322A-B16D-4EED-8FCC-00A8426A2C8D}">
      <dgm:prSet/>
      <dgm:spPr/>
      <dgm:t>
        <a:bodyPr/>
        <a:lstStyle/>
        <a:p>
          <a:endParaRPr lang="pt-PT" sz="1800"/>
        </a:p>
      </dgm:t>
    </dgm:pt>
    <dgm:pt modelId="{1ED4AA3A-8461-4D0B-9F2D-C0BC0C92C72D}" type="sibTrans" cxnId="{5578322A-B16D-4EED-8FCC-00A8426A2C8D}">
      <dgm:prSet/>
      <dgm:spPr/>
      <dgm:t>
        <a:bodyPr/>
        <a:lstStyle/>
        <a:p>
          <a:endParaRPr lang="pt-PT" sz="1800"/>
        </a:p>
      </dgm:t>
    </dgm:pt>
    <dgm:pt modelId="{8549ECE5-2B69-4BB4-91FF-83578D85B899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pt-PT" sz="1800" dirty="0">
              <a:latin typeface="Calibri" panose="020F0502020204030204" pitchFamily="34" charset="0"/>
              <a:cs typeface="Calibri" panose="020F0502020204030204" pitchFamily="34" charset="0"/>
            </a:rPr>
            <a:t>Esta ação é configurada pela participação, o que significa que as pessoas deverão decidir o que querem cultivar, discutindo ideias e processos mutuamente;</a:t>
          </a:r>
        </a:p>
      </dgm:t>
    </dgm:pt>
    <dgm:pt modelId="{4E81B9EE-02B2-4370-B3D8-095530970401}" type="parTrans" cxnId="{4FE7874F-22C4-49B5-A836-E746EA430D1E}">
      <dgm:prSet/>
      <dgm:spPr/>
      <dgm:t>
        <a:bodyPr/>
        <a:lstStyle/>
        <a:p>
          <a:endParaRPr lang="pt-PT" sz="1800"/>
        </a:p>
      </dgm:t>
    </dgm:pt>
    <dgm:pt modelId="{C2B3EE3A-3955-4144-8C13-9A70C63164A8}" type="sibTrans" cxnId="{4FE7874F-22C4-49B5-A836-E746EA430D1E}">
      <dgm:prSet/>
      <dgm:spPr/>
      <dgm:t>
        <a:bodyPr/>
        <a:lstStyle/>
        <a:p>
          <a:endParaRPr lang="pt-PT" sz="1800"/>
        </a:p>
      </dgm:t>
    </dgm:pt>
    <dgm:pt modelId="{5E4B0CC9-4200-441F-8BAD-C5E36002C7A8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pt-PT" sz="1800" dirty="0">
              <a:latin typeface="Calibri" panose="020F0502020204030204" pitchFamily="34" charset="0"/>
              <a:cs typeface="Calibri" panose="020F0502020204030204" pitchFamily="34" charset="0"/>
            </a:rPr>
            <a:t>Trabalho de exterior, com vista ao contacto e mobilização da população alvo;</a:t>
          </a:r>
        </a:p>
      </dgm:t>
    </dgm:pt>
    <dgm:pt modelId="{74DCFE56-4024-4A50-87F4-9994FBDBBF99}" type="parTrans" cxnId="{459AD248-6695-48EB-9E8A-BF3724C3A926}">
      <dgm:prSet/>
      <dgm:spPr/>
      <dgm:t>
        <a:bodyPr/>
        <a:lstStyle/>
        <a:p>
          <a:endParaRPr lang="pt-PT" sz="1800"/>
        </a:p>
      </dgm:t>
    </dgm:pt>
    <dgm:pt modelId="{966D8DE8-4D01-4DD3-9407-540171F17145}" type="sibTrans" cxnId="{459AD248-6695-48EB-9E8A-BF3724C3A926}">
      <dgm:prSet/>
      <dgm:spPr/>
      <dgm:t>
        <a:bodyPr/>
        <a:lstStyle/>
        <a:p>
          <a:endParaRPr lang="pt-PT" sz="1800"/>
        </a:p>
      </dgm:t>
    </dgm:pt>
    <dgm:pt modelId="{5DD1A795-A687-4CD4-AEB0-CE7948F00D78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pt-PT" sz="1800" dirty="0">
              <a:latin typeface="Calibri" panose="020F0502020204030204" pitchFamily="34" charset="0"/>
              <a:cs typeface="Calibri" panose="020F0502020204030204" pitchFamily="34" charset="0"/>
            </a:rPr>
            <a:t>Articulação com a Autoridade local, no sentido de identificar e preparar os possíveis locais para a prática da agricultura;</a:t>
          </a:r>
        </a:p>
      </dgm:t>
    </dgm:pt>
    <dgm:pt modelId="{4474066B-623C-43EE-8FD0-5E5CD1943BE5}" type="parTrans" cxnId="{A1622A6A-8C1C-477B-BB17-D9E3ECB05D40}">
      <dgm:prSet/>
      <dgm:spPr/>
      <dgm:t>
        <a:bodyPr/>
        <a:lstStyle/>
        <a:p>
          <a:endParaRPr lang="pt-PT" sz="1800"/>
        </a:p>
      </dgm:t>
    </dgm:pt>
    <dgm:pt modelId="{BED89616-C3AE-4886-A7C6-788AB165CD1A}" type="sibTrans" cxnId="{A1622A6A-8C1C-477B-BB17-D9E3ECB05D40}">
      <dgm:prSet/>
      <dgm:spPr/>
      <dgm:t>
        <a:bodyPr/>
        <a:lstStyle/>
        <a:p>
          <a:endParaRPr lang="pt-PT" sz="1800"/>
        </a:p>
      </dgm:t>
    </dgm:pt>
    <dgm:pt modelId="{62FD5FCF-1730-4ACF-A618-5F3877CE2A47}">
      <dgm:prSet custT="1"/>
      <dgm:spPr/>
      <dgm:t>
        <a:bodyPr/>
        <a:lstStyle/>
        <a:p>
          <a:pPr>
            <a:lnSpc>
              <a:spcPct val="90000"/>
            </a:lnSpc>
          </a:pPr>
          <a:endParaRPr lang="pt-PT" sz="1800" dirty="0"/>
        </a:p>
      </dgm:t>
    </dgm:pt>
    <dgm:pt modelId="{8C481894-18D5-4FAF-9CF9-97462DD55E36}" type="parTrans" cxnId="{61B9B365-4E27-42BD-B458-ECDDE4F72119}">
      <dgm:prSet/>
      <dgm:spPr/>
      <dgm:t>
        <a:bodyPr/>
        <a:lstStyle/>
        <a:p>
          <a:endParaRPr lang="pt-PT"/>
        </a:p>
      </dgm:t>
    </dgm:pt>
    <dgm:pt modelId="{156440E2-9EE2-4497-AB03-64B0E396D88A}" type="sibTrans" cxnId="{61B9B365-4E27-42BD-B458-ECDDE4F72119}">
      <dgm:prSet/>
      <dgm:spPr/>
      <dgm:t>
        <a:bodyPr/>
        <a:lstStyle/>
        <a:p>
          <a:endParaRPr lang="pt-PT"/>
        </a:p>
      </dgm:t>
    </dgm:pt>
    <dgm:pt modelId="{FB77AD32-44F3-4990-B17B-CF3F84A91A3F}">
      <dgm:prSet custT="1"/>
      <dgm:spPr/>
      <dgm:t>
        <a:bodyPr/>
        <a:lstStyle/>
        <a:p>
          <a:r>
            <a:rPr lang="pt-PT" sz="1800" dirty="0">
              <a:latin typeface="Calibri" panose="020F0502020204030204" pitchFamily="34" charset="0"/>
              <a:cs typeface="Calibri" panose="020F0502020204030204" pitchFamily="34" charset="0"/>
            </a:rPr>
            <a:t>Todos os que pretendam ocupar o seu tempo livre e aprender sobre a agricultura</a:t>
          </a:r>
        </a:p>
      </dgm:t>
    </dgm:pt>
    <dgm:pt modelId="{7D979E1B-446A-44D2-AA13-0BEF656495A2}" type="parTrans" cxnId="{8E413152-2267-4AFF-9E73-33553DEE4F55}">
      <dgm:prSet/>
      <dgm:spPr/>
      <dgm:t>
        <a:bodyPr/>
        <a:lstStyle/>
        <a:p>
          <a:endParaRPr lang="pt-PT"/>
        </a:p>
      </dgm:t>
    </dgm:pt>
    <dgm:pt modelId="{AD8E75CE-1772-485D-A4C2-7B2E547B7416}" type="sibTrans" cxnId="{8E413152-2267-4AFF-9E73-33553DEE4F55}">
      <dgm:prSet/>
      <dgm:spPr/>
      <dgm:t>
        <a:bodyPr/>
        <a:lstStyle/>
        <a:p>
          <a:endParaRPr lang="pt-PT"/>
        </a:p>
      </dgm:t>
    </dgm:pt>
    <dgm:pt modelId="{051E77ED-4DB2-430B-80D7-AEB181428430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pt-PT" sz="1800" dirty="0">
              <a:latin typeface="Calibri" panose="020F0502020204030204" pitchFamily="34" charset="0"/>
              <a:cs typeface="Calibri" panose="020F0502020204030204" pitchFamily="34" charset="0"/>
            </a:rPr>
            <a:t>Apresentação da proposta de parceria aos donos dos terrenos privados com a colaboração da autarquia;</a:t>
          </a:r>
        </a:p>
      </dgm:t>
    </dgm:pt>
    <dgm:pt modelId="{5CF432F5-16A2-4FF3-A04B-4E1BB4AAA233}" type="parTrans" cxnId="{F35F578C-C234-44E1-95E6-B853B46FF700}">
      <dgm:prSet/>
      <dgm:spPr/>
      <dgm:t>
        <a:bodyPr/>
        <a:lstStyle/>
        <a:p>
          <a:endParaRPr lang="pt-PT"/>
        </a:p>
      </dgm:t>
    </dgm:pt>
    <dgm:pt modelId="{7883C815-EE0C-4E0C-BD35-6F0873A196C4}" type="sibTrans" cxnId="{F35F578C-C234-44E1-95E6-B853B46FF700}">
      <dgm:prSet/>
      <dgm:spPr/>
      <dgm:t>
        <a:bodyPr/>
        <a:lstStyle/>
        <a:p>
          <a:endParaRPr lang="pt-PT"/>
        </a:p>
      </dgm:t>
    </dgm:pt>
    <dgm:pt modelId="{FFF64523-CBFE-4966-BC10-580812034B6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pt-PT" sz="1800" dirty="0">
              <a:latin typeface="Calibri" panose="020F0502020204030204" pitchFamily="34" charset="0"/>
              <a:cs typeface="Calibri" panose="020F0502020204030204" pitchFamily="34" charset="0"/>
            </a:rPr>
            <a:t>Formação à comunidade sobre a pratica da agricultura urbana.</a:t>
          </a:r>
        </a:p>
      </dgm:t>
    </dgm:pt>
    <dgm:pt modelId="{33AED4C1-52C2-421F-921F-4B5943DC2A94}" type="parTrans" cxnId="{EB7BE976-F218-44CB-B523-742B06508BFF}">
      <dgm:prSet/>
      <dgm:spPr/>
      <dgm:t>
        <a:bodyPr/>
        <a:lstStyle/>
        <a:p>
          <a:endParaRPr lang="pt-PT"/>
        </a:p>
      </dgm:t>
    </dgm:pt>
    <dgm:pt modelId="{A43484B0-5D35-4B42-A863-1A8346878E5F}" type="sibTrans" cxnId="{EB7BE976-F218-44CB-B523-742B06508BFF}">
      <dgm:prSet/>
      <dgm:spPr/>
      <dgm:t>
        <a:bodyPr/>
        <a:lstStyle/>
        <a:p>
          <a:endParaRPr lang="pt-PT"/>
        </a:p>
      </dgm:t>
    </dgm:pt>
    <dgm:pt modelId="{67E2B086-E0B5-46D1-B3BE-338EDC6EFAF1}">
      <dgm:prSet custT="1"/>
      <dgm:spPr/>
      <dgm:t>
        <a:bodyPr/>
        <a:lstStyle/>
        <a:p>
          <a:r>
            <a:rPr lang="pt-PT" sz="1800" dirty="0">
              <a:latin typeface="Calibri" panose="020F0502020204030204" pitchFamily="34" charset="0"/>
              <a:cs typeface="Calibri" panose="020F0502020204030204" pitchFamily="34" charset="0"/>
            </a:rPr>
            <a:t>Idosos e desocupados</a:t>
          </a:r>
        </a:p>
      </dgm:t>
    </dgm:pt>
    <dgm:pt modelId="{57F10B22-9A02-4F64-AED0-33053A758EE2}" type="parTrans" cxnId="{DF99CCBD-85F4-42D2-BE5A-EA21ABE23F27}">
      <dgm:prSet/>
      <dgm:spPr/>
      <dgm:t>
        <a:bodyPr/>
        <a:lstStyle/>
        <a:p>
          <a:endParaRPr lang="pt-PT"/>
        </a:p>
      </dgm:t>
    </dgm:pt>
    <dgm:pt modelId="{58B77654-BBBA-4D28-8D15-130F57958960}" type="sibTrans" cxnId="{DF99CCBD-85F4-42D2-BE5A-EA21ABE23F27}">
      <dgm:prSet/>
      <dgm:spPr/>
      <dgm:t>
        <a:bodyPr/>
        <a:lstStyle/>
        <a:p>
          <a:endParaRPr lang="pt-PT"/>
        </a:p>
      </dgm:t>
    </dgm:pt>
    <dgm:pt modelId="{9BCDD882-9CFC-4A68-AC90-A8727D906DED}" type="pres">
      <dgm:prSet presAssocID="{BB8489E6-4726-4DE6-B305-9CF394F6F64F}" presName="Name0" presStyleCnt="0">
        <dgm:presLayoutVars>
          <dgm:dir/>
          <dgm:animLvl val="lvl"/>
          <dgm:resizeHandles val="exact"/>
        </dgm:presLayoutVars>
      </dgm:prSet>
      <dgm:spPr/>
    </dgm:pt>
    <dgm:pt modelId="{BB3052D4-04D3-4222-9BA3-A95A77482CFB}" type="pres">
      <dgm:prSet presAssocID="{B1D15CFB-724D-4F1F-A1BC-8F18CA15A514}" presName="linNode" presStyleCnt="0"/>
      <dgm:spPr/>
    </dgm:pt>
    <dgm:pt modelId="{1239CC91-1DB7-47D1-A250-CE5D0681808B}" type="pres">
      <dgm:prSet presAssocID="{B1D15CFB-724D-4F1F-A1BC-8F18CA15A514}" presName="parentText" presStyleLbl="node1" presStyleIdx="0" presStyleCnt="2" custScaleX="54950" custScaleY="31935" custLinFactNeighborX="-10336" custLinFactNeighborY="-1491">
        <dgm:presLayoutVars>
          <dgm:chMax val="1"/>
          <dgm:bulletEnabled val="1"/>
        </dgm:presLayoutVars>
      </dgm:prSet>
      <dgm:spPr/>
    </dgm:pt>
    <dgm:pt modelId="{C3080FAA-C471-4381-B4FD-51A268BB7AA1}" type="pres">
      <dgm:prSet presAssocID="{B1D15CFB-724D-4F1F-A1BC-8F18CA15A514}" presName="descendantText" presStyleLbl="alignAccFollowNode1" presStyleIdx="0" presStyleCnt="2" custScaleX="133339" custScaleY="31935" custLinFactNeighborX="0">
        <dgm:presLayoutVars>
          <dgm:bulletEnabled val="1"/>
        </dgm:presLayoutVars>
      </dgm:prSet>
      <dgm:spPr/>
    </dgm:pt>
    <dgm:pt modelId="{F233DD72-8ED2-4B33-B11B-33D1018F48A9}" type="pres">
      <dgm:prSet presAssocID="{5D694D99-D0A3-467C-8F64-9456CBE68E1F}" presName="sp" presStyleCnt="0"/>
      <dgm:spPr/>
    </dgm:pt>
    <dgm:pt modelId="{AAF1D376-4F94-4971-A9A7-22BE27411A7E}" type="pres">
      <dgm:prSet presAssocID="{BD919D13-FFFC-4D99-A66A-8B4397D22918}" presName="linNode" presStyleCnt="0"/>
      <dgm:spPr/>
    </dgm:pt>
    <dgm:pt modelId="{D1BA7557-BD3D-4DF8-A5DA-1A833E5E40E0}" type="pres">
      <dgm:prSet presAssocID="{BD919D13-FFFC-4D99-A66A-8B4397D22918}" presName="parentText" presStyleLbl="node1" presStyleIdx="1" presStyleCnt="2" custScaleX="54896" custScaleY="159660" custLinFactNeighborX="-11" custLinFactNeighborY="-1491">
        <dgm:presLayoutVars>
          <dgm:chMax val="1"/>
          <dgm:bulletEnabled val="1"/>
        </dgm:presLayoutVars>
      </dgm:prSet>
      <dgm:spPr/>
    </dgm:pt>
    <dgm:pt modelId="{BEF8AC0F-EEE2-4907-943B-32FD9259EC00}" type="pres">
      <dgm:prSet presAssocID="{BD919D13-FFFC-4D99-A66A-8B4397D22918}" presName="descendantText" presStyleLbl="alignAccFollowNode1" presStyleIdx="1" presStyleCnt="2" custScaleX="133339" custScaleY="199086" custLinFactNeighborX="0">
        <dgm:presLayoutVars>
          <dgm:bulletEnabled val="1"/>
        </dgm:presLayoutVars>
      </dgm:prSet>
      <dgm:spPr/>
    </dgm:pt>
  </dgm:ptLst>
  <dgm:cxnLst>
    <dgm:cxn modelId="{4A429601-0DB6-4DB9-964D-612E3CEB6465}" type="presOf" srcId="{4336BDE1-33C2-4344-A28F-583C453D63AA}" destId="{C3080FAA-C471-4381-B4FD-51A268BB7AA1}" srcOrd="0" destOrd="0" presId="urn:microsoft.com/office/officeart/2005/8/layout/vList5"/>
    <dgm:cxn modelId="{C3C6341F-1F64-4E1E-930E-56CFE930A8B4}" srcId="{B1D15CFB-724D-4F1F-A1BC-8F18CA15A514}" destId="{4336BDE1-33C2-4344-A28F-583C453D63AA}" srcOrd="0" destOrd="0" parTransId="{8936915E-C142-4A92-B47E-97BB7CCBB13E}" sibTransId="{9CC687A3-BA62-4935-B561-680E56653549}"/>
    <dgm:cxn modelId="{5578322A-B16D-4EED-8FCC-00A8426A2C8D}" srcId="{BD919D13-FFFC-4D99-A66A-8B4397D22918}" destId="{562760EC-E026-4A5E-B619-4599DA57461E}" srcOrd="0" destOrd="0" parTransId="{185E08D0-A004-4381-8D63-8026704AA2F9}" sibTransId="{1ED4AA3A-8461-4D0B-9F2D-C0BC0C92C72D}"/>
    <dgm:cxn modelId="{6596AD38-6BCC-4EDC-B552-D94154C1C9FD}" type="presOf" srcId="{FB77AD32-44F3-4990-B17B-CF3F84A91A3F}" destId="{C3080FAA-C471-4381-B4FD-51A268BB7AA1}" srcOrd="0" destOrd="2" presId="urn:microsoft.com/office/officeart/2005/8/layout/vList5"/>
    <dgm:cxn modelId="{50A5F239-F346-4E53-AB0B-8D077FF30ADB}" srcId="{BB8489E6-4726-4DE6-B305-9CF394F6F64F}" destId="{B1D15CFB-724D-4F1F-A1BC-8F18CA15A514}" srcOrd="0" destOrd="0" parTransId="{02D8FBED-A787-464D-9E0F-13C72E91D1DD}" sibTransId="{5D694D99-D0A3-467C-8F64-9456CBE68E1F}"/>
    <dgm:cxn modelId="{0914235F-2A59-47D8-9C88-F69A0FD8BABE}" type="presOf" srcId="{5E4B0CC9-4200-441F-8BAD-C5E36002C7A8}" destId="{BEF8AC0F-EEE2-4907-943B-32FD9259EC00}" srcOrd="0" destOrd="2" presId="urn:microsoft.com/office/officeart/2005/8/layout/vList5"/>
    <dgm:cxn modelId="{61B9B365-4E27-42BD-B458-ECDDE4F72119}" srcId="{BD919D13-FFFC-4D99-A66A-8B4397D22918}" destId="{62FD5FCF-1730-4ACF-A618-5F3877CE2A47}" srcOrd="6" destOrd="0" parTransId="{8C481894-18D5-4FAF-9CF9-97462DD55E36}" sibTransId="{156440E2-9EE2-4497-AB03-64B0E396D88A}"/>
    <dgm:cxn modelId="{459AD248-6695-48EB-9E8A-BF3724C3A926}" srcId="{BD919D13-FFFC-4D99-A66A-8B4397D22918}" destId="{5E4B0CC9-4200-441F-8BAD-C5E36002C7A8}" srcOrd="2" destOrd="0" parTransId="{74DCFE56-4024-4A50-87F4-9994FBDBBF99}" sibTransId="{966D8DE8-4D01-4DD3-9407-540171F17145}"/>
    <dgm:cxn modelId="{A1622A6A-8C1C-477B-BB17-D9E3ECB05D40}" srcId="{BD919D13-FFFC-4D99-A66A-8B4397D22918}" destId="{5DD1A795-A687-4CD4-AEB0-CE7948F00D78}" srcOrd="3" destOrd="0" parTransId="{4474066B-623C-43EE-8FD0-5E5CD1943BE5}" sibTransId="{BED89616-C3AE-4886-A7C6-788AB165CD1A}"/>
    <dgm:cxn modelId="{F5CC0D4B-F9B4-4CF9-A0F1-4CEBC9D915C6}" type="presOf" srcId="{FFF64523-CBFE-4966-BC10-580812034B6D}" destId="{BEF8AC0F-EEE2-4907-943B-32FD9259EC00}" srcOrd="0" destOrd="5" presId="urn:microsoft.com/office/officeart/2005/8/layout/vList5"/>
    <dgm:cxn modelId="{4FE7874F-22C4-49B5-A836-E746EA430D1E}" srcId="{BD919D13-FFFC-4D99-A66A-8B4397D22918}" destId="{8549ECE5-2B69-4BB4-91FF-83578D85B899}" srcOrd="1" destOrd="0" parTransId="{4E81B9EE-02B2-4370-B3D8-095530970401}" sibTransId="{C2B3EE3A-3955-4144-8C13-9A70C63164A8}"/>
    <dgm:cxn modelId="{20760150-E9AF-4880-883C-7A8556E7A179}" type="presOf" srcId="{B1D15CFB-724D-4F1F-A1BC-8F18CA15A514}" destId="{1239CC91-1DB7-47D1-A250-CE5D0681808B}" srcOrd="0" destOrd="0" presId="urn:microsoft.com/office/officeart/2005/8/layout/vList5"/>
    <dgm:cxn modelId="{8E413152-2267-4AFF-9E73-33553DEE4F55}" srcId="{B1D15CFB-724D-4F1F-A1BC-8F18CA15A514}" destId="{FB77AD32-44F3-4990-B17B-CF3F84A91A3F}" srcOrd="2" destOrd="0" parTransId="{7D979E1B-446A-44D2-AA13-0BEF656495A2}" sibTransId="{AD8E75CE-1772-485D-A4C2-7B2E547B7416}"/>
    <dgm:cxn modelId="{3C85F675-0E72-4A6D-A7DA-C237E76C1611}" type="presOf" srcId="{562760EC-E026-4A5E-B619-4599DA57461E}" destId="{BEF8AC0F-EEE2-4907-943B-32FD9259EC00}" srcOrd="0" destOrd="0" presId="urn:microsoft.com/office/officeart/2005/8/layout/vList5"/>
    <dgm:cxn modelId="{1F345456-13EF-47CC-8CC7-E5F9136D1D4C}" type="presOf" srcId="{67E2B086-E0B5-46D1-B3BE-338EDC6EFAF1}" destId="{C3080FAA-C471-4381-B4FD-51A268BB7AA1}" srcOrd="0" destOrd="1" presId="urn:microsoft.com/office/officeart/2005/8/layout/vList5"/>
    <dgm:cxn modelId="{EB7BE976-F218-44CB-B523-742B06508BFF}" srcId="{BD919D13-FFFC-4D99-A66A-8B4397D22918}" destId="{FFF64523-CBFE-4966-BC10-580812034B6D}" srcOrd="5" destOrd="0" parTransId="{33AED4C1-52C2-421F-921F-4B5943DC2A94}" sibTransId="{A43484B0-5D35-4B42-A863-1A8346878E5F}"/>
    <dgm:cxn modelId="{5B69AB7C-E1A7-4C3D-B90B-692277434748}" srcId="{BB8489E6-4726-4DE6-B305-9CF394F6F64F}" destId="{BD919D13-FFFC-4D99-A66A-8B4397D22918}" srcOrd="1" destOrd="0" parTransId="{2A63670E-D7C1-4CEA-9D7B-8DC3B82C611E}" sibTransId="{D425A964-BA98-41C0-A1A7-C2BE2CB22079}"/>
    <dgm:cxn modelId="{4DDD2082-9721-4DBE-B5C1-1F2A7955D806}" type="presOf" srcId="{BD919D13-FFFC-4D99-A66A-8B4397D22918}" destId="{D1BA7557-BD3D-4DF8-A5DA-1A833E5E40E0}" srcOrd="0" destOrd="0" presId="urn:microsoft.com/office/officeart/2005/8/layout/vList5"/>
    <dgm:cxn modelId="{F35F578C-C234-44E1-95E6-B853B46FF700}" srcId="{BD919D13-FFFC-4D99-A66A-8B4397D22918}" destId="{051E77ED-4DB2-430B-80D7-AEB181428430}" srcOrd="4" destOrd="0" parTransId="{5CF432F5-16A2-4FF3-A04B-4E1BB4AAA233}" sibTransId="{7883C815-EE0C-4E0C-BD35-6F0873A196C4}"/>
    <dgm:cxn modelId="{C79E0A91-EA66-4A6B-990A-D079F85B3455}" type="presOf" srcId="{5DD1A795-A687-4CD4-AEB0-CE7948F00D78}" destId="{BEF8AC0F-EEE2-4907-943B-32FD9259EC00}" srcOrd="0" destOrd="3" presId="urn:microsoft.com/office/officeart/2005/8/layout/vList5"/>
    <dgm:cxn modelId="{C6BF9593-4E31-4EEE-8E8C-6190E0DD58F9}" type="presOf" srcId="{8549ECE5-2B69-4BB4-91FF-83578D85B899}" destId="{BEF8AC0F-EEE2-4907-943B-32FD9259EC00}" srcOrd="0" destOrd="1" presId="urn:microsoft.com/office/officeart/2005/8/layout/vList5"/>
    <dgm:cxn modelId="{DF99CCBD-85F4-42D2-BE5A-EA21ABE23F27}" srcId="{B1D15CFB-724D-4F1F-A1BC-8F18CA15A514}" destId="{67E2B086-E0B5-46D1-B3BE-338EDC6EFAF1}" srcOrd="1" destOrd="0" parTransId="{57F10B22-9A02-4F64-AED0-33053A758EE2}" sibTransId="{58B77654-BBBA-4D28-8D15-130F57958960}"/>
    <dgm:cxn modelId="{C2BAABBF-8EC6-4899-ABFC-46022F73207A}" type="presOf" srcId="{62FD5FCF-1730-4ACF-A618-5F3877CE2A47}" destId="{BEF8AC0F-EEE2-4907-943B-32FD9259EC00}" srcOrd="0" destOrd="6" presId="urn:microsoft.com/office/officeart/2005/8/layout/vList5"/>
    <dgm:cxn modelId="{EF89A0CC-A3FB-45F5-8BAD-80BF5EA16CC1}" type="presOf" srcId="{BB8489E6-4726-4DE6-B305-9CF394F6F64F}" destId="{9BCDD882-9CFC-4A68-AC90-A8727D906DED}" srcOrd="0" destOrd="0" presId="urn:microsoft.com/office/officeart/2005/8/layout/vList5"/>
    <dgm:cxn modelId="{0BA789D6-5AD6-4678-928C-EF5C1395D0F8}" type="presOf" srcId="{051E77ED-4DB2-430B-80D7-AEB181428430}" destId="{BEF8AC0F-EEE2-4907-943B-32FD9259EC00}" srcOrd="0" destOrd="4" presId="urn:microsoft.com/office/officeart/2005/8/layout/vList5"/>
    <dgm:cxn modelId="{9A11E902-2A1A-4477-9489-F0CECE9424FC}" type="presParOf" srcId="{9BCDD882-9CFC-4A68-AC90-A8727D906DED}" destId="{BB3052D4-04D3-4222-9BA3-A95A77482CFB}" srcOrd="0" destOrd="0" presId="urn:microsoft.com/office/officeart/2005/8/layout/vList5"/>
    <dgm:cxn modelId="{ED618FA1-BD10-48A7-9065-D05559680FDB}" type="presParOf" srcId="{BB3052D4-04D3-4222-9BA3-A95A77482CFB}" destId="{1239CC91-1DB7-47D1-A250-CE5D0681808B}" srcOrd="0" destOrd="0" presId="urn:microsoft.com/office/officeart/2005/8/layout/vList5"/>
    <dgm:cxn modelId="{9776B913-31C5-433B-8EC7-244C11C5A8F1}" type="presParOf" srcId="{BB3052D4-04D3-4222-9BA3-A95A77482CFB}" destId="{C3080FAA-C471-4381-B4FD-51A268BB7AA1}" srcOrd="1" destOrd="0" presId="urn:microsoft.com/office/officeart/2005/8/layout/vList5"/>
    <dgm:cxn modelId="{7D1C4398-C1AC-44A1-8B5E-E1691C6D0EA0}" type="presParOf" srcId="{9BCDD882-9CFC-4A68-AC90-A8727D906DED}" destId="{F233DD72-8ED2-4B33-B11B-33D1018F48A9}" srcOrd="1" destOrd="0" presId="urn:microsoft.com/office/officeart/2005/8/layout/vList5"/>
    <dgm:cxn modelId="{2E9E1425-46AA-480D-A41F-9C08FDDB26BA}" type="presParOf" srcId="{9BCDD882-9CFC-4A68-AC90-A8727D906DED}" destId="{AAF1D376-4F94-4971-A9A7-22BE27411A7E}" srcOrd="2" destOrd="0" presId="urn:microsoft.com/office/officeart/2005/8/layout/vList5"/>
    <dgm:cxn modelId="{2A05539C-19B1-44F2-9A17-863750FE8AA3}" type="presParOf" srcId="{AAF1D376-4F94-4971-A9A7-22BE27411A7E}" destId="{D1BA7557-BD3D-4DF8-A5DA-1A833E5E40E0}" srcOrd="0" destOrd="0" presId="urn:microsoft.com/office/officeart/2005/8/layout/vList5"/>
    <dgm:cxn modelId="{E0187C2E-9E18-4F3D-88C6-0B903C0F78E0}" type="presParOf" srcId="{AAF1D376-4F94-4971-A9A7-22BE27411A7E}" destId="{BEF8AC0F-EEE2-4907-943B-32FD9259EC0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8489E6-4726-4DE6-B305-9CF394F6F6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062E5484-CE0A-424A-993A-25C66B442663}">
      <dgm:prSet custT="1"/>
      <dgm:spPr/>
      <dgm:t>
        <a:bodyPr/>
        <a:lstStyle/>
        <a:p>
          <a:pPr rtl="0"/>
          <a:r>
            <a:rPr lang="pt-PT" sz="1800" dirty="0"/>
            <a:t>Vantagens para a população da AMP:</a:t>
          </a:r>
        </a:p>
      </dgm:t>
    </dgm:pt>
    <dgm:pt modelId="{5722BDEB-2CBB-4656-862B-B61D7C12A39B}" type="parTrans" cxnId="{2746F85F-C834-494D-9C09-6ED4BD6329B7}">
      <dgm:prSet/>
      <dgm:spPr/>
      <dgm:t>
        <a:bodyPr/>
        <a:lstStyle/>
        <a:p>
          <a:endParaRPr lang="pt-PT"/>
        </a:p>
      </dgm:t>
    </dgm:pt>
    <dgm:pt modelId="{C22FDFD4-60DB-4302-9E99-372B0B042521}" type="sibTrans" cxnId="{2746F85F-C834-494D-9C09-6ED4BD6329B7}">
      <dgm:prSet/>
      <dgm:spPr/>
      <dgm:t>
        <a:bodyPr/>
        <a:lstStyle/>
        <a:p>
          <a:endParaRPr lang="pt-PT"/>
        </a:p>
      </dgm:t>
    </dgm:pt>
    <dgm:pt modelId="{42D97287-8D96-46CC-A1C9-73011C4F83EB}">
      <dgm:prSet/>
      <dgm:spPr/>
      <dgm:t>
        <a:bodyPr/>
        <a:lstStyle/>
        <a:p>
          <a:endParaRPr lang="pt-PT"/>
        </a:p>
      </dgm:t>
    </dgm:pt>
    <dgm:pt modelId="{12BF54FA-04BC-40E9-82F5-F4C8164A93B7}" type="parTrans" cxnId="{31F5578E-20E8-4AE6-BBB9-CC7658F1F7F2}">
      <dgm:prSet/>
      <dgm:spPr/>
      <dgm:t>
        <a:bodyPr/>
        <a:lstStyle/>
        <a:p>
          <a:endParaRPr lang="pt-PT"/>
        </a:p>
      </dgm:t>
    </dgm:pt>
    <dgm:pt modelId="{D079FF12-2AFE-41B8-B66F-ED268EA7A3FB}" type="sibTrans" cxnId="{31F5578E-20E8-4AE6-BBB9-CC7658F1F7F2}">
      <dgm:prSet/>
      <dgm:spPr/>
      <dgm:t>
        <a:bodyPr/>
        <a:lstStyle/>
        <a:p>
          <a:endParaRPr lang="pt-PT"/>
        </a:p>
      </dgm:t>
    </dgm:pt>
    <dgm:pt modelId="{9BCDD882-9CFC-4A68-AC90-A8727D906DED}" type="pres">
      <dgm:prSet presAssocID="{BB8489E6-4726-4DE6-B305-9CF394F6F64F}" presName="Name0" presStyleCnt="0">
        <dgm:presLayoutVars>
          <dgm:dir/>
          <dgm:animLvl val="lvl"/>
          <dgm:resizeHandles val="exact"/>
        </dgm:presLayoutVars>
      </dgm:prSet>
      <dgm:spPr/>
    </dgm:pt>
    <dgm:pt modelId="{FA627819-7FB8-4926-8483-AF954B9F5B8C}" type="pres">
      <dgm:prSet presAssocID="{062E5484-CE0A-424A-993A-25C66B442663}" presName="linNode" presStyleCnt="0"/>
      <dgm:spPr/>
    </dgm:pt>
    <dgm:pt modelId="{9053F22B-4284-40AD-8A83-683F8B8D30EA}" type="pres">
      <dgm:prSet presAssocID="{062E5484-CE0A-424A-993A-25C66B442663}" presName="parentText" presStyleLbl="node1" presStyleIdx="0" presStyleCnt="1" custScaleX="277778" custLinFactNeighborX="-15222" custLinFactNeighborY="-155">
        <dgm:presLayoutVars>
          <dgm:chMax val="1"/>
          <dgm:bulletEnabled val="1"/>
        </dgm:presLayoutVars>
      </dgm:prSet>
      <dgm:spPr/>
    </dgm:pt>
    <dgm:pt modelId="{FDA4ACDF-4213-4C9B-BDD8-810E3EE89CD4}" type="pres">
      <dgm:prSet presAssocID="{062E5484-CE0A-424A-993A-25C66B442663}" presName="descendantText" presStyleLbl="alignAccFollowNode1" presStyleIdx="0" presStyleCnt="1" custScaleX="606489" custScaleY="125000" custLinFactNeighborX="0" custLinFactNeighborY="2477">
        <dgm:presLayoutVars>
          <dgm:bulletEnabled val="1"/>
        </dgm:presLayoutVars>
      </dgm:prSet>
      <dgm:spPr/>
    </dgm:pt>
  </dgm:ptLst>
  <dgm:cxnLst>
    <dgm:cxn modelId="{B3085B07-F06C-4C94-928D-20911AC1CE1D}" type="presOf" srcId="{42D97287-8D96-46CC-A1C9-73011C4F83EB}" destId="{FDA4ACDF-4213-4C9B-BDD8-810E3EE89CD4}" srcOrd="0" destOrd="0" presId="urn:microsoft.com/office/officeart/2005/8/layout/vList5"/>
    <dgm:cxn modelId="{B3E2D526-A14F-4BF1-B38A-744D2DB6BF43}" type="presOf" srcId="{BB8489E6-4726-4DE6-B305-9CF394F6F64F}" destId="{9BCDD882-9CFC-4A68-AC90-A8727D906DED}" srcOrd="0" destOrd="0" presId="urn:microsoft.com/office/officeart/2005/8/layout/vList5"/>
    <dgm:cxn modelId="{2746F85F-C834-494D-9C09-6ED4BD6329B7}" srcId="{BB8489E6-4726-4DE6-B305-9CF394F6F64F}" destId="{062E5484-CE0A-424A-993A-25C66B442663}" srcOrd="0" destOrd="0" parTransId="{5722BDEB-2CBB-4656-862B-B61D7C12A39B}" sibTransId="{C22FDFD4-60DB-4302-9E99-372B0B042521}"/>
    <dgm:cxn modelId="{31F5578E-20E8-4AE6-BBB9-CC7658F1F7F2}" srcId="{062E5484-CE0A-424A-993A-25C66B442663}" destId="{42D97287-8D96-46CC-A1C9-73011C4F83EB}" srcOrd="0" destOrd="0" parTransId="{12BF54FA-04BC-40E9-82F5-F4C8164A93B7}" sibTransId="{D079FF12-2AFE-41B8-B66F-ED268EA7A3FB}"/>
    <dgm:cxn modelId="{3E6E5BC4-69FA-49AC-A394-4CB3296437D3}" type="presOf" srcId="{062E5484-CE0A-424A-993A-25C66B442663}" destId="{9053F22B-4284-40AD-8A83-683F8B8D30EA}" srcOrd="0" destOrd="0" presId="urn:microsoft.com/office/officeart/2005/8/layout/vList5"/>
    <dgm:cxn modelId="{80BC9679-6DF9-4050-95AE-BDBB750042CF}" type="presParOf" srcId="{9BCDD882-9CFC-4A68-AC90-A8727D906DED}" destId="{FA627819-7FB8-4926-8483-AF954B9F5B8C}" srcOrd="0" destOrd="0" presId="urn:microsoft.com/office/officeart/2005/8/layout/vList5"/>
    <dgm:cxn modelId="{8B3AD4DE-7D74-4B86-A8CC-DE6A54499B6B}" type="presParOf" srcId="{FA627819-7FB8-4926-8483-AF954B9F5B8C}" destId="{9053F22B-4284-40AD-8A83-683F8B8D30EA}" srcOrd="0" destOrd="0" presId="urn:microsoft.com/office/officeart/2005/8/layout/vList5"/>
    <dgm:cxn modelId="{63691F10-C14C-4976-A2E1-182E4BF08CE7}" type="presParOf" srcId="{FA627819-7FB8-4926-8483-AF954B9F5B8C}" destId="{FDA4ACDF-4213-4C9B-BDD8-810E3EE89CD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8489E6-4726-4DE6-B305-9CF394F6F6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062E5484-CE0A-424A-993A-25C66B442663}">
      <dgm:prSet custT="1"/>
      <dgm:spPr/>
      <dgm:t>
        <a:bodyPr/>
        <a:lstStyle/>
        <a:p>
          <a:pPr rtl="0"/>
          <a:r>
            <a:rPr lang="pt-PT" sz="1800" dirty="0"/>
            <a:t>Vantagens para a população da AMP (Continuação):</a:t>
          </a:r>
        </a:p>
      </dgm:t>
    </dgm:pt>
    <dgm:pt modelId="{5722BDEB-2CBB-4656-862B-B61D7C12A39B}" type="parTrans" cxnId="{2746F85F-C834-494D-9C09-6ED4BD6329B7}">
      <dgm:prSet/>
      <dgm:spPr/>
      <dgm:t>
        <a:bodyPr/>
        <a:lstStyle/>
        <a:p>
          <a:endParaRPr lang="pt-PT"/>
        </a:p>
      </dgm:t>
    </dgm:pt>
    <dgm:pt modelId="{C22FDFD4-60DB-4302-9E99-372B0B042521}" type="sibTrans" cxnId="{2746F85F-C834-494D-9C09-6ED4BD6329B7}">
      <dgm:prSet/>
      <dgm:spPr/>
      <dgm:t>
        <a:bodyPr/>
        <a:lstStyle/>
        <a:p>
          <a:endParaRPr lang="pt-PT"/>
        </a:p>
      </dgm:t>
    </dgm:pt>
    <dgm:pt modelId="{92C2D834-91E8-4E7E-A568-72E45EB02013}">
      <dgm:prSet custT="1"/>
      <dgm:spPr/>
      <dgm:t>
        <a:bodyPr/>
        <a:lstStyle/>
        <a:p>
          <a:pPr>
            <a:lnSpc>
              <a:spcPct val="100000"/>
            </a:lnSpc>
          </a:pPr>
          <a:endParaRPr lang="pt-PT" sz="1800" dirty="0"/>
        </a:p>
      </dgm:t>
    </dgm:pt>
    <dgm:pt modelId="{C6D384CB-AB3F-4064-9085-B06C8C51D287}" type="parTrans" cxnId="{7EF42CF0-8621-4D0C-95AD-D3DDD17927EC}">
      <dgm:prSet/>
      <dgm:spPr/>
      <dgm:t>
        <a:bodyPr/>
        <a:lstStyle/>
        <a:p>
          <a:endParaRPr lang="pt-PT"/>
        </a:p>
      </dgm:t>
    </dgm:pt>
    <dgm:pt modelId="{B72448C3-FDEE-4312-8232-968D4F655DC3}" type="sibTrans" cxnId="{7EF42CF0-8621-4D0C-95AD-D3DDD17927EC}">
      <dgm:prSet/>
      <dgm:spPr/>
      <dgm:t>
        <a:bodyPr/>
        <a:lstStyle/>
        <a:p>
          <a:endParaRPr lang="pt-PT"/>
        </a:p>
      </dgm:t>
    </dgm:pt>
    <dgm:pt modelId="{5C00A145-434B-4CCD-95F2-55E69C614EDF}">
      <dgm:prSet custT="1"/>
      <dgm:spPr/>
      <dgm:t>
        <a:bodyPr/>
        <a:lstStyle/>
        <a:p>
          <a:pPr>
            <a:lnSpc>
              <a:spcPct val="90000"/>
            </a:lnSpc>
          </a:pPr>
          <a:endParaRPr lang="pt-PT" sz="1600" dirty="0"/>
        </a:p>
      </dgm:t>
    </dgm:pt>
    <dgm:pt modelId="{1B79DF34-3F5E-47BC-8207-D2C5C8D6F92C}" type="parTrans" cxnId="{67634F8D-291A-46A2-9891-25C53C759DEC}">
      <dgm:prSet/>
      <dgm:spPr/>
      <dgm:t>
        <a:bodyPr/>
        <a:lstStyle/>
        <a:p>
          <a:endParaRPr lang="pt-PT"/>
        </a:p>
      </dgm:t>
    </dgm:pt>
    <dgm:pt modelId="{1EBA7DCA-137A-4D7F-A9A9-77F4DCCF93D5}" type="sibTrans" cxnId="{67634F8D-291A-46A2-9891-25C53C759DEC}">
      <dgm:prSet/>
      <dgm:spPr/>
      <dgm:t>
        <a:bodyPr/>
        <a:lstStyle/>
        <a:p>
          <a:endParaRPr lang="pt-PT"/>
        </a:p>
      </dgm:t>
    </dgm:pt>
    <dgm:pt modelId="{861AFDA9-2149-4C88-96AA-157ED7AA5B0B}">
      <dgm:prSet custT="1"/>
      <dgm:spPr/>
      <dgm:t>
        <a:bodyPr/>
        <a:lstStyle/>
        <a:p>
          <a:pPr rtl="0">
            <a:lnSpc>
              <a:spcPct val="90000"/>
            </a:lnSpc>
          </a:pPr>
          <a:endParaRPr lang="pt-PT" sz="1600" dirty="0"/>
        </a:p>
      </dgm:t>
    </dgm:pt>
    <dgm:pt modelId="{906D7303-86A1-4826-815B-DF214D16DDF8}" type="parTrans" cxnId="{311A372E-3016-4D43-8552-D9A64446216E}">
      <dgm:prSet/>
      <dgm:spPr/>
      <dgm:t>
        <a:bodyPr/>
        <a:lstStyle/>
        <a:p>
          <a:endParaRPr lang="pt-PT"/>
        </a:p>
      </dgm:t>
    </dgm:pt>
    <dgm:pt modelId="{E27CC53B-DD1F-4F10-B657-5277930321B0}" type="sibTrans" cxnId="{311A372E-3016-4D43-8552-D9A64446216E}">
      <dgm:prSet/>
      <dgm:spPr/>
      <dgm:t>
        <a:bodyPr/>
        <a:lstStyle/>
        <a:p>
          <a:endParaRPr lang="pt-PT"/>
        </a:p>
      </dgm:t>
    </dgm:pt>
    <dgm:pt modelId="{9BCDD882-9CFC-4A68-AC90-A8727D906DED}" type="pres">
      <dgm:prSet presAssocID="{BB8489E6-4726-4DE6-B305-9CF394F6F64F}" presName="Name0" presStyleCnt="0">
        <dgm:presLayoutVars>
          <dgm:dir/>
          <dgm:animLvl val="lvl"/>
          <dgm:resizeHandles val="exact"/>
        </dgm:presLayoutVars>
      </dgm:prSet>
      <dgm:spPr/>
    </dgm:pt>
    <dgm:pt modelId="{FA627819-7FB8-4926-8483-AF954B9F5B8C}" type="pres">
      <dgm:prSet presAssocID="{062E5484-CE0A-424A-993A-25C66B442663}" presName="linNode" presStyleCnt="0"/>
      <dgm:spPr/>
    </dgm:pt>
    <dgm:pt modelId="{9053F22B-4284-40AD-8A83-683F8B8D30EA}" type="pres">
      <dgm:prSet presAssocID="{062E5484-CE0A-424A-993A-25C66B442663}" presName="parentText" presStyleLbl="node1" presStyleIdx="0" presStyleCnt="1" custScaleX="70283" custScaleY="95851" custLinFactNeighborX="-10546" custLinFactNeighborY="248">
        <dgm:presLayoutVars>
          <dgm:chMax val="1"/>
          <dgm:bulletEnabled val="1"/>
        </dgm:presLayoutVars>
      </dgm:prSet>
      <dgm:spPr/>
    </dgm:pt>
    <dgm:pt modelId="{FDA4ACDF-4213-4C9B-BDD8-810E3EE89CD4}" type="pres">
      <dgm:prSet presAssocID="{062E5484-CE0A-424A-993A-25C66B442663}" presName="descendantText" presStyleLbl="alignAccFollowNode1" presStyleIdx="0" presStyleCnt="1" custScaleX="163615" custScaleY="116688" custLinFactNeighborX="0" custLinFactNeighborY="0">
        <dgm:presLayoutVars>
          <dgm:bulletEnabled val="1"/>
        </dgm:presLayoutVars>
      </dgm:prSet>
      <dgm:spPr/>
    </dgm:pt>
  </dgm:ptLst>
  <dgm:cxnLst>
    <dgm:cxn modelId="{2E874525-754D-4F1A-889A-BA7E0A205DF0}" type="presOf" srcId="{5C00A145-434B-4CCD-95F2-55E69C614EDF}" destId="{FDA4ACDF-4213-4C9B-BDD8-810E3EE89CD4}" srcOrd="0" destOrd="2" presId="urn:microsoft.com/office/officeart/2005/8/layout/vList5"/>
    <dgm:cxn modelId="{311A372E-3016-4D43-8552-D9A64446216E}" srcId="{062E5484-CE0A-424A-993A-25C66B442663}" destId="{861AFDA9-2149-4C88-96AA-157ED7AA5B0B}" srcOrd="1" destOrd="0" parTransId="{906D7303-86A1-4826-815B-DF214D16DDF8}" sibTransId="{E27CC53B-DD1F-4F10-B657-5277930321B0}"/>
    <dgm:cxn modelId="{54CD4C3A-7F51-4BD0-B361-D6034D439145}" type="presOf" srcId="{861AFDA9-2149-4C88-96AA-157ED7AA5B0B}" destId="{FDA4ACDF-4213-4C9B-BDD8-810E3EE89CD4}" srcOrd="0" destOrd="1" presId="urn:microsoft.com/office/officeart/2005/8/layout/vList5"/>
    <dgm:cxn modelId="{76196440-BFC1-4073-A89F-12F01DAAC3A5}" type="presOf" srcId="{BB8489E6-4726-4DE6-B305-9CF394F6F64F}" destId="{9BCDD882-9CFC-4A68-AC90-A8727D906DED}" srcOrd="0" destOrd="0" presId="urn:microsoft.com/office/officeart/2005/8/layout/vList5"/>
    <dgm:cxn modelId="{2746F85F-C834-494D-9C09-6ED4BD6329B7}" srcId="{BB8489E6-4726-4DE6-B305-9CF394F6F64F}" destId="{062E5484-CE0A-424A-993A-25C66B442663}" srcOrd="0" destOrd="0" parTransId="{5722BDEB-2CBB-4656-862B-B61D7C12A39B}" sibTransId="{C22FDFD4-60DB-4302-9E99-372B0B042521}"/>
    <dgm:cxn modelId="{A27E8447-3A77-4584-AE1C-9D835ABE88A5}" type="presOf" srcId="{92C2D834-91E8-4E7E-A568-72E45EB02013}" destId="{FDA4ACDF-4213-4C9B-BDD8-810E3EE89CD4}" srcOrd="0" destOrd="0" presId="urn:microsoft.com/office/officeart/2005/8/layout/vList5"/>
    <dgm:cxn modelId="{A0653A49-7373-4F25-9626-B8E3E398CFD5}" type="presOf" srcId="{062E5484-CE0A-424A-993A-25C66B442663}" destId="{9053F22B-4284-40AD-8A83-683F8B8D30EA}" srcOrd="0" destOrd="0" presId="urn:microsoft.com/office/officeart/2005/8/layout/vList5"/>
    <dgm:cxn modelId="{67634F8D-291A-46A2-9891-25C53C759DEC}" srcId="{062E5484-CE0A-424A-993A-25C66B442663}" destId="{5C00A145-434B-4CCD-95F2-55E69C614EDF}" srcOrd="2" destOrd="0" parTransId="{1B79DF34-3F5E-47BC-8207-D2C5C8D6F92C}" sibTransId="{1EBA7DCA-137A-4D7F-A9A9-77F4DCCF93D5}"/>
    <dgm:cxn modelId="{7EF42CF0-8621-4D0C-95AD-D3DDD17927EC}" srcId="{062E5484-CE0A-424A-993A-25C66B442663}" destId="{92C2D834-91E8-4E7E-A568-72E45EB02013}" srcOrd="0" destOrd="0" parTransId="{C6D384CB-AB3F-4064-9085-B06C8C51D287}" sibTransId="{B72448C3-FDEE-4312-8232-968D4F655DC3}"/>
    <dgm:cxn modelId="{A7CF4938-279F-4173-8E97-434890356BFA}" type="presParOf" srcId="{9BCDD882-9CFC-4A68-AC90-A8727D906DED}" destId="{FA627819-7FB8-4926-8483-AF954B9F5B8C}" srcOrd="0" destOrd="0" presId="urn:microsoft.com/office/officeart/2005/8/layout/vList5"/>
    <dgm:cxn modelId="{DF3D53B8-9106-4EC2-ACD8-324744C9179D}" type="presParOf" srcId="{FA627819-7FB8-4926-8483-AF954B9F5B8C}" destId="{9053F22B-4284-40AD-8A83-683F8B8D30EA}" srcOrd="0" destOrd="0" presId="urn:microsoft.com/office/officeart/2005/8/layout/vList5"/>
    <dgm:cxn modelId="{88670BA5-6A4D-4DFC-9EE2-E3868F563195}" type="presParOf" srcId="{FA627819-7FB8-4926-8483-AF954B9F5B8C}" destId="{FDA4ACDF-4213-4C9B-BDD8-810E3EE89CD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B8489E6-4726-4DE6-B305-9CF394F6F6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6854662E-B169-4BBC-8720-56C6F174A501}">
      <dgm:prSet custT="1"/>
      <dgm:spPr/>
      <dgm:t>
        <a:bodyPr/>
        <a:lstStyle/>
        <a:p>
          <a:pPr algn="ctr"/>
          <a:r>
            <a:rPr kumimoji="0" lang="pt-P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Times New Roman" panose="02020603050405020304" pitchFamily="18" charset="0"/>
            </a:rPr>
            <a:t>Resultados/  Impactes esperados:</a:t>
          </a:r>
          <a:endParaRPr lang="pt-PT" sz="1800" u="none" dirty="0">
            <a:solidFill>
              <a:schemeClr val="bg1"/>
            </a:solidFill>
            <a:effectLst/>
          </a:endParaRPr>
        </a:p>
      </dgm:t>
    </dgm:pt>
    <dgm:pt modelId="{31694E1C-7A86-4445-BA84-B6D303CE7BD0}" type="parTrans" cxnId="{23C86917-A9DB-4983-B961-CE5D4B473A8A}">
      <dgm:prSet/>
      <dgm:spPr/>
      <dgm:t>
        <a:bodyPr/>
        <a:lstStyle/>
        <a:p>
          <a:endParaRPr lang="pt-PT"/>
        </a:p>
      </dgm:t>
    </dgm:pt>
    <dgm:pt modelId="{101918B1-64F3-4AD1-86EE-F0E65D61A123}" type="sibTrans" cxnId="{23C86917-A9DB-4983-B961-CE5D4B473A8A}">
      <dgm:prSet/>
      <dgm:spPr/>
      <dgm:t>
        <a:bodyPr/>
        <a:lstStyle/>
        <a:p>
          <a:endParaRPr lang="pt-PT"/>
        </a:p>
      </dgm:t>
    </dgm:pt>
    <dgm:pt modelId="{12EB89D3-CB63-4F64-A30F-B471954E1FFB}">
      <dgm:prSet custT="1"/>
      <dgm:spPr/>
      <dgm:t>
        <a:bodyPr/>
        <a:lstStyle/>
        <a:p>
          <a:pPr algn="just">
            <a:lnSpc>
              <a:spcPct val="150000"/>
            </a:lnSpc>
          </a:pPr>
          <a:r>
            <a:rPr lang="pt-PT" sz="1800" dirty="0">
              <a:latin typeface="Calibri" panose="020F0502020204030204" pitchFamily="34" charset="0"/>
              <a:cs typeface="Calibri" panose="020F0502020204030204" pitchFamily="34" charset="0"/>
            </a:rPr>
            <a:t>Aumento do de investidores privados;</a:t>
          </a:r>
        </a:p>
      </dgm:t>
    </dgm:pt>
    <dgm:pt modelId="{B84FF433-FB45-4B49-8E84-8469794F2D0C}" type="parTrans" cxnId="{602BCA6A-6C78-4040-8540-B5E43C01BDDB}">
      <dgm:prSet/>
      <dgm:spPr/>
      <dgm:t>
        <a:bodyPr/>
        <a:lstStyle/>
        <a:p>
          <a:endParaRPr lang="pt-PT"/>
        </a:p>
      </dgm:t>
    </dgm:pt>
    <dgm:pt modelId="{687150F4-6B13-4280-8547-DE52E1E6D030}" type="sibTrans" cxnId="{602BCA6A-6C78-4040-8540-B5E43C01BDDB}">
      <dgm:prSet/>
      <dgm:spPr/>
      <dgm:t>
        <a:bodyPr/>
        <a:lstStyle/>
        <a:p>
          <a:endParaRPr lang="pt-PT"/>
        </a:p>
      </dgm:t>
    </dgm:pt>
    <dgm:pt modelId="{D6460A0C-F6BA-49E8-831A-1CC8A60440E7}">
      <dgm:prSet custT="1"/>
      <dgm:spPr/>
      <dgm:t>
        <a:bodyPr/>
        <a:lstStyle/>
        <a:p>
          <a:pPr algn="just">
            <a:lnSpc>
              <a:spcPct val="150000"/>
            </a:lnSpc>
          </a:pPr>
          <a:r>
            <a:rPr lang="pt-PT" sz="1800" dirty="0">
              <a:latin typeface="Calibri" panose="020F0502020204030204" pitchFamily="34" charset="0"/>
              <a:cs typeface="Calibri" panose="020F0502020204030204" pitchFamily="34" charset="0"/>
            </a:rPr>
            <a:t>População com melhor qualidade de vida;</a:t>
          </a:r>
        </a:p>
      </dgm:t>
    </dgm:pt>
    <dgm:pt modelId="{201AA68B-04C7-40DE-BE9D-A2E415268C6A}" type="parTrans" cxnId="{D400C51E-B951-4E20-8175-236D232696A7}">
      <dgm:prSet/>
      <dgm:spPr/>
      <dgm:t>
        <a:bodyPr/>
        <a:lstStyle/>
        <a:p>
          <a:endParaRPr lang="pt-PT"/>
        </a:p>
      </dgm:t>
    </dgm:pt>
    <dgm:pt modelId="{B6F7F3D2-90B9-4E29-8F02-513360243DDB}" type="sibTrans" cxnId="{D400C51E-B951-4E20-8175-236D232696A7}">
      <dgm:prSet/>
      <dgm:spPr/>
      <dgm:t>
        <a:bodyPr/>
        <a:lstStyle/>
        <a:p>
          <a:endParaRPr lang="pt-PT"/>
        </a:p>
      </dgm:t>
    </dgm:pt>
    <dgm:pt modelId="{A62465AC-348B-4AFE-8E1E-9A51B1C4D484}">
      <dgm:prSet custT="1"/>
      <dgm:spPr/>
      <dgm:t>
        <a:bodyPr/>
        <a:lstStyle/>
        <a:p>
          <a:pPr algn="just">
            <a:lnSpc>
              <a:spcPct val="150000"/>
            </a:lnSpc>
          </a:pPr>
          <a:r>
            <a:rPr kumimoji="0" 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Incremento de modos de vida saudáveis;</a:t>
          </a:r>
          <a:endParaRPr lang="pt-PT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FE35D00-7E2B-490E-98FF-8639BDB1DA42}" type="parTrans" cxnId="{964CCE63-B309-44EF-AE88-3FD416E014A3}">
      <dgm:prSet/>
      <dgm:spPr/>
      <dgm:t>
        <a:bodyPr/>
        <a:lstStyle/>
        <a:p>
          <a:endParaRPr lang="pt-PT"/>
        </a:p>
      </dgm:t>
    </dgm:pt>
    <dgm:pt modelId="{6F625BD8-834E-41EB-96D3-766095C9F246}" type="sibTrans" cxnId="{964CCE63-B309-44EF-AE88-3FD416E014A3}">
      <dgm:prSet/>
      <dgm:spPr/>
      <dgm:t>
        <a:bodyPr/>
        <a:lstStyle/>
        <a:p>
          <a:endParaRPr lang="pt-PT"/>
        </a:p>
      </dgm:t>
    </dgm:pt>
    <dgm:pt modelId="{91B94151-3B86-4BF7-A6E7-1C88602EF925}">
      <dgm:prSet custT="1"/>
      <dgm:spPr/>
      <dgm:t>
        <a:bodyPr/>
        <a:lstStyle/>
        <a:p>
          <a:pPr algn="just">
            <a:lnSpc>
              <a:spcPct val="150000"/>
            </a:lnSpc>
          </a:pPr>
          <a:r>
            <a:rPr lang="pt-PT" sz="1800" dirty="0">
              <a:latin typeface="Calibri" panose="020F0502020204030204" pitchFamily="34" charset="0"/>
              <a:cs typeface="Calibri" panose="020F0502020204030204" pitchFamily="34" charset="0"/>
            </a:rPr>
            <a:t>Diminuição radical de espaços urbanizados sem uso específico;</a:t>
          </a:r>
        </a:p>
      </dgm:t>
    </dgm:pt>
    <dgm:pt modelId="{D0B45942-1CF3-4A1D-A09D-8DC3F472A56B}" type="parTrans" cxnId="{D441E1A1-A0A9-4626-8A9E-28E78402B262}">
      <dgm:prSet/>
      <dgm:spPr/>
      <dgm:t>
        <a:bodyPr/>
        <a:lstStyle/>
        <a:p>
          <a:endParaRPr lang="pt-PT"/>
        </a:p>
      </dgm:t>
    </dgm:pt>
    <dgm:pt modelId="{6BBCE219-04EE-481A-BC57-23D89D6E50B2}" type="sibTrans" cxnId="{D441E1A1-A0A9-4626-8A9E-28E78402B262}">
      <dgm:prSet/>
      <dgm:spPr/>
      <dgm:t>
        <a:bodyPr/>
        <a:lstStyle/>
        <a:p>
          <a:endParaRPr lang="pt-PT"/>
        </a:p>
      </dgm:t>
    </dgm:pt>
    <dgm:pt modelId="{C559C073-2159-419E-876B-121854D5C5C4}">
      <dgm:prSet custT="1"/>
      <dgm:spPr/>
      <dgm:t>
        <a:bodyPr/>
        <a:lstStyle/>
        <a:p>
          <a:pPr algn="just">
            <a:lnSpc>
              <a:spcPct val="150000"/>
            </a:lnSpc>
          </a:pPr>
          <a:r>
            <a:rPr lang="pt-PT" sz="1800" dirty="0">
              <a:latin typeface="Calibri" panose="020F0502020204030204" pitchFamily="34" charset="0"/>
              <a:cs typeface="Calibri" panose="020F0502020204030204" pitchFamily="34" charset="0"/>
            </a:rPr>
            <a:t>Um meio agrícola completamente integrado no sistema urbano;</a:t>
          </a:r>
        </a:p>
      </dgm:t>
    </dgm:pt>
    <dgm:pt modelId="{EB19F268-EF33-470B-B161-65BAB4D44314}" type="parTrans" cxnId="{57FB4165-6C99-4E56-9CE2-DFC8A9F899A6}">
      <dgm:prSet/>
      <dgm:spPr/>
      <dgm:t>
        <a:bodyPr/>
        <a:lstStyle/>
        <a:p>
          <a:endParaRPr lang="pt-PT"/>
        </a:p>
      </dgm:t>
    </dgm:pt>
    <dgm:pt modelId="{F4D08688-D29E-496F-96BA-323CB99E1892}" type="sibTrans" cxnId="{57FB4165-6C99-4E56-9CE2-DFC8A9F899A6}">
      <dgm:prSet/>
      <dgm:spPr/>
      <dgm:t>
        <a:bodyPr/>
        <a:lstStyle/>
        <a:p>
          <a:endParaRPr lang="pt-PT"/>
        </a:p>
      </dgm:t>
    </dgm:pt>
    <dgm:pt modelId="{80B53050-6B19-4FD9-BCE9-A738D0600389}">
      <dgm:prSet custT="1"/>
      <dgm:spPr/>
      <dgm:t>
        <a:bodyPr/>
        <a:lstStyle/>
        <a:p>
          <a:pPr algn="just">
            <a:lnSpc>
              <a:spcPct val="150000"/>
            </a:lnSpc>
          </a:pPr>
          <a:r>
            <a:rPr lang="pt-PT" sz="1800" dirty="0">
              <a:latin typeface="Calibri" panose="020F0502020204030204" pitchFamily="34" charset="0"/>
              <a:cs typeface="Calibri" panose="020F0502020204030204" pitchFamily="34" charset="0"/>
            </a:rPr>
            <a:t>Apoio das politicas locais para a sinalização dos terrenos, acesso aos mesmo e promoção da prática;</a:t>
          </a:r>
        </a:p>
      </dgm:t>
    </dgm:pt>
    <dgm:pt modelId="{023C1ACE-275E-4B6D-80B5-C10A0F511E76}" type="parTrans" cxnId="{B3F8FEF9-34CC-4239-B326-2AC97757A2A9}">
      <dgm:prSet/>
      <dgm:spPr/>
      <dgm:t>
        <a:bodyPr/>
        <a:lstStyle/>
        <a:p>
          <a:endParaRPr lang="pt-PT"/>
        </a:p>
      </dgm:t>
    </dgm:pt>
    <dgm:pt modelId="{A4DB10D6-B4FF-47B1-9EAB-CE81C14422ED}" type="sibTrans" cxnId="{B3F8FEF9-34CC-4239-B326-2AC97757A2A9}">
      <dgm:prSet/>
      <dgm:spPr/>
      <dgm:t>
        <a:bodyPr/>
        <a:lstStyle/>
        <a:p>
          <a:endParaRPr lang="pt-PT"/>
        </a:p>
      </dgm:t>
    </dgm:pt>
    <dgm:pt modelId="{07AACFCC-BA71-4ACE-B45B-59CF76B036BE}">
      <dgm:prSet custT="1"/>
      <dgm:spPr/>
      <dgm:t>
        <a:bodyPr/>
        <a:lstStyle/>
        <a:p>
          <a:pPr algn="just" rtl="0">
            <a:lnSpc>
              <a:spcPct val="150000"/>
            </a:lnSpc>
          </a:pPr>
          <a:r>
            <a:rPr kumimoji="0" 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Aumento de programas de agricultura urbana;</a:t>
          </a:r>
          <a:endParaRPr lang="pt-PT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78B1FE4-7B9B-40FF-8F4C-7E05E498C299}" type="parTrans" cxnId="{9C4E3004-5A2D-41D2-B347-90E042D237EA}">
      <dgm:prSet/>
      <dgm:spPr/>
      <dgm:t>
        <a:bodyPr/>
        <a:lstStyle/>
        <a:p>
          <a:endParaRPr lang="pt-PT"/>
        </a:p>
      </dgm:t>
    </dgm:pt>
    <dgm:pt modelId="{FAAA39D8-1E3B-4B56-B84D-1F5D387768EE}" type="sibTrans" cxnId="{9C4E3004-5A2D-41D2-B347-90E042D237EA}">
      <dgm:prSet/>
      <dgm:spPr/>
      <dgm:t>
        <a:bodyPr/>
        <a:lstStyle/>
        <a:p>
          <a:endParaRPr lang="pt-PT"/>
        </a:p>
      </dgm:t>
    </dgm:pt>
    <dgm:pt modelId="{FEDECC56-19A1-40A9-980F-C6DF624D6B18}">
      <dgm:prSet custT="1"/>
      <dgm:spPr/>
      <dgm:t>
        <a:bodyPr/>
        <a:lstStyle/>
        <a:p>
          <a:pPr algn="just" rtl="0">
            <a:lnSpc>
              <a:spcPct val="150000"/>
            </a:lnSpc>
          </a:pPr>
          <a:r>
            <a:rPr kumimoji="0" 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Criação de desenvolvimento de estratégias de suporte;</a:t>
          </a:r>
          <a:endParaRPr lang="pt-PT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8C78915-ADC5-460F-8680-04E2B7781F49}" type="parTrans" cxnId="{9E6C5017-26F1-48EA-BA48-A44FFD6A2B60}">
      <dgm:prSet/>
      <dgm:spPr/>
      <dgm:t>
        <a:bodyPr/>
        <a:lstStyle/>
        <a:p>
          <a:endParaRPr lang="pt-PT"/>
        </a:p>
      </dgm:t>
    </dgm:pt>
    <dgm:pt modelId="{58123997-2201-4BE9-87A4-398576E98138}" type="sibTrans" cxnId="{9E6C5017-26F1-48EA-BA48-A44FFD6A2B60}">
      <dgm:prSet/>
      <dgm:spPr/>
      <dgm:t>
        <a:bodyPr/>
        <a:lstStyle/>
        <a:p>
          <a:endParaRPr lang="pt-PT"/>
        </a:p>
      </dgm:t>
    </dgm:pt>
    <dgm:pt modelId="{8F7F88E8-39C1-45A4-8DB7-1CAFF70C0F52}">
      <dgm:prSet custT="1"/>
      <dgm:spPr/>
      <dgm:t>
        <a:bodyPr/>
        <a:lstStyle/>
        <a:p>
          <a:pPr algn="just" rtl="0">
            <a:lnSpc>
              <a:spcPct val="150000"/>
            </a:lnSpc>
          </a:pPr>
          <a:r>
            <a:rPr kumimoji="0" 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Apoio a famílias carenciadas.</a:t>
          </a:r>
        </a:p>
      </dgm:t>
    </dgm:pt>
    <dgm:pt modelId="{DFD3AD58-FB60-46BB-B142-BEB76CA1CCB9}" type="parTrans" cxnId="{64648B99-A609-4EB4-8C42-D6905D7C0BC1}">
      <dgm:prSet/>
      <dgm:spPr/>
      <dgm:t>
        <a:bodyPr/>
        <a:lstStyle/>
        <a:p>
          <a:endParaRPr lang="pt-PT"/>
        </a:p>
      </dgm:t>
    </dgm:pt>
    <dgm:pt modelId="{A2B27ED5-BC2B-49ED-8AE2-259C7CEE39E3}" type="sibTrans" cxnId="{64648B99-A609-4EB4-8C42-D6905D7C0BC1}">
      <dgm:prSet/>
      <dgm:spPr/>
      <dgm:t>
        <a:bodyPr/>
        <a:lstStyle/>
        <a:p>
          <a:endParaRPr lang="pt-PT"/>
        </a:p>
      </dgm:t>
    </dgm:pt>
    <dgm:pt modelId="{E7DA51EB-A44E-4EF1-A60E-6D41B4416229}">
      <dgm:prSet custT="1"/>
      <dgm:spPr/>
      <dgm:t>
        <a:bodyPr/>
        <a:lstStyle/>
        <a:p>
          <a:pPr algn="just" rtl="0">
            <a:lnSpc>
              <a:spcPct val="150000"/>
            </a:lnSpc>
          </a:pPr>
          <a:r>
            <a:rPr kumimoji="0" 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Extensão da rede de agricultura urbana à população da AMP;</a:t>
          </a:r>
          <a:endParaRPr lang="pt-PT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9470DD5-1FD1-42D2-80C1-8FF70CEEDB93}" type="parTrans" cxnId="{2E07D2A8-7876-4995-96F0-8F400391191A}">
      <dgm:prSet/>
      <dgm:spPr/>
      <dgm:t>
        <a:bodyPr/>
        <a:lstStyle/>
        <a:p>
          <a:endParaRPr lang="pt-PT"/>
        </a:p>
      </dgm:t>
    </dgm:pt>
    <dgm:pt modelId="{A7633A7C-AB20-41D1-A794-9AD6E97F64E5}" type="sibTrans" cxnId="{2E07D2A8-7876-4995-96F0-8F400391191A}">
      <dgm:prSet/>
      <dgm:spPr/>
      <dgm:t>
        <a:bodyPr/>
        <a:lstStyle/>
        <a:p>
          <a:endParaRPr lang="pt-PT"/>
        </a:p>
      </dgm:t>
    </dgm:pt>
    <dgm:pt modelId="{E21B474A-4B15-40CB-B909-70865A885856}">
      <dgm:prSet custT="1"/>
      <dgm:spPr/>
      <dgm:t>
        <a:bodyPr/>
        <a:lstStyle/>
        <a:p>
          <a:pPr algn="just" rtl="0">
            <a:lnSpc>
              <a:spcPct val="150000"/>
            </a:lnSpc>
          </a:pPr>
          <a:r>
            <a:rPr kumimoji="0" 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Integração da população na comunidade;</a:t>
          </a:r>
          <a:endParaRPr lang="pt-PT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E920FB4-6C45-4011-BA43-35A55516C0C9}" type="parTrans" cxnId="{83B60821-BCD9-4066-94C4-2519D0299DD4}">
      <dgm:prSet/>
      <dgm:spPr/>
      <dgm:t>
        <a:bodyPr/>
        <a:lstStyle/>
        <a:p>
          <a:endParaRPr lang="pt-PT"/>
        </a:p>
      </dgm:t>
    </dgm:pt>
    <dgm:pt modelId="{5ED3952A-CDA3-4655-AEF3-9A25A6001480}" type="sibTrans" cxnId="{83B60821-BCD9-4066-94C4-2519D0299DD4}">
      <dgm:prSet/>
      <dgm:spPr/>
      <dgm:t>
        <a:bodyPr/>
        <a:lstStyle/>
        <a:p>
          <a:endParaRPr lang="pt-PT"/>
        </a:p>
      </dgm:t>
    </dgm:pt>
    <dgm:pt modelId="{669A453E-DE2E-4449-A675-5751A5F43ABD}">
      <dgm:prSet custT="1"/>
      <dgm:spPr/>
      <dgm:t>
        <a:bodyPr/>
        <a:lstStyle/>
        <a:p>
          <a:pPr algn="just" rtl="0">
            <a:lnSpc>
              <a:spcPct val="150000"/>
            </a:lnSpc>
          </a:pPr>
          <a:r>
            <a:rPr kumimoji="0" 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Associações e grupos locais envolvidos neste projeto;</a:t>
          </a:r>
          <a:endParaRPr lang="pt-PT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CB19AF5-8C0E-418B-9081-A46B9A41D7E0}" type="parTrans" cxnId="{CF819C74-F771-4DCC-A335-895ACB7B4DD0}">
      <dgm:prSet/>
      <dgm:spPr/>
      <dgm:t>
        <a:bodyPr/>
        <a:lstStyle/>
        <a:p>
          <a:endParaRPr lang="pt-PT"/>
        </a:p>
      </dgm:t>
    </dgm:pt>
    <dgm:pt modelId="{13D75928-E032-4C28-B228-2A6191C86C5D}" type="sibTrans" cxnId="{CF819C74-F771-4DCC-A335-895ACB7B4DD0}">
      <dgm:prSet/>
      <dgm:spPr/>
      <dgm:t>
        <a:bodyPr/>
        <a:lstStyle/>
        <a:p>
          <a:endParaRPr lang="pt-PT"/>
        </a:p>
      </dgm:t>
    </dgm:pt>
    <dgm:pt modelId="{4B9E5B88-58DF-4379-90E6-BC0018B99061}">
      <dgm:prSet custT="1"/>
      <dgm:spPr/>
      <dgm:t>
        <a:bodyPr/>
        <a:lstStyle/>
        <a:p>
          <a:pPr algn="just" rtl="0">
            <a:lnSpc>
              <a:spcPct val="150000"/>
            </a:lnSpc>
          </a:pPr>
          <a:r>
            <a:rPr kumimoji="0" lang="pt-PT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Apoio de programas formação;</a:t>
          </a:r>
          <a:endParaRPr lang="pt-PT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C12757D-B95B-440E-91A0-5387B141521F}" type="parTrans" cxnId="{0F4187E0-96C2-440C-B502-CE6DF3C5E6A2}">
      <dgm:prSet/>
      <dgm:spPr/>
      <dgm:t>
        <a:bodyPr/>
        <a:lstStyle/>
        <a:p>
          <a:endParaRPr lang="pt-PT"/>
        </a:p>
      </dgm:t>
    </dgm:pt>
    <dgm:pt modelId="{01F626E8-1799-40A9-85D3-BC4424F86A05}" type="sibTrans" cxnId="{0F4187E0-96C2-440C-B502-CE6DF3C5E6A2}">
      <dgm:prSet/>
      <dgm:spPr/>
      <dgm:t>
        <a:bodyPr/>
        <a:lstStyle/>
        <a:p>
          <a:endParaRPr lang="pt-PT"/>
        </a:p>
      </dgm:t>
    </dgm:pt>
    <dgm:pt modelId="{16DB70DA-75F7-4255-BF39-75EAE4E955C4}">
      <dgm:prSet custT="1"/>
      <dgm:spPr/>
      <dgm:t>
        <a:bodyPr/>
        <a:lstStyle/>
        <a:p>
          <a:pPr algn="l" rtl="0">
            <a:lnSpc>
              <a:spcPct val="150000"/>
            </a:lnSpc>
            <a:buNone/>
          </a:pPr>
          <a:endParaRPr kumimoji="0" lang="pt-PT" sz="1400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+mj-lt"/>
            <a:ea typeface="Times New Roman" panose="02020603050405020304" pitchFamily="18" charset="0"/>
          </a:endParaRPr>
        </a:p>
      </dgm:t>
    </dgm:pt>
    <dgm:pt modelId="{E35930BD-A861-4147-A4AE-C16CEE184641}" type="parTrans" cxnId="{9E330A65-1495-4E50-8F5B-A74CEE839EE4}">
      <dgm:prSet/>
      <dgm:spPr/>
      <dgm:t>
        <a:bodyPr/>
        <a:lstStyle/>
        <a:p>
          <a:endParaRPr lang="pt-PT"/>
        </a:p>
      </dgm:t>
    </dgm:pt>
    <dgm:pt modelId="{300C0E1B-AFF5-475B-816A-C56007908576}" type="sibTrans" cxnId="{9E330A65-1495-4E50-8F5B-A74CEE839EE4}">
      <dgm:prSet/>
      <dgm:spPr/>
      <dgm:t>
        <a:bodyPr/>
        <a:lstStyle/>
        <a:p>
          <a:endParaRPr lang="pt-PT"/>
        </a:p>
      </dgm:t>
    </dgm:pt>
    <dgm:pt modelId="{5B32BE26-637A-44F9-98B8-1809066F33EB}">
      <dgm:prSet custT="1"/>
      <dgm:spPr/>
      <dgm:t>
        <a:bodyPr/>
        <a:lstStyle/>
        <a:p>
          <a:pPr algn="l" rtl="0">
            <a:lnSpc>
              <a:spcPct val="150000"/>
            </a:lnSpc>
            <a:buNone/>
          </a:pPr>
          <a:endParaRPr kumimoji="0" lang="pt-PT" sz="1400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+mj-lt"/>
            <a:ea typeface="Times New Roman" panose="02020603050405020304" pitchFamily="18" charset="0"/>
          </a:endParaRPr>
        </a:p>
      </dgm:t>
    </dgm:pt>
    <dgm:pt modelId="{74053C82-8B77-441F-9790-2F801075687F}" type="parTrans" cxnId="{65144F41-BBB3-4CE5-91DE-780A190F50CD}">
      <dgm:prSet/>
      <dgm:spPr/>
      <dgm:t>
        <a:bodyPr/>
        <a:lstStyle/>
        <a:p>
          <a:endParaRPr lang="pt-PT"/>
        </a:p>
      </dgm:t>
    </dgm:pt>
    <dgm:pt modelId="{2FA1FECC-11B1-46C2-BB3E-F465A00DD713}" type="sibTrans" cxnId="{65144F41-BBB3-4CE5-91DE-780A190F50CD}">
      <dgm:prSet/>
      <dgm:spPr/>
      <dgm:t>
        <a:bodyPr/>
        <a:lstStyle/>
        <a:p>
          <a:endParaRPr lang="pt-PT"/>
        </a:p>
      </dgm:t>
    </dgm:pt>
    <dgm:pt modelId="{5B62424E-1D4C-4642-8A23-061E16D57AD2}">
      <dgm:prSet custT="1"/>
      <dgm:spPr/>
      <dgm:t>
        <a:bodyPr/>
        <a:lstStyle/>
        <a:p>
          <a:pPr algn="l" rtl="0">
            <a:lnSpc>
              <a:spcPct val="150000"/>
            </a:lnSpc>
            <a:buNone/>
          </a:pPr>
          <a:endParaRPr kumimoji="0" lang="pt-PT" sz="1400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+mj-lt"/>
          </a:endParaRPr>
        </a:p>
      </dgm:t>
    </dgm:pt>
    <dgm:pt modelId="{CAC19430-E0CD-4BCC-9CF2-D49646F9C21C}" type="parTrans" cxnId="{8D76F8A7-27D9-4C80-912F-85C02B0CF565}">
      <dgm:prSet/>
      <dgm:spPr/>
      <dgm:t>
        <a:bodyPr/>
        <a:lstStyle/>
        <a:p>
          <a:endParaRPr lang="pt-PT"/>
        </a:p>
      </dgm:t>
    </dgm:pt>
    <dgm:pt modelId="{63CB4698-AA63-4A0E-A57D-996CE4074967}" type="sibTrans" cxnId="{8D76F8A7-27D9-4C80-912F-85C02B0CF565}">
      <dgm:prSet/>
      <dgm:spPr/>
      <dgm:t>
        <a:bodyPr/>
        <a:lstStyle/>
        <a:p>
          <a:endParaRPr lang="pt-PT"/>
        </a:p>
      </dgm:t>
    </dgm:pt>
    <dgm:pt modelId="{E61D22FA-D426-466E-A152-745E98449F53}">
      <dgm:prSet custT="1"/>
      <dgm:spPr/>
      <dgm:t>
        <a:bodyPr/>
        <a:lstStyle/>
        <a:p>
          <a:pPr algn="l" rtl="0">
            <a:lnSpc>
              <a:spcPct val="150000"/>
            </a:lnSpc>
            <a:buNone/>
          </a:pPr>
          <a:r>
            <a:rPr kumimoji="0" lang="pt-P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rPr>
            <a:t> </a:t>
          </a:r>
        </a:p>
      </dgm:t>
    </dgm:pt>
    <dgm:pt modelId="{D5470502-52BB-47A3-8256-6D90D1E5A9C8}" type="parTrans" cxnId="{7E3A5C2F-60FC-47B5-956C-B1CF87817B0E}">
      <dgm:prSet/>
      <dgm:spPr/>
      <dgm:t>
        <a:bodyPr/>
        <a:lstStyle/>
        <a:p>
          <a:endParaRPr lang="pt-PT"/>
        </a:p>
      </dgm:t>
    </dgm:pt>
    <dgm:pt modelId="{AC5894F9-12CC-4DAD-A5CF-3D7699F64221}" type="sibTrans" cxnId="{7E3A5C2F-60FC-47B5-956C-B1CF87817B0E}">
      <dgm:prSet/>
      <dgm:spPr/>
      <dgm:t>
        <a:bodyPr/>
        <a:lstStyle/>
        <a:p>
          <a:endParaRPr lang="pt-PT"/>
        </a:p>
      </dgm:t>
    </dgm:pt>
    <dgm:pt modelId="{D1DE5C2E-0FBC-4EDB-97C9-4DCE260DD579}">
      <dgm:prSet custT="1"/>
      <dgm:spPr/>
      <dgm:t>
        <a:bodyPr/>
        <a:lstStyle/>
        <a:p>
          <a:pPr algn="l">
            <a:lnSpc>
              <a:spcPct val="150000"/>
            </a:lnSpc>
          </a:pPr>
          <a:endParaRPr lang="pt-PT" sz="1600" dirty="0">
            <a:latin typeface="+mj-lt"/>
          </a:endParaRPr>
        </a:p>
      </dgm:t>
    </dgm:pt>
    <dgm:pt modelId="{46670D5F-8792-4296-9224-AC78ADC1A8AD}" type="parTrans" cxnId="{837E1C92-B1A2-429F-B7F0-610DD50CED6B}">
      <dgm:prSet/>
      <dgm:spPr/>
      <dgm:t>
        <a:bodyPr/>
        <a:lstStyle/>
        <a:p>
          <a:endParaRPr lang="pt-PT"/>
        </a:p>
      </dgm:t>
    </dgm:pt>
    <dgm:pt modelId="{838E5DAE-3BA8-4EDA-8B10-B351DB842550}" type="sibTrans" cxnId="{837E1C92-B1A2-429F-B7F0-610DD50CED6B}">
      <dgm:prSet/>
      <dgm:spPr/>
      <dgm:t>
        <a:bodyPr/>
        <a:lstStyle/>
        <a:p>
          <a:endParaRPr lang="pt-PT"/>
        </a:p>
      </dgm:t>
    </dgm:pt>
    <dgm:pt modelId="{0A42205A-A11A-41C2-A6B9-2E35C5BDC036}">
      <dgm:prSet custT="1"/>
      <dgm:spPr/>
      <dgm:t>
        <a:bodyPr/>
        <a:lstStyle/>
        <a:p>
          <a:pPr algn="l">
            <a:lnSpc>
              <a:spcPct val="150000"/>
            </a:lnSpc>
          </a:pPr>
          <a:endParaRPr lang="pt-PT" sz="1600" dirty="0">
            <a:latin typeface="+mj-lt"/>
          </a:endParaRPr>
        </a:p>
      </dgm:t>
    </dgm:pt>
    <dgm:pt modelId="{609B3456-0519-4AFA-875F-4685FED075B6}" type="parTrans" cxnId="{D9CA8B3A-FA03-4B1D-B305-3B0261CA8998}">
      <dgm:prSet/>
      <dgm:spPr/>
      <dgm:t>
        <a:bodyPr/>
        <a:lstStyle/>
        <a:p>
          <a:endParaRPr lang="pt-PT"/>
        </a:p>
      </dgm:t>
    </dgm:pt>
    <dgm:pt modelId="{B9E0E99F-6B35-4DBC-9E5B-270A8C1DFA77}" type="sibTrans" cxnId="{D9CA8B3A-FA03-4B1D-B305-3B0261CA8998}">
      <dgm:prSet/>
      <dgm:spPr/>
      <dgm:t>
        <a:bodyPr/>
        <a:lstStyle/>
        <a:p>
          <a:endParaRPr lang="pt-PT"/>
        </a:p>
      </dgm:t>
    </dgm:pt>
    <dgm:pt modelId="{B0624746-E677-4A22-9F46-E1E3E263303F}">
      <dgm:prSet custT="1"/>
      <dgm:spPr/>
      <dgm:t>
        <a:bodyPr/>
        <a:lstStyle/>
        <a:p>
          <a:pPr algn="just">
            <a:lnSpc>
              <a:spcPct val="150000"/>
            </a:lnSpc>
          </a:pPr>
          <a:endParaRPr lang="pt-PT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ED532C5-83F5-47BF-8163-338904111635}" type="parTrans" cxnId="{7710EEB1-0655-465F-A11C-7AD4ADD4BB96}">
      <dgm:prSet/>
      <dgm:spPr/>
      <dgm:t>
        <a:bodyPr/>
        <a:lstStyle/>
        <a:p>
          <a:endParaRPr lang="pt-PT"/>
        </a:p>
      </dgm:t>
    </dgm:pt>
    <dgm:pt modelId="{8BCFC299-0776-48B8-94A2-B13ABD9677C2}" type="sibTrans" cxnId="{7710EEB1-0655-465F-A11C-7AD4ADD4BB96}">
      <dgm:prSet/>
      <dgm:spPr/>
      <dgm:t>
        <a:bodyPr/>
        <a:lstStyle/>
        <a:p>
          <a:endParaRPr lang="pt-PT"/>
        </a:p>
      </dgm:t>
    </dgm:pt>
    <dgm:pt modelId="{9BCDD882-9CFC-4A68-AC90-A8727D906DED}" type="pres">
      <dgm:prSet presAssocID="{BB8489E6-4726-4DE6-B305-9CF394F6F64F}" presName="Name0" presStyleCnt="0">
        <dgm:presLayoutVars>
          <dgm:dir/>
          <dgm:animLvl val="lvl"/>
          <dgm:resizeHandles val="exact"/>
        </dgm:presLayoutVars>
      </dgm:prSet>
      <dgm:spPr/>
    </dgm:pt>
    <dgm:pt modelId="{681E95D1-A13A-4801-AD2C-59A043BCF509}" type="pres">
      <dgm:prSet presAssocID="{6854662E-B169-4BBC-8720-56C6F174A501}" presName="linNode" presStyleCnt="0"/>
      <dgm:spPr/>
    </dgm:pt>
    <dgm:pt modelId="{44CB54DC-A058-4053-99FB-D96C47A885C5}" type="pres">
      <dgm:prSet presAssocID="{6854662E-B169-4BBC-8720-56C6F174A501}" presName="parentText" presStyleLbl="node1" presStyleIdx="0" presStyleCnt="1" custScaleX="38574" custScaleY="879886" custLinFactNeighborX="-12001" custLinFactNeighborY="4018">
        <dgm:presLayoutVars>
          <dgm:chMax val="1"/>
          <dgm:bulletEnabled val="1"/>
        </dgm:presLayoutVars>
      </dgm:prSet>
      <dgm:spPr/>
    </dgm:pt>
    <dgm:pt modelId="{7A21F8DB-57C9-4639-BC52-E19891C45E8D}" type="pres">
      <dgm:prSet presAssocID="{6854662E-B169-4BBC-8720-56C6F174A501}" presName="descendantText" presStyleLbl="alignAccFollowNode1" presStyleIdx="0" presStyleCnt="1" custScaleX="133927" custScaleY="1099893" custLinFactNeighborX="0" custLinFactNeighborY="0">
        <dgm:presLayoutVars>
          <dgm:bulletEnabled val="1"/>
        </dgm:presLayoutVars>
      </dgm:prSet>
      <dgm:spPr/>
    </dgm:pt>
  </dgm:ptLst>
  <dgm:cxnLst>
    <dgm:cxn modelId="{9C4E3004-5A2D-41D2-B347-90E042D237EA}" srcId="{6854662E-B169-4BBC-8720-56C6F174A501}" destId="{07AACFCC-BA71-4ACE-B45B-59CF76B036BE}" srcOrd="6" destOrd="0" parTransId="{278B1FE4-7B9B-40FF-8F4C-7E05E498C299}" sibTransId="{FAAA39D8-1E3B-4B56-B84D-1F5D387768EE}"/>
    <dgm:cxn modelId="{2AB93D0B-EA4D-44BC-84C0-DC23342E2895}" type="presOf" srcId="{5B32BE26-637A-44F9-98B8-1809066F33EB}" destId="{7A21F8DB-57C9-4639-BC52-E19891C45E8D}" srcOrd="0" destOrd="18" presId="urn:microsoft.com/office/officeart/2005/8/layout/vList5"/>
    <dgm:cxn modelId="{AFF57314-36E4-4DB6-B41B-CB5EA4685F78}" type="presOf" srcId="{91B94151-3B86-4BF7-A6E7-1C88602EF925}" destId="{7A21F8DB-57C9-4639-BC52-E19891C45E8D}" srcOrd="0" destOrd="11" presId="urn:microsoft.com/office/officeart/2005/8/layout/vList5"/>
    <dgm:cxn modelId="{23C86917-A9DB-4983-B961-CE5D4B473A8A}" srcId="{BB8489E6-4726-4DE6-B305-9CF394F6F64F}" destId="{6854662E-B169-4BBC-8720-56C6F174A501}" srcOrd="0" destOrd="0" parTransId="{31694E1C-7A86-4445-BA84-B6D303CE7BD0}" sibTransId="{101918B1-64F3-4AD1-86EE-F0E65D61A123}"/>
    <dgm:cxn modelId="{9E6C5017-26F1-48EA-BA48-A44FFD6A2B60}" srcId="{6854662E-B169-4BBC-8720-56C6F174A501}" destId="{FEDECC56-19A1-40A9-980F-C6DF624D6B18}" srcOrd="5" destOrd="0" parTransId="{A8C78915-ADC5-460F-8680-04E2B7781F49}" sibTransId="{58123997-2201-4BE9-87A4-398576E98138}"/>
    <dgm:cxn modelId="{2CF76018-C983-4257-9FD7-4406EE20C00B}" type="presOf" srcId="{C559C073-2159-419E-876B-121854D5C5C4}" destId="{7A21F8DB-57C9-4639-BC52-E19891C45E8D}" srcOrd="0" destOrd="10" presId="urn:microsoft.com/office/officeart/2005/8/layout/vList5"/>
    <dgm:cxn modelId="{62CD021D-0563-4B62-87B9-74CA85615877}" type="presOf" srcId="{FEDECC56-19A1-40A9-980F-C6DF624D6B18}" destId="{7A21F8DB-57C9-4639-BC52-E19891C45E8D}" srcOrd="0" destOrd="5" presId="urn:microsoft.com/office/officeart/2005/8/layout/vList5"/>
    <dgm:cxn modelId="{D400C51E-B951-4E20-8175-236D232696A7}" srcId="{6854662E-B169-4BBC-8720-56C6F174A501}" destId="{D6460A0C-F6BA-49E8-831A-1CC8A60440E7}" srcOrd="13" destOrd="0" parTransId="{201AA68B-04C7-40DE-BE9D-A2E415268C6A}" sibTransId="{B6F7F3D2-90B9-4E29-8F02-513360243DDB}"/>
    <dgm:cxn modelId="{1BAA9720-0101-4AED-808E-E01AE88DA876}" type="presOf" srcId="{E21B474A-4B15-40CB-B909-70865A885856}" destId="{7A21F8DB-57C9-4639-BC52-E19891C45E8D}" srcOrd="0" destOrd="12" presId="urn:microsoft.com/office/officeart/2005/8/layout/vList5"/>
    <dgm:cxn modelId="{83B60821-BCD9-4066-94C4-2519D0299DD4}" srcId="{6854662E-B169-4BBC-8720-56C6F174A501}" destId="{E21B474A-4B15-40CB-B909-70865A885856}" srcOrd="12" destOrd="0" parTransId="{9E920FB4-6C45-4011-BA43-35A55516C0C9}" sibTransId="{5ED3952A-CDA3-4655-AEF3-9A25A6001480}"/>
    <dgm:cxn modelId="{7E3A5C2F-60FC-47B5-956C-B1CF87817B0E}" srcId="{6854662E-B169-4BBC-8720-56C6F174A501}" destId="{E61D22FA-D426-466E-A152-745E98449F53}" srcOrd="17" destOrd="0" parTransId="{D5470502-52BB-47A3-8256-6D90D1E5A9C8}" sibTransId="{AC5894F9-12CC-4DAD-A5CF-3D7699F64221}"/>
    <dgm:cxn modelId="{D9CA8B3A-FA03-4B1D-B305-3B0261CA8998}" srcId="{6854662E-B169-4BBC-8720-56C6F174A501}" destId="{0A42205A-A11A-41C2-A6B9-2E35C5BDC036}" srcOrd="1" destOrd="0" parTransId="{609B3456-0519-4AFA-875F-4685FED075B6}" sibTransId="{B9E0E99F-6B35-4DBC-9E5B-270A8C1DFA77}"/>
    <dgm:cxn modelId="{DD02F13A-88D9-487B-8ECF-B4E4C78D08C9}" type="presOf" srcId="{E7DA51EB-A44E-4EF1-A60E-6D41B4416229}" destId="{7A21F8DB-57C9-4639-BC52-E19891C45E8D}" srcOrd="0" destOrd="8" presId="urn:microsoft.com/office/officeart/2005/8/layout/vList5"/>
    <dgm:cxn modelId="{C004873C-95F3-4499-BDB4-BC0F75B2E873}" type="presOf" srcId="{12EB89D3-CB63-4F64-A30F-B471954E1FFB}" destId="{7A21F8DB-57C9-4639-BC52-E19891C45E8D}" srcOrd="0" destOrd="3" presId="urn:microsoft.com/office/officeart/2005/8/layout/vList5"/>
    <dgm:cxn modelId="{65144F41-BBB3-4CE5-91DE-780A190F50CD}" srcId="{6854662E-B169-4BBC-8720-56C6F174A501}" destId="{5B32BE26-637A-44F9-98B8-1809066F33EB}" srcOrd="18" destOrd="0" parTransId="{74053C82-8B77-441F-9790-2F801075687F}" sibTransId="{2FA1FECC-11B1-46C2-BB3E-F465A00DD713}"/>
    <dgm:cxn modelId="{964CCE63-B309-44EF-AE88-3FD416E014A3}" srcId="{6854662E-B169-4BBC-8720-56C6F174A501}" destId="{A62465AC-348B-4AFE-8E1E-9A51B1C4D484}" srcOrd="14" destOrd="0" parTransId="{FFE35D00-7E2B-490E-98FF-8639BDB1DA42}" sibTransId="{6F625BD8-834E-41EB-96D3-766095C9F246}"/>
    <dgm:cxn modelId="{9E330A65-1495-4E50-8F5B-A74CEE839EE4}" srcId="{6854662E-B169-4BBC-8720-56C6F174A501}" destId="{16DB70DA-75F7-4255-BF39-75EAE4E955C4}" srcOrd="16" destOrd="0" parTransId="{E35930BD-A861-4147-A4AE-C16CEE184641}" sibTransId="{300C0E1B-AFF5-475B-816A-C56007908576}"/>
    <dgm:cxn modelId="{B6A65E45-0AE5-4B58-87E1-0345D9A2F526}" type="presOf" srcId="{4B9E5B88-58DF-4379-90E6-BC0018B99061}" destId="{7A21F8DB-57C9-4639-BC52-E19891C45E8D}" srcOrd="0" destOrd="7" presId="urn:microsoft.com/office/officeart/2005/8/layout/vList5"/>
    <dgm:cxn modelId="{57FB4165-6C99-4E56-9CE2-DFC8A9F899A6}" srcId="{6854662E-B169-4BBC-8720-56C6F174A501}" destId="{C559C073-2159-419E-876B-121854D5C5C4}" srcOrd="10" destOrd="0" parTransId="{EB19F268-EF33-470B-B161-65BAB4D44314}" sibTransId="{F4D08688-D29E-496F-96BA-323CB99E1892}"/>
    <dgm:cxn modelId="{265FF666-BA26-4487-B367-B1A1A7B98302}" type="presOf" srcId="{BB8489E6-4726-4DE6-B305-9CF394F6F64F}" destId="{9BCDD882-9CFC-4A68-AC90-A8727D906DED}" srcOrd="0" destOrd="0" presId="urn:microsoft.com/office/officeart/2005/8/layout/vList5"/>
    <dgm:cxn modelId="{8A16CE69-0F51-4EE2-8E00-DB50D90712FE}" type="presOf" srcId="{B0624746-E677-4A22-9F46-E1E3E263303F}" destId="{7A21F8DB-57C9-4639-BC52-E19891C45E8D}" srcOrd="0" destOrd="2" presId="urn:microsoft.com/office/officeart/2005/8/layout/vList5"/>
    <dgm:cxn modelId="{602BCA6A-6C78-4040-8540-B5E43C01BDDB}" srcId="{6854662E-B169-4BBC-8720-56C6F174A501}" destId="{12EB89D3-CB63-4F64-A30F-B471954E1FFB}" srcOrd="3" destOrd="0" parTransId="{B84FF433-FB45-4B49-8E84-8469794F2D0C}" sibTransId="{687150F4-6B13-4280-8547-DE52E1E6D030}"/>
    <dgm:cxn modelId="{89445D53-D121-4926-BE3E-ADB9E4D1D1A3}" type="presOf" srcId="{0A42205A-A11A-41C2-A6B9-2E35C5BDC036}" destId="{7A21F8DB-57C9-4639-BC52-E19891C45E8D}" srcOrd="0" destOrd="1" presId="urn:microsoft.com/office/officeart/2005/8/layout/vList5"/>
    <dgm:cxn modelId="{CF819C74-F771-4DCC-A335-895ACB7B4DD0}" srcId="{6854662E-B169-4BBC-8720-56C6F174A501}" destId="{669A453E-DE2E-4449-A675-5751A5F43ABD}" srcOrd="9" destOrd="0" parTransId="{5CB19AF5-8C0E-418B-9081-A46B9A41D7E0}" sibTransId="{13D75928-E032-4C28-B228-2A6191C86C5D}"/>
    <dgm:cxn modelId="{837E1C92-B1A2-429F-B7F0-610DD50CED6B}" srcId="{6854662E-B169-4BBC-8720-56C6F174A501}" destId="{D1DE5C2E-0FBC-4EDB-97C9-4DCE260DD579}" srcOrd="0" destOrd="0" parTransId="{46670D5F-8792-4296-9224-AC78ADC1A8AD}" sibTransId="{838E5DAE-3BA8-4EDA-8B10-B351DB842550}"/>
    <dgm:cxn modelId="{77078493-E9EE-432B-AD95-8C579A65D671}" type="presOf" srcId="{5B62424E-1D4C-4642-8A23-061E16D57AD2}" destId="{7A21F8DB-57C9-4639-BC52-E19891C45E8D}" srcOrd="0" destOrd="19" presId="urn:microsoft.com/office/officeart/2005/8/layout/vList5"/>
    <dgm:cxn modelId="{64648B99-A609-4EB4-8C42-D6905D7C0BC1}" srcId="{6854662E-B169-4BBC-8720-56C6F174A501}" destId="{8F7F88E8-39C1-45A4-8DB7-1CAFF70C0F52}" srcOrd="15" destOrd="0" parTransId="{DFD3AD58-FB60-46BB-B142-BEB76CA1CCB9}" sibTransId="{A2B27ED5-BC2B-49ED-8AE2-259C7CEE39E3}"/>
    <dgm:cxn modelId="{6FA25F9D-9EE0-48BC-9006-829EBF04A395}" type="presOf" srcId="{A62465AC-348B-4AFE-8E1E-9A51B1C4D484}" destId="{7A21F8DB-57C9-4639-BC52-E19891C45E8D}" srcOrd="0" destOrd="14" presId="urn:microsoft.com/office/officeart/2005/8/layout/vList5"/>
    <dgm:cxn modelId="{D441E1A1-A0A9-4626-8A9E-28E78402B262}" srcId="{6854662E-B169-4BBC-8720-56C6F174A501}" destId="{91B94151-3B86-4BF7-A6E7-1C88602EF925}" srcOrd="11" destOrd="0" parTransId="{D0B45942-1CF3-4A1D-A09D-8DC3F472A56B}" sibTransId="{6BBCE219-04EE-481A-BC57-23D89D6E50B2}"/>
    <dgm:cxn modelId="{CB403CA6-21B5-443D-8B71-447C68011E77}" type="presOf" srcId="{6854662E-B169-4BBC-8720-56C6F174A501}" destId="{44CB54DC-A058-4053-99FB-D96C47A885C5}" srcOrd="0" destOrd="0" presId="urn:microsoft.com/office/officeart/2005/8/layout/vList5"/>
    <dgm:cxn modelId="{8D76F8A7-27D9-4C80-912F-85C02B0CF565}" srcId="{6854662E-B169-4BBC-8720-56C6F174A501}" destId="{5B62424E-1D4C-4642-8A23-061E16D57AD2}" srcOrd="19" destOrd="0" parTransId="{CAC19430-E0CD-4BCC-9CF2-D49646F9C21C}" sibTransId="{63CB4698-AA63-4A0E-A57D-996CE4074967}"/>
    <dgm:cxn modelId="{2E07D2A8-7876-4995-96F0-8F400391191A}" srcId="{6854662E-B169-4BBC-8720-56C6F174A501}" destId="{E7DA51EB-A44E-4EF1-A60E-6D41B4416229}" srcOrd="8" destOrd="0" parTransId="{19470DD5-1FD1-42D2-80C1-8FF70CEEDB93}" sibTransId="{A7633A7C-AB20-41D1-A794-9AD6E97F64E5}"/>
    <dgm:cxn modelId="{08DD3AB0-97F5-45BD-9012-94F6214C61BB}" type="presOf" srcId="{D6460A0C-F6BA-49E8-831A-1CC8A60440E7}" destId="{7A21F8DB-57C9-4639-BC52-E19891C45E8D}" srcOrd="0" destOrd="13" presId="urn:microsoft.com/office/officeart/2005/8/layout/vList5"/>
    <dgm:cxn modelId="{7710EEB1-0655-465F-A11C-7AD4ADD4BB96}" srcId="{6854662E-B169-4BBC-8720-56C6F174A501}" destId="{B0624746-E677-4A22-9F46-E1E3E263303F}" srcOrd="2" destOrd="0" parTransId="{4ED532C5-83F5-47BF-8163-338904111635}" sibTransId="{8BCFC299-0776-48B8-94A2-B13ABD9677C2}"/>
    <dgm:cxn modelId="{A5B382B6-E5EF-4B37-A59B-2012317E432C}" type="presOf" srcId="{16DB70DA-75F7-4255-BF39-75EAE4E955C4}" destId="{7A21F8DB-57C9-4639-BC52-E19891C45E8D}" srcOrd="0" destOrd="16" presId="urn:microsoft.com/office/officeart/2005/8/layout/vList5"/>
    <dgm:cxn modelId="{CD476FCA-FBAF-4F41-9999-3368C1F204D7}" type="presOf" srcId="{80B53050-6B19-4FD9-BCE9-A738D0600389}" destId="{7A21F8DB-57C9-4639-BC52-E19891C45E8D}" srcOrd="0" destOrd="4" presId="urn:microsoft.com/office/officeart/2005/8/layout/vList5"/>
    <dgm:cxn modelId="{E3CFF3DA-6808-4CA7-ACA9-318A1CA18664}" type="presOf" srcId="{D1DE5C2E-0FBC-4EDB-97C9-4DCE260DD579}" destId="{7A21F8DB-57C9-4639-BC52-E19891C45E8D}" srcOrd="0" destOrd="0" presId="urn:microsoft.com/office/officeart/2005/8/layout/vList5"/>
    <dgm:cxn modelId="{E5739FDD-C26C-48CF-8445-AE7989B05BCE}" type="presOf" srcId="{07AACFCC-BA71-4ACE-B45B-59CF76B036BE}" destId="{7A21F8DB-57C9-4639-BC52-E19891C45E8D}" srcOrd="0" destOrd="6" presId="urn:microsoft.com/office/officeart/2005/8/layout/vList5"/>
    <dgm:cxn modelId="{0F4187E0-96C2-440C-B502-CE6DF3C5E6A2}" srcId="{6854662E-B169-4BBC-8720-56C6F174A501}" destId="{4B9E5B88-58DF-4379-90E6-BC0018B99061}" srcOrd="7" destOrd="0" parTransId="{7C12757D-B95B-440E-91A0-5387B141521F}" sibTransId="{01F626E8-1799-40A9-85D3-BC4424F86A05}"/>
    <dgm:cxn modelId="{CCFC85E5-3088-46CA-870D-5606BB417EE2}" type="presOf" srcId="{E61D22FA-D426-466E-A152-745E98449F53}" destId="{7A21F8DB-57C9-4639-BC52-E19891C45E8D}" srcOrd="0" destOrd="17" presId="urn:microsoft.com/office/officeart/2005/8/layout/vList5"/>
    <dgm:cxn modelId="{C729DCE6-2DAA-4D5A-87CE-DF103681CC28}" type="presOf" srcId="{669A453E-DE2E-4449-A675-5751A5F43ABD}" destId="{7A21F8DB-57C9-4639-BC52-E19891C45E8D}" srcOrd="0" destOrd="9" presId="urn:microsoft.com/office/officeart/2005/8/layout/vList5"/>
    <dgm:cxn modelId="{B3F8FEF9-34CC-4239-B326-2AC97757A2A9}" srcId="{6854662E-B169-4BBC-8720-56C6F174A501}" destId="{80B53050-6B19-4FD9-BCE9-A738D0600389}" srcOrd="4" destOrd="0" parTransId="{023C1ACE-275E-4B6D-80B5-C10A0F511E76}" sibTransId="{A4DB10D6-B4FF-47B1-9EAB-CE81C14422ED}"/>
    <dgm:cxn modelId="{CD7895FB-2AF5-4994-9656-A29BD93E58A9}" type="presOf" srcId="{8F7F88E8-39C1-45A4-8DB7-1CAFF70C0F52}" destId="{7A21F8DB-57C9-4639-BC52-E19891C45E8D}" srcOrd="0" destOrd="15" presId="urn:microsoft.com/office/officeart/2005/8/layout/vList5"/>
    <dgm:cxn modelId="{8C824DA4-5980-4B1D-9623-A28383E8DF13}" type="presParOf" srcId="{9BCDD882-9CFC-4A68-AC90-A8727D906DED}" destId="{681E95D1-A13A-4801-AD2C-59A043BCF509}" srcOrd="0" destOrd="0" presId="urn:microsoft.com/office/officeart/2005/8/layout/vList5"/>
    <dgm:cxn modelId="{0A3C65E5-2184-486D-B21A-5BC84FA8FE31}" type="presParOf" srcId="{681E95D1-A13A-4801-AD2C-59A043BCF509}" destId="{44CB54DC-A058-4053-99FB-D96C47A885C5}" srcOrd="0" destOrd="0" presId="urn:microsoft.com/office/officeart/2005/8/layout/vList5"/>
    <dgm:cxn modelId="{83F1D3AA-5B5D-4B09-B30E-358C1CDC5ECD}" type="presParOf" srcId="{681E95D1-A13A-4801-AD2C-59A043BCF509}" destId="{7A21F8DB-57C9-4639-BC52-E19891C45E8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B8489E6-4726-4DE6-B305-9CF394F6F6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6854662E-B169-4BBC-8720-56C6F174A501}">
      <dgm:prSet custT="1"/>
      <dgm:spPr/>
      <dgm:t>
        <a:bodyPr/>
        <a:lstStyle/>
        <a:p>
          <a:pPr algn="ctr"/>
          <a:r>
            <a:rPr kumimoji="0" lang="pt-P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Times New Roman" panose="02020603050405020304" pitchFamily="18" charset="0"/>
            </a:rPr>
            <a:t>Resultados/  Impactes esperados:</a:t>
          </a:r>
          <a:endParaRPr lang="pt-PT" sz="1800" u="none" dirty="0">
            <a:solidFill>
              <a:schemeClr val="bg1"/>
            </a:solidFill>
            <a:effectLst/>
          </a:endParaRPr>
        </a:p>
      </dgm:t>
    </dgm:pt>
    <dgm:pt modelId="{31694E1C-7A86-4445-BA84-B6D303CE7BD0}" type="parTrans" cxnId="{23C86917-A9DB-4983-B961-CE5D4B473A8A}">
      <dgm:prSet/>
      <dgm:spPr/>
      <dgm:t>
        <a:bodyPr/>
        <a:lstStyle/>
        <a:p>
          <a:endParaRPr lang="pt-PT"/>
        </a:p>
      </dgm:t>
    </dgm:pt>
    <dgm:pt modelId="{101918B1-64F3-4AD1-86EE-F0E65D61A123}" type="sibTrans" cxnId="{23C86917-A9DB-4983-B961-CE5D4B473A8A}">
      <dgm:prSet/>
      <dgm:spPr/>
      <dgm:t>
        <a:bodyPr/>
        <a:lstStyle/>
        <a:p>
          <a:endParaRPr lang="pt-PT"/>
        </a:p>
      </dgm:t>
    </dgm:pt>
    <dgm:pt modelId="{12EB89D3-CB63-4F64-A30F-B471954E1FFB}">
      <dgm:prSet custT="1"/>
      <dgm:spPr/>
      <dgm:t>
        <a:bodyPr/>
        <a:lstStyle/>
        <a:p>
          <a:pPr algn="l">
            <a:lnSpc>
              <a:spcPct val="150000"/>
            </a:lnSpc>
            <a:buNone/>
          </a:pPr>
          <a:r>
            <a:rPr lang="pt-PT" sz="19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Indicadores</a:t>
          </a:r>
        </a:p>
      </dgm:t>
    </dgm:pt>
    <dgm:pt modelId="{B84FF433-FB45-4B49-8E84-8469794F2D0C}" type="parTrans" cxnId="{602BCA6A-6C78-4040-8540-B5E43C01BDDB}">
      <dgm:prSet/>
      <dgm:spPr/>
      <dgm:t>
        <a:bodyPr/>
        <a:lstStyle/>
        <a:p>
          <a:endParaRPr lang="pt-PT"/>
        </a:p>
      </dgm:t>
    </dgm:pt>
    <dgm:pt modelId="{687150F4-6B13-4280-8547-DE52E1E6D030}" type="sibTrans" cxnId="{602BCA6A-6C78-4040-8540-B5E43C01BDDB}">
      <dgm:prSet/>
      <dgm:spPr/>
      <dgm:t>
        <a:bodyPr/>
        <a:lstStyle/>
        <a:p>
          <a:endParaRPr lang="pt-PT"/>
        </a:p>
      </dgm:t>
    </dgm:pt>
    <dgm:pt modelId="{16DB70DA-75F7-4255-BF39-75EAE4E955C4}">
      <dgm:prSet custT="1"/>
      <dgm:spPr/>
      <dgm:t>
        <a:bodyPr/>
        <a:lstStyle/>
        <a:p>
          <a:pPr algn="l" rtl="0">
            <a:lnSpc>
              <a:spcPct val="150000"/>
            </a:lnSpc>
            <a:buNone/>
          </a:pPr>
          <a:endParaRPr kumimoji="0" lang="pt-PT" sz="1400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+mj-lt"/>
            <a:ea typeface="Times New Roman" panose="02020603050405020304" pitchFamily="18" charset="0"/>
          </a:endParaRPr>
        </a:p>
      </dgm:t>
    </dgm:pt>
    <dgm:pt modelId="{E35930BD-A861-4147-A4AE-C16CEE184641}" type="parTrans" cxnId="{9E330A65-1495-4E50-8F5B-A74CEE839EE4}">
      <dgm:prSet/>
      <dgm:spPr/>
      <dgm:t>
        <a:bodyPr/>
        <a:lstStyle/>
        <a:p>
          <a:endParaRPr lang="pt-PT"/>
        </a:p>
      </dgm:t>
    </dgm:pt>
    <dgm:pt modelId="{300C0E1B-AFF5-475B-816A-C56007908576}" type="sibTrans" cxnId="{9E330A65-1495-4E50-8F5B-A74CEE839EE4}">
      <dgm:prSet/>
      <dgm:spPr/>
      <dgm:t>
        <a:bodyPr/>
        <a:lstStyle/>
        <a:p>
          <a:endParaRPr lang="pt-PT"/>
        </a:p>
      </dgm:t>
    </dgm:pt>
    <dgm:pt modelId="{5B32BE26-637A-44F9-98B8-1809066F33EB}">
      <dgm:prSet custT="1"/>
      <dgm:spPr/>
      <dgm:t>
        <a:bodyPr/>
        <a:lstStyle/>
        <a:p>
          <a:pPr algn="l" rtl="0">
            <a:lnSpc>
              <a:spcPct val="150000"/>
            </a:lnSpc>
            <a:buNone/>
          </a:pPr>
          <a:endParaRPr kumimoji="0" lang="pt-PT" sz="1400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+mj-lt"/>
            <a:ea typeface="Times New Roman" panose="02020603050405020304" pitchFamily="18" charset="0"/>
          </a:endParaRPr>
        </a:p>
      </dgm:t>
    </dgm:pt>
    <dgm:pt modelId="{74053C82-8B77-441F-9790-2F801075687F}" type="parTrans" cxnId="{65144F41-BBB3-4CE5-91DE-780A190F50CD}">
      <dgm:prSet/>
      <dgm:spPr/>
      <dgm:t>
        <a:bodyPr/>
        <a:lstStyle/>
        <a:p>
          <a:endParaRPr lang="pt-PT"/>
        </a:p>
      </dgm:t>
    </dgm:pt>
    <dgm:pt modelId="{2FA1FECC-11B1-46C2-BB3E-F465A00DD713}" type="sibTrans" cxnId="{65144F41-BBB3-4CE5-91DE-780A190F50CD}">
      <dgm:prSet/>
      <dgm:spPr/>
      <dgm:t>
        <a:bodyPr/>
        <a:lstStyle/>
        <a:p>
          <a:endParaRPr lang="pt-PT"/>
        </a:p>
      </dgm:t>
    </dgm:pt>
    <dgm:pt modelId="{5B62424E-1D4C-4642-8A23-061E16D57AD2}">
      <dgm:prSet custT="1"/>
      <dgm:spPr/>
      <dgm:t>
        <a:bodyPr/>
        <a:lstStyle/>
        <a:p>
          <a:pPr algn="l" rtl="0">
            <a:lnSpc>
              <a:spcPct val="150000"/>
            </a:lnSpc>
            <a:buNone/>
          </a:pPr>
          <a:endParaRPr kumimoji="0" lang="pt-PT" sz="1400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+mj-lt"/>
          </a:endParaRPr>
        </a:p>
      </dgm:t>
    </dgm:pt>
    <dgm:pt modelId="{CAC19430-E0CD-4BCC-9CF2-D49646F9C21C}" type="parTrans" cxnId="{8D76F8A7-27D9-4C80-912F-85C02B0CF565}">
      <dgm:prSet/>
      <dgm:spPr/>
      <dgm:t>
        <a:bodyPr/>
        <a:lstStyle/>
        <a:p>
          <a:endParaRPr lang="pt-PT"/>
        </a:p>
      </dgm:t>
    </dgm:pt>
    <dgm:pt modelId="{63CB4698-AA63-4A0E-A57D-996CE4074967}" type="sibTrans" cxnId="{8D76F8A7-27D9-4C80-912F-85C02B0CF565}">
      <dgm:prSet/>
      <dgm:spPr/>
      <dgm:t>
        <a:bodyPr/>
        <a:lstStyle/>
        <a:p>
          <a:endParaRPr lang="pt-PT"/>
        </a:p>
      </dgm:t>
    </dgm:pt>
    <dgm:pt modelId="{E61D22FA-D426-466E-A152-745E98449F53}">
      <dgm:prSet custT="1"/>
      <dgm:spPr/>
      <dgm:t>
        <a:bodyPr/>
        <a:lstStyle/>
        <a:p>
          <a:pPr algn="l" rtl="0">
            <a:lnSpc>
              <a:spcPct val="150000"/>
            </a:lnSpc>
            <a:buNone/>
          </a:pPr>
          <a:r>
            <a:rPr kumimoji="0" lang="pt-P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rPr>
            <a:t> </a:t>
          </a:r>
        </a:p>
      </dgm:t>
    </dgm:pt>
    <dgm:pt modelId="{D5470502-52BB-47A3-8256-6D90D1E5A9C8}" type="parTrans" cxnId="{7E3A5C2F-60FC-47B5-956C-B1CF87817B0E}">
      <dgm:prSet/>
      <dgm:spPr/>
      <dgm:t>
        <a:bodyPr/>
        <a:lstStyle/>
        <a:p>
          <a:endParaRPr lang="pt-PT"/>
        </a:p>
      </dgm:t>
    </dgm:pt>
    <dgm:pt modelId="{AC5894F9-12CC-4DAD-A5CF-3D7699F64221}" type="sibTrans" cxnId="{7E3A5C2F-60FC-47B5-956C-B1CF87817B0E}">
      <dgm:prSet/>
      <dgm:spPr/>
      <dgm:t>
        <a:bodyPr/>
        <a:lstStyle/>
        <a:p>
          <a:endParaRPr lang="pt-PT"/>
        </a:p>
      </dgm:t>
    </dgm:pt>
    <dgm:pt modelId="{8ED15106-2267-4F1E-A05F-516F419D6EE7}">
      <dgm:prSet custT="1"/>
      <dgm:spPr/>
      <dgm:t>
        <a:bodyPr/>
        <a:lstStyle/>
        <a:p>
          <a:pPr algn="just">
            <a:lnSpc>
              <a:spcPct val="150000"/>
            </a:lnSpc>
          </a:pPr>
          <a:r>
            <a:rPr lang="pt-PT" sz="1900" dirty="0">
              <a:latin typeface="Calibri" panose="020F0502020204030204" pitchFamily="34" charset="0"/>
              <a:cs typeface="Calibri" panose="020F0502020204030204" pitchFamily="34" charset="0"/>
            </a:rPr>
            <a:t>Sinalização e preparação de 3 terrenos para a prática</a:t>
          </a:r>
        </a:p>
      </dgm:t>
    </dgm:pt>
    <dgm:pt modelId="{E82372C8-ED83-4C8C-9170-CD1533EC4112}" type="parTrans" cxnId="{05CF47DD-EFE7-4826-AEE4-C3AE7F8CABAF}">
      <dgm:prSet/>
      <dgm:spPr/>
      <dgm:t>
        <a:bodyPr/>
        <a:lstStyle/>
        <a:p>
          <a:endParaRPr lang="pt-PT"/>
        </a:p>
      </dgm:t>
    </dgm:pt>
    <dgm:pt modelId="{0D80E97C-C620-41F3-9F01-7BB1039282CD}" type="sibTrans" cxnId="{05CF47DD-EFE7-4826-AEE4-C3AE7F8CABAF}">
      <dgm:prSet/>
      <dgm:spPr/>
      <dgm:t>
        <a:bodyPr/>
        <a:lstStyle/>
        <a:p>
          <a:endParaRPr lang="pt-PT"/>
        </a:p>
      </dgm:t>
    </dgm:pt>
    <dgm:pt modelId="{B02CA194-4C9D-48F1-82A8-9106888BF46B}">
      <dgm:prSet custT="1"/>
      <dgm:spPr/>
      <dgm:t>
        <a:bodyPr/>
        <a:lstStyle/>
        <a:p>
          <a:pPr algn="just">
            <a:lnSpc>
              <a:spcPct val="150000"/>
            </a:lnSpc>
          </a:pPr>
          <a:r>
            <a:rPr lang="pt-PT" sz="1900" dirty="0">
              <a:latin typeface="Calibri" panose="020F0502020204030204" pitchFamily="34" charset="0"/>
              <a:cs typeface="Calibri" panose="020F0502020204030204" pitchFamily="34" charset="0"/>
            </a:rPr>
            <a:t>Identificação e inclusão numa horta urbana de 10 famílias economicamente carenciadas através do Programa de Inclusão </a:t>
          </a:r>
        </a:p>
      </dgm:t>
    </dgm:pt>
    <dgm:pt modelId="{E0D07220-39FA-498E-A8EA-4B3CE875C4FB}" type="parTrans" cxnId="{A5C8CECF-32E4-4FBC-A388-35D8250E596E}">
      <dgm:prSet/>
      <dgm:spPr/>
      <dgm:t>
        <a:bodyPr/>
        <a:lstStyle/>
        <a:p>
          <a:endParaRPr lang="pt-PT"/>
        </a:p>
      </dgm:t>
    </dgm:pt>
    <dgm:pt modelId="{8FE7B0FD-2CF9-4B09-8EE0-C254D9DB9734}" type="sibTrans" cxnId="{A5C8CECF-32E4-4FBC-A388-35D8250E596E}">
      <dgm:prSet/>
      <dgm:spPr/>
      <dgm:t>
        <a:bodyPr/>
        <a:lstStyle/>
        <a:p>
          <a:endParaRPr lang="pt-PT"/>
        </a:p>
      </dgm:t>
    </dgm:pt>
    <dgm:pt modelId="{39F0CCC1-FADF-4F26-AA1C-D5760DCAC31C}">
      <dgm:prSet custT="1"/>
      <dgm:spPr/>
      <dgm:t>
        <a:bodyPr/>
        <a:lstStyle/>
        <a:p>
          <a:pPr algn="just">
            <a:lnSpc>
              <a:spcPct val="150000"/>
            </a:lnSpc>
          </a:pPr>
          <a:r>
            <a:rPr lang="pt-PT" sz="1900" dirty="0">
              <a:latin typeface="Calibri" panose="020F0502020204030204" pitchFamily="34" charset="0"/>
              <a:cs typeface="Calibri" panose="020F0502020204030204" pitchFamily="34" charset="0"/>
            </a:rPr>
            <a:t>Participação de 15 idosos em ações de formação e prática da agricultura comunitária provenientes do Programa de Combate ao Isolamento </a:t>
          </a:r>
        </a:p>
      </dgm:t>
    </dgm:pt>
    <dgm:pt modelId="{ABF48ED7-27C4-4952-A388-42142278E5D1}" type="parTrans" cxnId="{52DFD979-E963-44B5-AFEC-B1B84B79077F}">
      <dgm:prSet/>
      <dgm:spPr/>
      <dgm:t>
        <a:bodyPr/>
        <a:lstStyle/>
        <a:p>
          <a:endParaRPr lang="pt-PT"/>
        </a:p>
      </dgm:t>
    </dgm:pt>
    <dgm:pt modelId="{87F6B0E3-C10F-472B-9538-31DDCAECB855}" type="sibTrans" cxnId="{52DFD979-E963-44B5-AFEC-B1B84B79077F}">
      <dgm:prSet/>
      <dgm:spPr/>
      <dgm:t>
        <a:bodyPr/>
        <a:lstStyle/>
        <a:p>
          <a:endParaRPr lang="pt-PT"/>
        </a:p>
      </dgm:t>
    </dgm:pt>
    <dgm:pt modelId="{FC3C2960-6029-4F88-B632-E5D448E4EF8B}">
      <dgm:prSet custT="1"/>
      <dgm:spPr/>
      <dgm:t>
        <a:bodyPr/>
        <a:lstStyle/>
        <a:p>
          <a:pPr algn="just">
            <a:lnSpc>
              <a:spcPct val="150000"/>
            </a:lnSpc>
          </a:pPr>
          <a:r>
            <a:rPr lang="pt-PT" sz="1900" dirty="0">
              <a:latin typeface="Calibri" panose="020F0502020204030204" pitchFamily="34" charset="0"/>
              <a:cs typeface="Calibri" panose="020F0502020204030204" pitchFamily="34" charset="0"/>
            </a:rPr>
            <a:t>Duas sessões mensais de sensibilização e educação alimentar no âmbito do Programa Saúde Alimentar</a:t>
          </a:r>
        </a:p>
      </dgm:t>
    </dgm:pt>
    <dgm:pt modelId="{D29592D0-92AF-4D6D-98F5-A35FF697CB4F}" type="parTrans" cxnId="{FA1861E8-02F7-4414-B123-024AFF500F3D}">
      <dgm:prSet/>
      <dgm:spPr/>
      <dgm:t>
        <a:bodyPr/>
        <a:lstStyle/>
        <a:p>
          <a:endParaRPr lang="pt-PT"/>
        </a:p>
      </dgm:t>
    </dgm:pt>
    <dgm:pt modelId="{265D8292-489C-4F03-83AF-C931374F3F44}" type="sibTrans" cxnId="{FA1861E8-02F7-4414-B123-024AFF500F3D}">
      <dgm:prSet/>
      <dgm:spPr/>
      <dgm:t>
        <a:bodyPr/>
        <a:lstStyle/>
        <a:p>
          <a:endParaRPr lang="pt-PT"/>
        </a:p>
      </dgm:t>
    </dgm:pt>
    <dgm:pt modelId="{C9D413F5-73DA-42E2-99FE-8886CD62F705}">
      <dgm:prSet custT="1"/>
      <dgm:spPr/>
      <dgm:t>
        <a:bodyPr/>
        <a:lstStyle/>
        <a:p>
          <a:pPr algn="just">
            <a:lnSpc>
              <a:spcPct val="150000"/>
            </a:lnSpc>
          </a:pPr>
          <a:r>
            <a:rPr lang="pt-PT" sz="1900" dirty="0">
              <a:latin typeface="Calibri" panose="020F0502020204030204" pitchFamily="34" charset="0"/>
              <a:cs typeface="Calibri" panose="020F0502020204030204" pitchFamily="34" charset="0"/>
            </a:rPr>
            <a:t>Duas cooperativas agrícolas locais envolvidas em formações educativas no seguimento do Programa de Capacitação e Cooperação Agrícola </a:t>
          </a:r>
        </a:p>
      </dgm:t>
    </dgm:pt>
    <dgm:pt modelId="{F2E9A015-8D62-4BFD-BD24-273851A6DE68}" type="parTrans" cxnId="{F5688284-D8D8-4A5C-B9DA-62298547F6ED}">
      <dgm:prSet/>
      <dgm:spPr/>
      <dgm:t>
        <a:bodyPr/>
        <a:lstStyle/>
        <a:p>
          <a:endParaRPr lang="pt-PT"/>
        </a:p>
      </dgm:t>
    </dgm:pt>
    <dgm:pt modelId="{067F5A37-24AE-4DD9-B0B3-FF444808CA72}" type="sibTrans" cxnId="{F5688284-D8D8-4A5C-B9DA-62298547F6ED}">
      <dgm:prSet/>
      <dgm:spPr/>
      <dgm:t>
        <a:bodyPr/>
        <a:lstStyle/>
        <a:p>
          <a:endParaRPr lang="pt-PT"/>
        </a:p>
      </dgm:t>
    </dgm:pt>
    <dgm:pt modelId="{9213D9B1-759F-402B-97A6-2AA6F933DE11}">
      <dgm:prSet custT="1"/>
      <dgm:spPr/>
      <dgm:t>
        <a:bodyPr/>
        <a:lstStyle/>
        <a:p>
          <a:pPr algn="l">
            <a:lnSpc>
              <a:spcPct val="150000"/>
            </a:lnSpc>
          </a:pPr>
          <a:endParaRPr lang="pt-PT" sz="1400" dirty="0">
            <a:latin typeface="+mj-lt"/>
          </a:endParaRPr>
        </a:p>
      </dgm:t>
    </dgm:pt>
    <dgm:pt modelId="{508D67A8-C646-4832-A5FF-DD7A8407A9C7}" type="parTrans" cxnId="{A2A10D95-F7EA-47AD-9D93-440139381F5E}">
      <dgm:prSet/>
      <dgm:spPr/>
      <dgm:t>
        <a:bodyPr/>
        <a:lstStyle/>
        <a:p>
          <a:endParaRPr lang="pt-PT"/>
        </a:p>
      </dgm:t>
    </dgm:pt>
    <dgm:pt modelId="{DC78DB85-01B7-4B85-B6B0-05FCA80F2D88}" type="sibTrans" cxnId="{A2A10D95-F7EA-47AD-9D93-440139381F5E}">
      <dgm:prSet/>
      <dgm:spPr/>
      <dgm:t>
        <a:bodyPr/>
        <a:lstStyle/>
        <a:p>
          <a:endParaRPr lang="pt-PT"/>
        </a:p>
      </dgm:t>
    </dgm:pt>
    <dgm:pt modelId="{C06524A1-849E-4B1C-ABBF-075CEB45477E}">
      <dgm:prSet custT="1"/>
      <dgm:spPr/>
      <dgm:t>
        <a:bodyPr/>
        <a:lstStyle/>
        <a:p>
          <a:pPr algn="l">
            <a:lnSpc>
              <a:spcPct val="150000"/>
            </a:lnSpc>
            <a:buNone/>
          </a:pPr>
          <a:endParaRPr lang="pt-PT" sz="1900" b="1" dirty="0">
            <a:solidFill>
              <a:schemeClr val="accent2">
                <a:lumMod val="75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8BD5B84-D419-4C39-8D8A-BBC7CE3670FD}" type="parTrans" cxnId="{5ED12ECD-3E7B-4617-B8D2-B1B85E1812F8}">
      <dgm:prSet/>
      <dgm:spPr/>
      <dgm:t>
        <a:bodyPr/>
        <a:lstStyle/>
        <a:p>
          <a:endParaRPr lang="pt-PT"/>
        </a:p>
      </dgm:t>
    </dgm:pt>
    <dgm:pt modelId="{459A3323-B8F4-47AE-9E52-19AC83957A7C}" type="sibTrans" cxnId="{5ED12ECD-3E7B-4617-B8D2-B1B85E1812F8}">
      <dgm:prSet/>
      <dgm:spPr/>
      <dgm:t>
        <a:bodyPr/>
        <a:lstStyle/>
        <a:p>
          <a:endParaRPr lang="pt-PT"/>
        </a:p>
      </dgm:t>
    </dgm:pt>
    <dgm:pt modelId="{2CDA600B-FFC1-4F9A-A778-EA0A1B1830B7}">
      <dgm:prSet custT="1"/>
      <dgm:spPr/>
      <dgm:t>
        <a:bodyPr/>
        <a:lstStyle/>
        <a:p>
          <a:pPr algn="l">
            <a:lnSpc>
              <a:spcPct val="150000"/>
            </a:lnSpc>
            <a:buNone/>
          </a:pPr>
          <a:endParaRPr lang="pt-PT" sz="1900" b="1" dirty="0">
            <a:solidFill>
              <a:schemeClr val="accent2">
                <a:lumMod val="75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42B3492-7554-491F-92CF-810CC5C43665}" type="parTrans" cxnId="{33389132-DB92-445B-A569-EB80E042CDC4}">
      <dgm:prSet/>
      <dgm:spPr/>
      <dgm:t>
        <a:bodyPr/>
        <a:lstStyle/>
        <a:p>
          <a:endParaRPr lang="pt-PT"/>
        </a:p>
      </dgm:t>
    </dgm:pt>
    <dgm:pt modelId="{5FA79E5B-5E4E-4205-BC19-45902934CEC8}" type="sibTrans" cxnId="{33389132-DB92-445B-A569-EB80E042CDC4}">
      <dgm:prSet/>
      <dgm:spPr/>
      <dgm:t>
        <a:bodyPr/>
        <a:lstStyle/>
        <a:p>
          <a:endParaRPr lang="pt-PT"/>
        </a:p>
      </dgm:t>
    </dgm:pt>
    <dgm:pt modelId="{A2EB40BC-5604-48A9-9963-FFC7C9F9C102}">
      <dgm:prSet custT="1"/>
      <dgm:spPr/>
      <dgm:t>
        <a:bodyPr/>
        <a:lstStyle/>
        <a:p>
          <a:pPr algn="l">
            <a:lnSpc>
              <a:spcPct val="150000"/>
            </a:lnSpc>
            <a:buNone/>
          </a:pPr>
          <a:endParaRPr lang="pt-PT" sz="1900" b="1" dirty="0">
            <a:solidFill>
              <a:schemeClr val="accent2">
                <a:lumMod val="75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9681143-40F9-450B-A68B-4BD6E967716D}" type="parTrans" cxnId="{69065504-EEFA-4E55-85C0-0E728AF82EE7}">
      <dgm:prSet/>
      <dgm:spPr/>
      <dgm:t>
        <a:bodyPr/>
        <a:lstStyle/>
        <a:p>
          <a:endParaRPr lang="pt-PT"/>
        </a:p>
      </dgm:t>
    </dgm:pt>
    <dgm:pt modelId="{42BD8CD3-DEC4-4EE1-9B3C-465101892CB1}" type="sibTrans" cxnId="{69065504-EEFA-4E55-85C0-0E728AF82EE7}">
      <dgm:prSet/>
      <dgm:spPr/>
      <dgm:t>
        <a:bodyPr/>
        <a:lstStyle/>
        <a:p>
          <a:endParaRPr lang="pt-PT"/>
        </a:p>
      </dgm:t>
    </dgm:pt>
    <dgm:pt modelId="{9BCDD882-9CFC-4A68-AC90-A8727D906DED}" type="pres">
      <dgm:prSet presAssocID="{BB8489E6-4726-4DE6-B305-9CF394F6F64F}" presName="Name0" presStyleCnt="0">
        <dgm:presLayoutVars>
          <dgm:dir/>
          <dgm:animLvl val="lvl"/>
          <dgm:resizeHandles val="exact"/>
        </dgm:presLayoutVars>
      </dgm:prSet>
      <dgm:spPr/>
    </dgm:pt>
    <dgm:pt modelId="{681E95D1-A13A-4801-AD2C-59A043BCF509}" type="pres">
      <dgm:prSet presAssocID="{6854662E-B169-4BBC-8720-56C6F174A501}" presName="linNode" presStyleCnt="0"/>
      <dgm:spPr/>
    </dgm:pt>
    <dgm:pt modelId="{44CB54DC-A058-4053-99FB-D96C47A885C5}" type="pres">
      <dgm:prSet presAssocID="{6854662E-B169-4BBC-8720-56C6F174A501}" presName="parentText" presStyleLbl="node1" presStyleIdx="0" presStyleCnt="1" custScaleX="38574" custScaleY="879886" custLinFactNeighborX="-12001" custLinFactNeighborY="4018">
        <dgm:presLayoutVars>
          <dgm:chMax val="1"/>
          <dgm:bulletEnabled val="1"/>
        </dgm:presLayoutVars>
      </dgm:prSet>
      <dgm:spPr/>
    </dgm:pt>
    <dgm:pt modelId="{7A21F8DB-57C9-4639-BC52-E19891C45E8D}" type="pres">
      <dgm:prSet presAssocID="{6854662E-B169-4BBC-8720-56C6F174A501}" presName="descendantText" presStyleLbl="alignAccFollowNode1" presStyleIdx="0" presStyleCnt="1" custScaleX="133927" custScaleY="1050358" custLinFactNeighborX="0" custLinFactNeighborY="0">
        <dgm:presLayoutVars>
          <dgm:bulletEnabled val="1"/>
        </dgm:presLayoutVars>
      </dgm:prSet>
      <dgm:spPr/>
    </dgm:pt>
  </dgm:ptLst>
  <dgm:cxnLst>
    <dgm:cxn modelId="{69065504-EEFA-4E55-85C0-0E728AF82EE7}" srcId="{6854662E-B169-4BBC-8720-56C6F174A501}" destId="{A2EB40BC-5604-48A9-9963-FFC7C9F9C102}" srcOrd="1" destOrd="0" parTransId="{99681143-40F9-450B-A68B-4BD6E967716D}" sibTransId="{42BD8CD3-DEC4-4EE1-9B3C-465101892CB1}"/>
    <dgm:cxn modelId="{75A05508-2FFB-4486-BFE0-21A3C12D763A}" type="presOf" srcId="{39F0CCC1-FADF-4F26-AA1C-D5760DCAC31C}" destId="{7A21F8DB-57C9-4639-BC52-E19891C45E8D}" srcOrd="0" destOrd="6" presId="urn:microsoft.com/office/officeart/2005/8/layout/vList5"/>
    <dgm:cxn modelId="{2AB93D0B-EA4D-44BC-84C0-DC23342E2895}" type="presOf" srcId="{5B32BE26-637A-44F9-98B8-1809066F33EB}" destId="{7A21F8DB-57C9-4639-BC52-E19891C45E8D}" srcOrd="0" destOrd="12" presId="urn:microsoft.com/office/officeart/2005/8/layout/vList5"/>
    <dgm:cxn modelId="{23C86917-A9DB-4983-B961-CE5D4B473A8A}" srcId="{BB8489E6-4726-4DE6-B305-9CF394F6F64F}" destId="{6854662E-B169-4BBC-8720-56C6F174A501}" srcOrd="0" destOrd="0" parTransId="{31694E1C-7A86-4445-BA84-B6D303CE7BD0}" sibTransId="{101918B1-64F3-4AD1-86EE-F0E65D61A123}"/>
    <dgm:cxn modelId="{7E3A5C2F-60FC-47B5-956C-B1CF87817B0E}" srcId="{6854662E-B169-4BBC-8720-56C6F174A501}" destId="{E61D22FA-D426-466E-A152-745E98449F53}" srcOrd="11" destOrd="0" parTransId="{D5470502-52BB-47A3-8256-6D90D1E5A9C8}" sibTransId="{AC5894F9-12CC-4DAD-A5CF-3D7699F64221}"/>
    <dgm:cxn modelId="{33389132-DB92-445B-A569-EB80E042CDC4}" srcId="{6854662E-B169-4BBC-8720-56C6F174A501}" destId="{2CDA600B-FFC1-4F9A-A778-EA0A1B1830B7}" srcOrd="0" destOrd="0" parTransId="{742B3492-7554-491F-92CF-810CC5C43665}" sibTransId="{5FA79E5B-5E4E-4205-BC19-45902934CEC8}"/>
    <dgm:cxn modelId="{C004873C-95F3-4499-BDB4-BC0F75B2E873}" type="presOf" srcId="{12EB89D3-CB63-4F64-A30F-B471954E1FFB}" destId="{7A21F8DB-57C9-4639-BC52-E19891C45E8D}" srcOrd="0" destOrd="2" presId="urn:microsoft.com/office/officeart/2005/8/layout/vList5"/>
    <dgm:cxn modelId="{74622C40-C50B-4959-B7BA-67BF9AD0B0D9}" type="presOf" srcId="{2CDA600B-FFC1-4F9A-A778-EA0A1B1830B7}" destId="{7A21F8DB-57C9-4639-BC52-E19891C45E8D}" srcOrd="0" destOrd="0" presId="urn:microsoft.com/office/officeart/2005/8/layout/vList5"/>
    <dgm:cxn modelId="{65144F41-BBB3-4CE5-91DE-780A190F50CD}" srcId="{6854662E-B169-4BBC-8720-56C6F174A501}" destId="{5B32BE26-637A-44F9-98B8-1809066F33EB}" srcOrd="12" destOrd="0" parTransId="{74053C82-8B77-441F-9790-2F801075687F}" sibTransId="{2FA1FECC-11B1-46C2-BB3E-F465A00DD713}"/>
    <dgm:cxn modelId="{9E330A65-1495-4E50-8F5B-A74CEE839EE4}" srcId="{6854662E-B169-4BBC-8720-56C6F174A501}" destId="{16DB70DA-75F7-4255-BF39-75EAE4E955C4}" srcOrd="10" destOrd="0" parTransId="{E35930BD-A861-4147-A4AE-C16CEE184641}" sibTransId="{300C0E1B-AFF5-475B-816A-C56007908576}"/>
    <dgm:cxn modelId="{265FF666-BA26-4487-B367-B1A1A7B98302}" type="presOf" srcId="{BB8489E6-4726-4DE6-B305-9CF394F6F64F}" destId="{9BCDD882-9CFC-4A68-AC90-A8727D906DED}" srcOrd="0" destOrd="0" presId="urn:microsoft.com/office/officeart/2005/8/layout/vList5"/>
    <dgm:cxn modelId="{D6BA4547-E120-473E-A96C-3C370DECD9C7}" type="presOf" srcId="{A2EB40BC-5604-48A9-9963-FFC7C9F9C102}" destId="{7A21F8DB-57C9-4639-BC52-E19891C45E8D}" srcOrd="0" destOrd="1" presId="urn:microsoft.com/office/officeart/2005/8/layout/vList5"/>
    <dgm:cxn modelId="{1A55D447-FD2D-427E-AED7-5218B32BE4B3}" type="presOf" srcId="{9213D9B1-759F-402B-97A6-2AA6F933DE11}" destId="{7A21F8DB-57C9-4639-BC52-E19891C45E8D}" srcOrd="0" destOrd="9" presId="urn:microsoft.com/office/officeart/2005/8/layout/vList5"/>
    <dgm:cxn modelId="{602BCA6A-6C78-4040-8540-B5E43C01BDDB}" srcId="{6854662E-B169-4BBC-8720-56C6F174A501}" destId="{12EB89D3-CB63-4F64-A30F-B471954E1FFB}" srcOrd="2" destOrd="0" parTransId="{B84FF433-FB45-4B49-8E84-8469794F2D0C}" sibTransId="{687150F4-6B13-4280-8547-DE52E1E6D030}"/>
    <dgm:cxn modelId="{819B944B-2F49-45B0-8E06-FB9966F4DD61}" type="presOf" srcId="{C9D413F5-73DA-42E2-99FE-8886CD62F705}" destId="{7A21F8DB-57C9-4639-BC52-E19891C45E8D}" srcOrd="0" destOrd="8" presId="urn:microsoft.com/office/officeart/2005/8/layout/vList5"/>
    <dgm:cxn modelId="{1A6C7B50-F361-4F28-969B-254C611F967E}" type="presOf" srcId="{B02CA194-4C9D-48F1-82A8-9106888BF46B}" destId="{7A21F8DB-57C9-4639-BC52-E19891C45E8D}" srcOrd="0" destOrd="5" presId="urn:microsoft.com/office/officeart/2005/8/layout/vList5"/>
    <dgm:cxn modelId="{B58EF277-1D04-4973-B404-19E66D10178C}" type="presOf" srcId="{8ED15106-2267-4F1E-A05F-516F419D6EE7}" destId="{7A21F8DB-57C9-4639-BC52-E19891C45E8D}" srcOrd="0" destOrd="4" presId="urn:microsoft.com/office/officeart/2005/8/layout/vList5"/>
    <dgm:cxn modelId="{52DFD979-E963-44B5-AFEC-B1B84B79077F}" srcId="{6854662E-B169-4BBC-8720-56C6F174A501}" destId="{39F0CCC1-FADF-4F26-AA1C-D5760DCAC31C}" srcOrd="6" destOrd="0" parTransId="{ABF48ED7-27C4-4952-A388-42142278E5D1}" sibTransId="{87F6B0E3-C10F-472B-9538-31DDCAECB855}"/>
    <dgm:cxn modelId="{F5688284-D8D8-4A5C-B9DA-62298547F6ED}" srcId="{6854662E-B169-4BBC-8720-56C6F174A501}" destId="{C9D413F5-73DA-42E2-99FE-8886CD62F705}" srcOrd="8" destOrd="0" parTransId="{F2E9A015-8D62-4BFD-BD24-273851A6DE68}" sibTransId="{067F5A37-24AE-4DD9-B0B3-FF444808CA72}"/>
    <dgm:cxn modelId="{77078493-E9EE-432B-AD95-8C579A65D671}" type="presOf" srcId="{5B62424E-1D4C-4642-8A23-061E16D57AD2}" destId="{7A21F8DB-57C9-4639-BC52-E19891C45E8D}" srcOrd="0" destOrd="13" presId="urn:microsoft.com/office/officeart/2005/8/layout/vList5"/>
    <dgm:cxn modelId="{A2A10D95-F7EA-47AD-9D93-440139381F5E}" srcId="{6854662E-B169-4BBC-8720-56C6F174A501}" destId="{9213D9B1-759F-402B-97A6-2AA6F933DE11}" srcOrd="9" destOrd="0" parTransId="{508D67A8-C646-4832-A5FF-DD7A8407A9C7}" sibTransId="{DC78DB85-01B7-4B85-B6B0-05FCA80F2D88}"/>
    <dgm:cxn modelId="{696BC097-6497-4DA2-A4CB-F26ADAD3964C}" type="presOf" srcId="{FC3C2960-6029-4F88-B632-E5D448E4EF8B}" destId="{7A21F8DB-57C9-4639-BC52-E19891C45E8D}" srcOrd="0" destOrd="7" presId="urn:microsoft.com/office/officeart/2005/8/layout/vList5"/>
    <dgm:cxn modelId="{CB403CA6-21B5-443D-8B71-447C68011E77}" type="presOf" srcId="{6854662E-B169-4BBC-8720-56C6F174A501}" destId="{44CB54DC-A058-4053-99FB-D96C47A885C5}" srcOrd="0" destOrd="0" presId="urn:microsoft.com/office/officeart/2005/8/layout/vList5"/>
    <dgm:cxn modelId="{8D76F8A7-27D9-4C80-912F-85C02B0CF565}" srcId="{6854662E-B169-4BBC-8720-56C6F174A501}" destId="{5B62424E-1D4C-4642-8A23-061E16D57AD2}" srcOrd="13" destOrd="0" parTransId="{CAC19430-E0CD-4BCC-9CF2-D49646F9C21C}" sibTransId="{63CB4698-AA63-4A0E-A57D-996CE4074967}"/>
    <dgm:cxn modelId="{A5B382B6-E5EF-4B37-A59B-2012317E432C}" type="presOf" srcId="{16DB70DA-75F7-4255-BF39-75EAE4E955C4}" destId="{7A21F8DB-57C9-4639-BC52-E19891C45E8D}" srcOrd="0" destOrd="10" presId="urn:microsoft.com/office/officeart/2005/8/layout/vList5"/>
    <dgm:cxn modelId="{5ED12ECD-3E7B-4617-B8D2-B1B85E1812F8}" srcId="{6854662E-B169-4BBC-8720-56C6F174A501}" destId="{C06524A1-849E-4B1C-ABBF-075CEB45477E}" srcOrd="3" destOrd="0" parTransId="{58BD5B84-D419-4C39-8D8A-BBC7CE3670FD}" sibTransId="{459A3323-B8F4-47AE-9E52-19AC83957A7C}"/>
    <dgm:cxn modelId="{A5C8CECF-32E4-4FBC-A388-35D8250E596E}" srcId="{6854662E-B169-4BBC-8720-56C6F174A501}" destId="{B02CA194-4C9D-48F1-82A8-9106888BF46B}" srcOrd="5" destOrd="0" parTransId="{E0D07220-39FA-498E-A8EA-4B3CE875C4FB}" sibTransId="{8FE7B0FD-2CF9-4B09-8EE0-C254D9DB9734}"/>
    <dgm:cxn modelId="{05CF47DD-EFE7-4826-AEE4-C3AE7F8CABAF}" srcId="{6854662E-B169-4BBC-8720-56C6F174A501}" destId="{8ED15106-2267-4F1E-A05F-516F419D6EE7}" srcOrd="4" destOrd="0" parTransId="{E82372C8-ED83-4C8C-9170-CD1533EC4112}" sibTransId="{0D80E97C-C620-41F3-9F01-7BB1039282CD}"/>
    <dgm:cxn modelId="{E37C07E0-257B-4865-83ED-22E940D5E6F6}" type="presOf" srcId="{C06524A1-849E-4B1C-ABBF-075CEB45477E}" destId="{7A21F8DB-57C9-4639-BC52-E19891C45E8D}" srcOrd="0" destOrd="3" presId="urn:microsoft.com/office/officeart/2005/8/layout/vList5"/>
    <dgm:cxn modelId="{CCFC85E5-3088-46CA-870D-5606BB417EE2}" type="presOf" srcId="{E61D22FA-D426-466E-A152-745E98449F53}" destId="{7A21F8DB-57C9-4639-BC52-E19891C45E8D}" srcOrd="0" destOrd="11" presId="urn:microsoft.com/office/officeart/2005/8/layout/vList5"/>
    <dgm:cxn modelId="{FA1861E8-02F7-4414-B123-024AFF500F3D}" srcId="{6854662E-B169-4BBC-8720-56C6F174A501}" destId="{FC3C2960-6029-4F88-B632-E5D448E4EF8B}" srcOrd="7" destOrd="0" parTransId="{D29592D0-92AF-4D6D-98F5-A35FF697CB4F}" sibTransId="{265D8292-489C-4F03-83AF-C931374F3F44}"/>
    <dgm:cxn modelId="{8C824DA4-5980-4B1D-9623-A28383E8DF13}" type="presParOf" srcId="{9BCDD882-9CFC-4A68-AC90-A8727D906DED}" destId="{681E95D1-A13A-4801-AD2C-59A043BCF509}" srcOrd="0" destOrd="0" presId="urn:microsoft.com/office/officeart/2005/8/layout/vList5"/>
    <dgm:cxn modelId="{0A3C65E5-2184-486D-B21A-5BC84FA8FE31}" type="presParOf" srcId="{681E95D1-A13A-4801-AD2C-59A043BCF509}" destId="{44CB54DC-A058-4053-99FB-D96C47A885C5}" srcOrd="0" destOrd="0" presId="urn:microsoft.com/office/officeart/2005/8/layout/vList5"/>
    <dgm:cxn modelId="{83F1D3AA-5B5D-4B09-B30E-358C1CDC5ECD}" type="presParOf" srcId="{681E95D1-A13A-4801-AD2C-59A043BCF509}" destId="{7A21F8DB-57C9-4639-BC52-E19891C45E8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5EE3A7-45F2-41AB-A885-ECBCE1A49C8B}">
      <dsp:nvSpPr>
        <dsp:cNvPr id="0" name=""/>
        <dsp:cNvSpPr/>
      </dsp:nvSpPr>
      <dsp:spPr>
        <a:xfrm rot="5400000">
          <a:off x="6580710" y="-4537953"/>
          <a:ext cx="515107" cy="97203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900" kern="1200" dirty="0">
              <a:latin typeface="Calibri" panose="020F0502020204030204" pitchFamily="34" charset="0"/>
              <a:cs typeface="Calibri" panose="020F0502020204030204" pitchFamily="34" charset="0"/>
            </a:rPr>
            <a:t>Promover a</a:t>
          </a:r>
          <a:r>
            <a:rPr lang="pt-PT" sz="1900" kern="1200" baseline="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pt-PT" sz="1900" kern="1200" dirty="0">
              <a:latin typeface="Calibri" panose="020F0502020204030204" pitchFamily="34" charset="0"/>
              <a:cs typeface="Calibri" panose="020F0502020204030204" pitchFamily="34" charset="0"/>
            </a:rPr>
            <a:t>Agricultura Urbana Ecológica</a:t>
          </a:r>
        </a:p>
      </dsp:txBody>
      <dsp:txXfrm rot="-5400000">
        <a:off x="1978104" y="89798"/>
        <a:ext cx="9695175" cy="464817"/>
      </dsp:txXfrm>
    </dsp:sp>
    <dsp:sp modelId="{F8AF6ED9-5D18-4272-B9A6-826C8A13D014}">
      <dsp:nvSpPr>
        <dsp:cNvPr id="0" name=""/>
        <dsp:cNvSpPr/>
      </dsp:nvSpPr>
      <dsp:spPr>
        <a:xfrm>
          <a:off x="0" y="41210"/>
          <a:ext cx="1977582" cy="643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Eixo Estratégico</a:t>
          </a:r>
        </a:p>
      </dsp:txBody>
      <dsp:txXfrm>
        <a:off x="31432" y="72642"/>
        <a:ext cx="1914718" cy="581020"/>
      </dsp:txXfrm>
    </dsp:sp>
    <dsp:sp modelId="{CCB23C40-359A-45CA-A5FC-032893F2A592}">
      <dsp:nvSpPr>
        <dsp:cNvPr id="0" name=""/>
        <dsp:cNvSpPr/>
      </dsp:nvSpPr>
      <dsp:spPr>
        <a:xfrm rot="5400000">
          <a:off x="6593528" y="-3789164"/>
          <a:ext cx="489471" cy="97203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900" kern="1200" dirty="0">
              <a:latin typeface="Calibri" panose="020F0502020204030204" pitchFamily="34" charset="0"/>
              <a:cs typeface="Calibri" panose="020F0502020204030204" pitchFamily="34" charset="0"/>
            </a:rPr>
            <a:t>Sustentabilidade na Cidade</a:t>
          </a:r>
        </a:p>
      </dsp:txBody>
      <dsp:txXfrm rot="-5400000">
        <a:off x="1978104" y="850154"/>
        <a:ext cx="9696426" cy="441683"/>
      </dsp:txXfrm>
    </dsp:sp>
    <dsp:sp modelId="{D2BE3822-8DD0-4E16-A207-B6F177F7E42C}">
      <dsp:nvSpPr>
        <dsp:cNvPr id="0" name=""/>
        <dsp:cNvSpPr/>
      </dsp:nvSpPr>
      <dsp:spPr>
        <a:xfrm>
          <a:off x="0" y="795283"/>
          <a:ext cx="1977582" cy="6118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Projeto ou Ação:</a:t>
          </a:r>
        </a:p>
      </dsp:txBody>
      <dsp:txXfrm>
        <a:off x="29868" y="825151"/>
        <a:ext cx="1917846" cy="552103"/>
      </dsp:txXfrm>
    </dsp:sp>
    <dsp:sp modelId="{BEF446A7-73BB-4B1C-B0B7-B0CC7FE74311}">
      <dsp:nvSpPr>
        <dsp:cNvPr id="0" name=""/>
        <dsp:cNvSpPr/>
      </dsp:nvSpPr>
      <dsp:spPr>
        <a:xfrm rot="5400000">
          <a:off x="6633773" y="-3106703"/>
          <a:ext cx="408982" cy="97203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900" kern="1200" dirty="0">
              <a:latin typeface="Calibri" panose="020F0502020204030204" pitchFamily="34" charset="0"/>
              <a:cs typeface="Calibri" panose="020F0502020204030204" pitchFamily="34" charset="0"/>
            </a:rPr>
            <a:t>Agricultura é Saúde </a:t>
          </a:r>
        </a:p>
      </dsp:txBody>
      <dsp:txXfrm rot="-5400000">
        <a:off x="1978105" y="1568930"/>
        <a:ext cx="9700355" cy="369052"/>
      </dsp:txXfrm>
    </dsp:sp>
    <dsp:sp modelId="{C1CC5054-CFFB-44BA-9E16-8FFC59BF2CD0}">
      <dsp:nvSpPr>
        <dsp:cNvPr id="0" name=""/>
        <dsp:cNvSpPr/>
      </dsp:nvSpPr>
      <dsp:spPr>
        <a:xfrm>
          <a:off x="0" y="1528049"/>
          <a:ext cx="1977582" cy="511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Ação/Iniciativa:</a:t>
          </a:r>
        </a:p>
      </dsp:txBody>
      <dsp:txXfrm>
        <a:off x="24956" y="1553005"/>
        <a:ext cx="1927670" cy="461316"/>
      </dsp:txXfrm>
    </dsp:sp>
    <dsp:sp modelId="{62749F3E-9E05-416A-B325-D774CB4241EE}">
      <dsp:nvSpPr>
        <dsp:cNvPr id="0" name=""/>
        <dsp:cNvSpPr/>
      </dsp:nvSpPr>
      <dsp:spPr>
        <a:xfrm rot="5400000">
          <a:off x="4898200" y="-957742"/>
          <a:ext cx="3596855" cy="1004205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1600" kern="1200" dirty="0"/>
        </a:p>
      </dsp:txBody>
      <dsp:txXfrm rot="-5400000">
        <a:off x="1675600" y="2440442"/>
        <a:ext cx="9866471" cy="3245687"/>
      </dsp:txXfrm>
    </dsp:sp>
    <dsp:sp modelId="{0DED890B-FE8C-4482-99ED-3B721BCA89C9}">
      <dsp:nvSpPr>
        <dsp:cNvPr id="0" name=""/>
        <dsp:cNvSpPr/>
      </dsp:nvSpPr>
      <dsp:spPr>
        <a:xfrm>
          <a:off x="0" y="2129996"/>
          <a:ext cx="1797918" cy="3731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Resumo:</a:t>
          </a:r>
        </a:p>
      </dsp:txBody>
      <dsp:txXfrm>
        <a:off x="87767" y="2217763"/>
        <a:ext cx="1622384" cy="3555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76C97-2BE0-458D-8354-94D9DA247CDA}">
      <dsp:nvSpPr>
        <dsp:cNvPr id="0" name=""/>
        <dsp:cNvSpPr/>
      </dsp:nvSpPr>
      <dsp:spPr>
        <a:xfrm rot="5400000">
          <a:off x="4388197" y="-2390964"/>
          <a:ext cx="5295058" cy="1008735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700" kern="1200" dirty="0">
              <a:latin typeface="Calibri" panose="020F0502020204030204" pitchFamily="34" charset="0"/>
              <a:cs typeface="Calibri" panose="020F0502020204030204" pitchFamily="34" charset="0"/>
            </a:rPr>
            <a:t>Esta ação realizar-se-á através da colaboração dos proprietários dos terrenos privados em articulação com os instrumentos de planeamento; Sinalização e utilização de áreas apropriadas para o cultivo;</a:t>
          </a:r>
        </a:p>
        <a:p>
          <a:pPr marL="171450" lvl="1" indent="-171450" algn="l" defTabSz="7556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700" kern="1200" dirty="0">
              <a:latin typeface="Calibri" panose="020F0502020204030204" pitchFamily="34" charset="0"/>
              <a:cs typeface="Calibri" panose="020F0502020204030204" pitchFamily="34" charset="0"/>
            </a:rPr>
            <a:t>Programa de Inclusão – Identifica pessoas em situações economicamente desfavoráveis de modo a dar prioridade na atribuição dos lotes; </a:t>
          </a:r>
        </a:p>
        <a:p>
          <a:pPr marL="171450" lvl="1" indent="-171450" algn="l" defTabSz="7556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700" kern="1200" dirty="0">
              <a:latin typeface="Calibri" panose="020F0502020204030204" pitchFamily="34" charset="0"/>
              <a:cs typeface="Calibri" panose="020F0502020204030204" pitchFamily="34" charset="0"/>
            </a:rPr>
            <a:t>Programa de Combate ao Isolamento - Articulação com a Autoridade local de modo a dar prioridade e incentivar os idosos a participar</a:t>
          </a:r>
        </a:p>
        <a:p>
          <a:pPr marL="171450" lvl="1" indent="-171450" algn="l" defTabSz="7556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700" kern="1200" dirty="0">
              <a:latin typeface="Calibri" panose="020F0502020204030204" pitchFamily="34" charset="0"/>
              <a:cs typeface="Calibri" panose="020F0502020204030204" pitchFamily="34" charset="0"/>
            </a:rPr>
            <a:t>Programa Saúde Alimentar – </a:t>
          </a:r>
          <a:r>
            <a:rPr kumimoji="0" lang="pt-PT" altLang="pt-PT" sz="17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Este programa visa dotar os locais de cultivo com informações atualizadas e comprovadas cientificamente sobre o benefícios dos alimentos biológicos;</a:t>
          </a:r>
          <a:r>
            <a:rPr lang="pt-PT" sz="17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  <a:p>
          <a:pPr marL="171450" lvl="1" indent="-171450" algn="l" defTabSz="7556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pt-PT" altLang="pt-PT" sz="17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Programa de Capacitação e Cooperação Agrícola: Possibilita o contato dos mais desinformados com os mais experientes na matéria;  </a:t>
          </a:r>
          <a:endParaRPr lang="pt-PT" sz="17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7556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700" kern="1200" dirty="0">
              <a:latin typeface="Calibri" panose="020F0502020204030204" pitchFamily="34" charset="0"/>
              <a:cs typeface="Calibri" panose="020F0502020204030204" pitchFamily="34" charset="0"/>
            </a:rPr>
            <a:t>Promover a divulgação desta atividade na AMP.</a:t>
          </a:r>
        </a:p>
      </dsp:txBody>
      <dsp:txXfrm rot="-5400000">
        <a:off x="1992050" y="263666"/>
        <a:ext cx="9828870" cy="4778092"/>
      </dsp:txXfrm>
    </dsp:sp>
    <dsp:sp modelId="{2F49CA54-CD1D-489F-8FF3-293C96687A44}">
      <dsp:nvSpPr>
        <dsp:cNvPr id="0" name=""/>
        <dsp:cNvSpPr/>
      </dsp:nvSpPr>
      <dsp:spPr>
        <a:xfrm>
          <a:off x="26870" y="2593"/>
          <a:ext cx="1965179" cy="5300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Tarefas:</a:t>
          </a:r>
        </a:p>
      </dsp:txBody>
      <dsp:txXfrm>
        <a:off x="122802" y="98525"/>
        <a:ext cx="1773315" cy="51083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061DB-532A-46C3-AAF4-4A758FDE0B18}">
      <dsp:nvSpPr>
        <dsp:cNvPr id="0" name=""/>
        <dsp:cNvSpPr/>
      </dsp:nvSpPr>
      <dsp:spPr>
        <a:xfrm rot="5400000">
          <a:off x="6360860" y="-4307121"/>
          <a:ext cx="1435466" cy="100553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 rtl="0">
            <a:lnSpc>
              <a:spcPts val="26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700" kern="1200" dirty="0">
              <a:latin typeface="Calibri" panose="020F0502020204030204" pitchFamily="34" charset="0"/>
              <a:cs typeface="Calibri" panose="020F0502020204030204" pitchFamily="34" charset="0"/>
            </a:rPr>
            <a:t>Melhorar a qualidade de vida e saúde através de uma agricultura sustentável e biológica; </a:t>
          </a:r>
        </a:p>
        <a:p>
          <a:pPr marL="171450" lvl="1" indent="-171450" algn="l" defTabSz="755650" rtl="0">
            <a:lnSpc>
              <a:spcPts val="26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PT" sz="1700" kern="1200" dirty="0">
              <a:latin typeface="Calibri" panose="020F0502020204030204" pitchFamily="34" charset="0"/>
              <a:cs typeface="Calibri" panose="020F0502020204030204" pitchFamily="34" charset="0"/>
            </a:rPr>
            <a:t>Combater a inclusão social e económica promovendo a agricultura urbana comunitária;</a:t>
          </a:r>
        </a:p>
        <a:p>
          <a:pPr marL="171450" lvl="1" indent="-171450" algn="l" defTabSz="755650" rtl="0">
            <a:lnSpc>
              <a:spcPts val="26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PT" sz="1700" kern="1200" dirty="0">
              <a:latin typeface="Calibri" panose="020F0502020204030204" pitchFamily="34" charset="0"/>
              <a:cs typeface="Calibri" panose="020F0502020204030204" pitchFamily="34" charset="0"/>
            </a:rPr>
            <a:t>Revitalizar áreas urbanas desocupadas ou abandonadas utilizando as mesmas para agricultura.  </a:t>
          </a:r>
        </a:p>
      </dsp:txBody>
      <dsp:txXfrm rot="-5400000">
        <a:off x="2050929" y="72884"/>
        <a:ext cx="9985254" cy="1295318"/>
      </dsp:txXfrm>
    </dsp:sp>
    <dsp:sp modelId="{EF688837-F716-40E9-8BC0-F6C85BEC2799}">
      <dsp:nvSpPr>
        <dsp:cNvPr id="0" name=""/>
        <dsp:cNvSpPr/>
      </dsp:nvSpPr>
      <dsp:spPr>
        <a:xfrm>
          <a:off x="0" y="1402"/>
          <a:ext cx="2049533" cy="14368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Objetivos:</a:t>
          </a:r>
        </a:p>
      </dsp:txBody>
      <dsp:txXfrm>
        <a:off x="70142" y="71544"/>
        <a:ext cx="1909249" cy="12965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80FAA-C471-4381-B4FD-51A268BB7AA1}">
      <dsp:nvSpPr>
        <dsp:cNvPr id="0" name=""/>
        <dsp:cNvSpPr/>
      </dsp:nvSpPr>
      <dsp:spPr>
        <a:xfrm rot="5400000">
          <a:off x="6475871" y="-4177450"/>
          <a:ext cx="850775" cy="94292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>
              <a:latin typeface="Calibri" panose="020F0502020204030204" pitchFamily="34" charset="0"/>
              <a:cs typeface="Calibri" panose="020F0502020204030204" pitchFamily="34" charset="0"/>
            </a:rPr>
            <a:t>Toda a população residente da AMP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>
              <a:latin typeface="Calibri" panose="020F0502020204030204" pitchFamily="34" charset="0"/>
              <a:cs typeface="Calibri" panose="020F0502020204030204" pitchFamily="34" charset="0"/>
            </a:rPr>
            <a:t>Idosos e desocupados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>
              <a:latin typeface="Calibri" panose="020F0502020204030204" pitchFamily="34" charset="0"/>
              <a:cs typeface="Calibri" panose="020F0502020204030204" pitchFamily="34" charset="0"/>
            </a:rPr>
            <a:t>Todos os que pretendam ocupar o seu tempo livre e aprender sobre a agricultura</a:t>
          </a:r>
        </a:p>
      </dsp:txBody>
      <dsp:txXfrm rot="-5400000">
        <a:off x="2186611" y="153341"/>
        <a:ext cx="9387765" cy="767713"/>
      </dsp:txXfrm>
    </dsp:sp>
    <dsp:sp modelId="{1239CC91-1DB7-47D1-A250-CE5D0681808B}">
      <dsp:nvSpPr>
        <dsp:cNvPr id="0" name=""/>
        <dsp:cNvSpPr/>
      </dsp:nvSpPr>
      <dsp:spPr>
        <a:xfrm>
          <a:off x="0" y="0"/>
          <a:ext cx="2185809" cy="10634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Destinatários: </a:t>
          </a:r>
        </a:p>
      </dsp:txBody>
      <dsp:txXfrm>
        <a:off x="51914" y="51914"/>
        <a:ext cx="2081981" cy="959641"/>
      </dsp:txXfrm>
    </dsp:sp>
    <dsp:sp modelId="{BEF8AC0F-EEE2-4907-943B-32FD9259EC00}">
      <dsp:nvSpPr>
        <dsp:cNvPr id="0" name=""/>
        <dsp:cNvSpPr/>
      </dsp:nvSpPr>
      <dsp:spPr>
        <a:xfrm rot="5400000">
          <a:off x="4247200" y="-820786"/>
          <a:ext cx="5303821" cy="94292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>
              <a:latin typeface="Calibri" panose="020F0502020204030204" pitchFamily="34" charset="0"/>
              <a:cs typeface="Calibri" panose="020F0502020204030204" pitchFamily="34" charset="0"/>
            </a:rPr>
            <a:t>Um processo de promoção da agricultura, tal como prevemos no âmbito desta ação, é determinante para a formação e desenvolvimento da consciência crítica da população a respeito da sustentabilidade e dos produtos biológicos, em prol de uma alimentação mais saudável;</a:t>
          </a:r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>
              <a:latin typeface="Calibri" panose="020F0502020204030204" pitchFamily="34" charset="0"/>
              <a:cs typeface="Calibri" panose="020F0502020204030204" pitchFamily="34" charset="0"/>
            </a:rPr>
            <a:t>Esta ação é configurada pela participação, o que significa que as pessoas deverão decidir o que querem cultivar, discutindo ideias e processos mutuamente;</a:t>
          </a:r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>
              <a:latin typeface="Calibri" panose="020F0502020204030204" pitchFamily="34" charset="0"/>
              <a:cs typeface="Calibri" panose="020F0502020204030204" pitchFamily="34" charset="0"/>
            </a:rPr>
            <a:t>Trabalho de exterior, com vista ao contacto e mobilização da população alvo;</a:t>
          </a:r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>
              <a:latin typeface="Calibri" panose="020F0502020204030204" pitchFamily="34" charset="0"/>
              <a:cs typeface="Calibri" panose="020F0502020204030204" pitchFamily="34" charset="0"/>
            </a:rPr>
            <a:t>Articulação com a Autoridade local, no sentido de identificar e preparar os possíveis locais para a prática da agricultura;</a:t>
          </a:r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>
              <a:latin typeface="Calibri" panose="020F0502020204030204" pitchFamily="34" charset="0"/>
              <a:cs typeface="Calibri" panose="020F0502020204030204" pitchFamily="34" charset="0"/>
            </a:rPr>
            <a:t>Apresentação da proposta de parceria aos donos dos terrenos privados com a colaboração da autarquia;</a:t>
          </a:r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>
              <a:latin typeface="Calibri" panose="020F0502020204030204" pitchFamily="34" charset="0"/>
              <a:cs typeface="Calibri" panose="020F0502020204030204" pitchFamily="34" charset="0"/>
            </a:rPr>
            <a:t>Formação à comunidade sobre a pratica da agricultura urbana.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1800" kern="1200" dirty="0"/>
        </a:p>
      </dsp:txBody>
      <dsp:txXfrm rot="-5400000">
        <a:off x="2184463" y="1500862"/>
        <a:ext cx="9170385" cy="4785999"/>
      </dsp:txXfrm>
    </dsp:sp>
    <dsp:sp modelId="{D1BA7557-BD3D-4DF8-A5DA-1A833E5E40E0}">
      <dsp:nvSpPr>
        <dsp:cNvPr id="0" name=""/>
        <dsp:cNvSpPr/>
      </dsp:nvSpPr>
      <dsp:spPr>
        <a:xfrm>
          <a:off x="23" y="1185785"/>
          <a:ext cx="2183661" cy="53168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Metodologia/</a:t>
          </a:r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Processo de Implementação: </a:t>
          </a:r>
        </a:p>
      </dsp:txBody>
      <dsp:txXfrm>
        <a:off x="106621" y="1292383"/>
        <a:ext cx="1970465" cy="51036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4ACDF-4213-4C9B-BDD8-810E3EE89CD4}">
      <dsp:nvSpPr>
        <dsp:cNvPr id="0" name=""/>
        <dsp:cNvSpPr/>
      </dsp:nvSpPr>
      <dsp:spPr>
        <a:xfrm rot="5400000">
          <a:off x="3718526" y="-1330582"/>
          <a:ext cx="6605515" cy="92666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6500" kern="1200"/>
        </a:p>
      </dsp:txBody>
      <dsp:txXfrm rot="-5400000">
        <a:off x="2387944" y="322455"/>
        <a:ext cx="8944225" cy="5960605"/>
      </dsp:txXfrm>
    </dsp:sp>
    <dsp:sp modelId="{9053F22B-4284-40AD-8A83-683F8B8D30EA}">
      <dsp:nvSpPr>
        <dsp:cNvPr id="0" name=""/>
        <dsp:cNvSpPr/>
      </dsp:nvSpPr>
      <dsp:spPr>
        <a:xfrm>
          <a:off x="0" y="0"/>
          <a:ext cx="2387380" cy="66055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Vantagens para a população da AMP:</a:t>
          </a:r>
        </a:p>
      </dsp:txBody>
      <dsp:txXfrm>
        <a:off x="116542" y="116542"/>
        <a:ext cx="2154296" cy="63724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4ACDF-4213-4C9B-BDD8-810E3EE89CD4}">
      <dsp:nvSpPr>
        <dsp:cNvPr id="0" name=""/>
        <dsp:cNvSpPr/>
      </dsp:nvSpPr>
      <dsp:spPr>
        <a:xfrm rot="5400000">
          <a:off x="3971931" y="-1455745"/>
          <a:ext cx="6140795" cy="94897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18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1600" kern="1200" dirty="0"/>
        </a:p>
      </dsp:txBody>
      <dsp:txXfrm rot="-5400000">
        <a:off x="2297474" y="518481"/>
        <a:ext cx="9189942" cy="5541257"/>
      </dsp:txXfrm>
    </dsp:sp>
    <dsp:sp modelId="{9053F22B-4284-40AD-8A83-683F8B8D30EA}">
      <dsp:nvSpPr>
        <dsp:cNvPr id="0" name=""/>
        <dsp:cNvSpPr/>
      </dsp:nvSpPr>
      <dsp:spPr>
        <a:xfrm>
          <a:off x="0" y="152779"/>
          <a:ext cx="2292992" cy="63052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Vantagens para a população da AMP (Continuação):</a:t>
          </a:r>
        </a:p>
      </dsp:txBody>
      <dsp:txXfrm>
        <a:off x="111935" y="264714"/>
        <a:ext cx="2069122" cy="60814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1F8DB-57C9-4639-BC52-E19891C45E8D}">
      <dsp:nvSpPr>
        <dsp:cNvPr id="0" name=""/>
        <dsp:cNvSpPr/>
      </dsp:nvSpPr>
      <dsp:spPr>
        <a:xfrm rot="5400000">
          <a:off x="3342842" y="-1660479"/>
          <a:ext cx="6850636" cy="101789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1600" kern="1200" dirty="0">
            <a:latin typeface="+mj-lt"/>
          </a:endParaRP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1600" kern="1200" dirty="0">
            <a:latin typeface="+mj-lt"/>
          </a:endParaRPr>
        </a:p>
        <a:p>
          <a:pPr marL="171450" lvl="1" indent="-171450" algn="just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just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>
              <a:latin typeface="Calibri" panose="020F0502020204030204" pitchFamily="34" charset="0"/>
              <a:cs typeface="Calibri" panose="020F0502020204030204" pitchFamily="34" charset="0"/>
            </a:rPr>
            <a:t>Aumento do de investidores privados;</a:t>
          </a:r>
        </a:p>
        <a:p>
          <a:pPr marL="171450" lvl="1" indent="-171450" algn="just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>
              <a:latin typeface="Calibri" panose="020F0502020204030204" pitchFamily="34" charset="0"/>
              <a:cs typeface="Calibri" panose="020F0502020204030204" pitchFamily="34" charset="0"/>
            </a:rPr>
            <a:t>Apoio das politicas locais para a sinalização dos terrenos, acesso aos mesmo e promoção da prática;</a:t>
          </a:r>
        </a:p>
        <a:p>
          <a:pPr marL="171450" lvl="1" indent="-171450" algn="just" defTabSz="8001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pt-PT" sz="1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Criação de desenvolvimento de estratégias de suporte;</a:t>
          </a:r>
          <a:endParaRPr lang="pt-PT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just" defTabSz="8001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pt-PT" sz="1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Aumento de programas de agricultura urbana;</a:t>
          </a:r>
          <a:endParaRPr lang="pt-PT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just" defTabSz="8001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pt-PT" sz="1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Apoio de programas formação;</a:t>
          </a:r>
          <a:endParaRPr lang="pt-PT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just" defTabSz="8001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pt-PT" sz="1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Extensão da rede de agricultura urbana à população da AMP;</a:t>
          </a:r>
          <a:endParaRPr lang="pt-PT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just" defTabSz="8001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pt-PT" sz="1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Associações e grupos locais envolvidos neste projeto;</a:t>
          </a:r>
          <a:endParaRPr lang="pt-PT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just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>
              <a:latin typeface="Calibri" panose="020F0502020204030204" pitchFamily="34" charset="0"/>
              <a:cs typeface="Calibri" panose="020F0502020204030204" pitchFamily="34" charset="0"/>
            </a:rPr>
            <a:t>Um meio agrícola completamente integrado no sistema urbano;</a:t>
          </a:r>
        </a:p>
        <a:p>
          <a:pPr marL="171450" lvl="1" indent="-171450" algn="just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>
              <a:latin typeface="Calibri" panose="020F0502020204030204" pitchFamily="34" charset="0"/>
              <a:cs typeface="Calibri" panose="020F0502020204030204" pitchFamily="34" charset="0"/>
            </a:rPr>
            <a:t>Diminuição radical de espaços urbanizados sem uso específico;</a:t>
          </a:r>
        </a:p>
        <a:p>
          <a:pPr marL="171450" lvl="1" indent="-171450" algn="just" defTabSz="8001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pt-PT" sz="1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Integração da população na comunidade;</a:t>
          </a:r>
          <a:endParaRPr lang="pt-PT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just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>
              <a:latin typeface="Calibri" panose="020F0502020204030204" pitchFamily="34" charset="0"/>
              <a:cs typeface="Calibri" panose="020F0502020204030204" pitchFamily="34" charset="0"/>
            </a:rPr>
            <a:t>População com melhor qualidade de vida;</a:t>
          </a:r>
        </a:p>
        <a:p>
          <a:pPr marL="171450" lvl="1" indent="-171450" algn="just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pt-PT" sz="1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Incremento de modos de vida saudáveis;</a:t>
          </a:r>
          <a:endParaRPr lang="pt-PT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just" defTabSz="8001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pt-PT" sz="1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Apoio a famílias carenciadas.</a:t>
          </a:r>
        </a:p>
        <a:p>
          <a:pPr marL="114300" lvl="1" indent="-114300" algn="l" defTabSz="6223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endParaRPr kumimoji="0" lang="pt-PT" sz="14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+mj-lt"/>
            <a:ea typeface="Times New Roman" panose="02020603050405020304" pitchFamily="18" charset="0"/>
          </a:endParaRPr>
        </a:p>
        <a:p>
          <a:pPr marL="114300" lvl="1" indent="-114300" algn="l" defTabSz="6223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0" lang="pt-PT" sz="14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rPr>
            <a:t> </a:t>
          </a:r>
        </a:p>
        <a:p>
          <a:pPr marL="114300" lvl="1" indent="-114300" algn="l" defTabSz="6223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endParaRPr kumimoji="0" lang="pt-PT" sz="14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+mj-lt"/>
            <a:ea typeface="Times New Roman" panose="02020603050405020304" pitchFamily="18" charset="0"/>
          </a:endParaRPr>
        </a:p>
        <a:p>
          <a:pPr marL="114300" lvl="1" indent="-114300" algn="l" defTabSz="6223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endParaRPr kumimoji="0" lang="pt-PT" sz="14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+mj-lt"/>
          </a:endParaRPr>
        </a:p>
      </dsp:txBody>
      <dsp:txXfrm rot="-5400000">
        <a:off x="1678681" y="338102"/>
        <a:ext cx="9844538" cy="6181796"/>
      </dsp:txXfrm>
    </dsp:sp>
    <dsp:sp modelId="{44CB54DC-A058-4053-99FB-D96C47A885C5}">
      <dsp:nvSpPr>
        <dsp:cNvPr id="0" name=""/>
        <dsp:cNvSpPr/>
      </dsp:nvSpPr>
      <dsp:spPr>
        <a:xfrm>
          <a:off x="0" y="7584"/>
          <a:ext cx="1649120" cy="6850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pt-PT" sz="18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Times New Roman" panose="02020603050405020304" pitchFamily="18" charset="0"/>
            </a:rPr>
            <a:t>Resultados/  Impactes esperados:</a:t>
          </a:r>
          <a:endParaRPr lang="pt-PT" sz="1800" u="none" kern="1200" dirty="0">
            <a:solidFill>
              <a:schemeClr val="bg1"/>
            </a:solidFill>
            <a:effectLst/>
          </a:endParaRPr>
        </a:p>
      </dsp:txBody>
      <dsp:txXfrm>
        <a:off x="80503" y="88087"/>
        <a:ext cx="1488114" cy="668940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1F8DB-57C9-4639-BC52-E19891C45E8D}">
      <dsp:nvSpPr>
        <dsp:cNvPr id="0" name=""/>
        <dsp:cNvSpPr/>
      </dsp:nvSpPr>
      <dsp:spPr>
        <a:xfrm rot="5400000">
          <a:off x="3584820" y="-1756013"/>
          <a:ext cx="6366680" cy="101789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4455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endParaRPr lang="pt-PT" sz="1900" b="1" kern="1200" dirty="0">
            <a:solidFill>
              <a:schemeClr val="accent2">
                <a:lumMod val="75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84455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endParaRPr lang="pt-PT" sz="1900" b="1" kern="1200" dirty="0">
            <a:solidFill>
              <a:schemeClr val="accent2">
                <a:lumMod val="75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84455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1900" b="1" kern="12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Indicadores</a:t>
          </a:r>
        </a:p>
        <a:p>
          <a:pPr marL="171450" lvl="1" indent="-171450" algn="l" defTabSz="84455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endParaRPr lang="pt-PT" sz="1900" b="1" kern="1200" dirty="0">
            <a:solidFill>
              <a:schemeClr val="accent2">
                <a:lumMod val="75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just" defTabSz="8445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900" kern="1200" dirty="0">
              <a:latin typeface="Calibri" panose="020F0502020204030204" pitchFamily="34" charset="0"/>
              <a:cs typeface="Calibri" panose="020F0502020204030204" pitchFamily="34" charset="0"/>
            </a:rPr>
            <a:t>Sinalização e preparação de 3 terrenos para a prática</a:t>
          </a:r>
        </a:p>
        <a:p>
          <a:pPr marL="171450" lvl="1" indent="-171450" algn="just" defTabSz="8445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900" kern="1200" dirty="0">
              <a:latin typeface="Calibri" panose="020F0502020204030204" pitchFamily="34" charset="0"/>
              <a:cs typeface="Calibri" panose="020F0502020204030204" pitchFamily="34" charset="0"/>
            </a:rPr>
            <a:t>Identificação e inclusão numa horta urbana de 10 famílias economicamente carenciadas através do Programa de Inclusão </a:t>
          </a:r>
        </a:p>
        <a:p>
          <a:pPr marL="171450" lvl="1" indent="-171450" algn="just" defTabSz="8445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900" kern="1200" dirty="0">
              <a:latin typeface="Calibri" panose="020F0502020204030204" pitchFamily="34" charset="0"/>
              <a:cs typeface="Calibri" panose="020F0502020204030204" pitchFamily="34" charset="0"/>
            </a:rPr>
            <a:t>Participação de 15 idosos em ações de formação e prática da agricultura comunitária provenientes do Programa de Combate ao Isolamento </a:t>
          </a:r>
        </a:p>
        <a:p>
          <a:pPr marL="171450" lvl="1" indent="-171450" algn="just" defTabSz="8445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900" kern="1200" dirty="0">
              <a:latin typeface="Calibri" panose="020F0502020204030204" pitchFamily="34" charset="0"/>
              <a:cs typeface="Calibri" panose="020F0502020204030204" pitchFamily="34" charset="0"/>
            </a:rPr>
            <a:t>Duas sessões mensais de sensibilização e educação alimentar no âmbito do Programa Saúde Alimentar</a:t>
          </a:r>
        </a:p>
        <a:p>
          <a:pPr marL="171450" lvl="1" indent="-171450" algn="just" defTabSz="8445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900" kern="1200" dirty="0">
              <a:latin typeface="Calibri" panose="020F0502020204030204" pitchFamily="34" charset="0"/>
              <a:cs typeface="Calibri" panose="020F0502020204030204" pitchFamily="34" charset="0"/>
            </a:rPr>
            <a:t>Duas cooperativas agrícolas locais envolvidas em formações educativas no seguimento do Programa de Capacitação e Cooperação Agrícola 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1400" kern="1200" dirty="0">
            <a:latin typeface="+mj-lt"/>
          </a:endParaRPr>
        </a:p>
        <a:p>
          <a:pPr marL="114300" lvl="1" indent="-114300" algn="l" defTabSz="6223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endParaRPr kumimoji="0" lang="pt-PT" sz="14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+mj-lt"/>
            <a:ea typeface="Times New Roman" panose="02020603050405020304" pitchFamily="18" charset="0"/>
          </a:endParaRPr>
        </a:p>
        <a:p>
          <a:pPr marL="114300" lvl="1" indent="-114300" algn="l" defTabSz="6223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0" lang="pt-PT" sz="14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rPr>
            <a:t> </a:t>
          </a:r>
        </a:p>
        <a:p>
          <a:pPr marL="114300" lvl="1" indent="-114300" algn="l" defTabSz="6223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endParaRPr kumimoji="0" lang="pt-PT" sz="14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+mj-lt"/>
            <a:ea typeface="Times New Roman" panose="02020603050405020304" pitchFamily="18" charset="0"/>
          </a:endParaRPr>
        </a:p>
        <a:p>
          <a:pPr marL="114300" lvl="1" indent="-114300" algn="l" defTabSz="6223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endParaRPr kumimoji="0" lang="pt-PT" sz="14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+mj-lt"/>
          </a:endParaRPr>
        </a:p>
      </dsp:txBody>
      <dsp:txXfrm rot="-5400000">
        <a:off x="1678681" y="460922"/>
        <a:ext cx="9868162" cy="5745088"/>
      </dsp:txXfrm>
    </dsp:sp>
    <dsp:sp modelId="{44CB54DC-A058-4053-99FB-D96C47A885C5}">
      <dsp:nvSpPr>
        <dsp:cNvPr id="0" name=""/>
        <dsp:cNvSpPr/>
      </dsp:nvSpPr>
      <dsp:spPr>
        <a:xfrm>
          <a:off x="0" y="212"/>
          <a:ext cx="1649120" cy="66667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pt-PT" sz="18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Times New Roman" panose="02020603050405020304" pitchFamily="18" charset="0"/>
            </a:rPr>
            <a:t>Resultados/  Impactes esperados:</a:t>
          </a:r>
          <a:endParaRPr lang="pt-PT" sz="1800" u="none" kern="1200" dirty="0">
            <a:solidFill>
              <a:schemeClr val="bg1"/>
            </a:solidFill>
            <a:effectLst/>
          </a:endParaRPr>
        </a:p>
      </dsp:txBody>
      <dsp:txXfrm>
        <a:off x="80503" y="80715"/>
        <a:ext cx="1488114" cy="6505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498D9-5A8C-439F-8D67-D03AA1EC6ADD}" type="datetimeFigureOut">
              <a:rPr lang="pt-PT" smtClean="0"/>
              <a:t>29/06/2020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AAF2C-8908-4ECB-BFBD-CCAC4181189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557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AAF2C-8908-4ECB-BFBD-CCAC4181189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4326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AAF2C-8908-4ECB-BFBD-CCAC4181189E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8747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AAF2C-8908-4ECB-BFBD-CCAC4181189E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6103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AAF2C-8908-4ECB-BFBD-CCAC4181189E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4812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251B-0E5C-4D53-AF93-7491E514549B}" type="datetimeFigureOut">
              <a:rPr lang="pt-PT" smtClean="0"/>
              <a:t>29/06/2020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BEC6-71DE-42FD-B950-594020AA44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077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251B-0E5C-4D53-AF93-7491E514549B}" type="datetimeFigureOut">
              <a:rPr lang="pt-PT" smtClean="0"/>
              <a:t>29/06/2020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BEC6-71DE-42FD-B950-594020AA44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6746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251B-0E5C-4D53-AF93-7491E514549B}" type="datetimeFigureOut">
              <a:rPr lang="pt-PT" smtClean="0"/>
              <a:t>29/06/2020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BEC6-71DE-42FD-B950-594020AA4482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4526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251B-0E5C-4D53-AF93-7491E514549B}" type="datetimeFigureOut">
              <a:rPr lang="pt-PT" smtClean="0"/>
              <a:t>29/06/2020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BEC6-71DE-42FD-B950-594020AA44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3873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251B-0E5C-4D53-AF93-7491E514549B}" type="datetimeFigureOut">
              <a:rPr lang="pt-PT" smtClean="0"/>
              <a:t>29/06/2020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BEC6-71DE-42FD-B950-594020AA4482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9382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251B-0E5C-4D53-AF93-7491E514549B}" type="datetimeFigureOut">
              <a:rPr lang="pt-PT" smtClean="0"/>
              <a:t>29/06/2020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BEC6-71DE-42FD-B950-594020AA44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7629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251B-0E5C-4D53-AF93-7491E514549B}" type="datetimeFigureOut">
              <a:rPr lang="pt-PT" smtClean="0"/>
              <a:t>29/06/2020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BEC6-71DE-42FD-B950-594020AA44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83684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251B-0E5C-4D53-AF93-7491E514549B}" type="datetimeFigureOut">
              <a:rPr lang="pt-PT" smtClean="0"/>
              <a:t>29/06/2020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BEC6-71DE-42FD-B950-594020AA44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6581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251B-0E5C-4D53-AF93-7491E514549B}" type="datetimeFigureOut">
              <a:rPr lang="pt-PT" smtClean="0"/>
              <a:t>29/06/2020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BEC6-71DE-42FD-B950-594020AA44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5346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251B-0E5C-4D53-AF93-7491E514549B}" type="datetimeFigureOut">
              <a:rPr lang="pt-PT" smtClean="0"/>
              <a:t>29/06/2020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BEC6-71DE-42FD-B950-594020AA44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2053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251B-0E5C-4D53-AF93-7491E514549B}" type="datetimeFigureOut">
              <a:rPr lang="pt-PT" smtClean="0"/>
              <a:t>29/06/2020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BEC6-71DE-42FD-B950-594020AA44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1614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251B-0E5C-4D53-AF93-7491E514549B}" type="datetimeFigureOut">
              <a:rPr lang="pt-PT" smtClean="0"/>
              <a:t>29/06/2020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BEC6-71DE-42FD-B950-594020AA44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536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251B-0E5C-4D53-AF93-7491E514549B}" type="datetimeFigureOut">
              <a:rPr lang="pt-PT" smtClean="0"/>
              <a:t>29/06/2020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BEC6-71DE-42FD-B950-594020AA44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5394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251B-0E5C-4D53-AF93-7491E514549B}" type="datetimeFigureOut">
              <a:rPr lang="pt-PT" smtClean="0"/>
              <a:t>29/06/2020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BEC6-71DE-42FD-B950-594020AA44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7607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251B-0E5C-4D53-AF93-7491E514549B}" type="datetimeFigureOut">
              <a:rPr lang="pt-PT" smtClean="0"/>
              <a:t>29/06/2020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BEC6-71DE-42FD-B950-594020AA44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7435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251B-0E5C-4D53-AF93-7491E514549B}" type="datetimeFigureOut">
              <a:rPr lang="pt-PT" smtClean="0"/>
              <a:t>29/06/2020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BEC6-71DE-42FD-B950-594020AA44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3908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2251B-0E5C-4D53-AF93-7491E514549B}" type="datetimeFigureOut">
              <a:rPr lang="pt-PT" smtClean="0"/>
              <a:t>29/06/2020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44BEC6-71DE-42FD-B950-594020AA448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6962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  <p:sldLayoutId id="2147484121" r:id="rId12"/>
    <p:sldLayoutId id="2147484122" r:id="rId13"/>
    <p:sldLayoutId id="2147484123" r:id="rId14"/>
    <p:sldLayoutId id="2147484124" r:id="rId15"/>
    <p:sldLayoutId id="214748412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C7747-E3A1-4498-A18C-C40D1DB36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1198"/>
            <a:ext cx="4392612" cy="785938"/>
          </a:xfr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pt-PT" b="1" cap="none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Agricultura Urbana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159D3B6-A15D-459A-AC4F-864B98B9E054}"/>
              </a:ext>
            </a:extLst>
          </p:cNvPr>
          <p:cNvSpPr txBox="1"/>
          <p:nvPr/>
        </p:nvSpPr>
        <p:spPr>
          <a:xfrm>
            <a:off x="6743423" y="5803296"/>
            <a:ext cx="7394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Unidade Curricular: 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Planeamento e Ordenamento do Território</a:t>
            </a:r>
          </a:p>
          <a:p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Ano letivo: 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2019/2020</a:t>
            </a:r>
          </a:p>
          <a:p>
            <a:r>
              <a:rPr lang="pt-PT" sz="1600" b="1" dirty="0">
                <a:latin typeface="Calibri" panose="020F0502020204030204" pitchFamily="34" charset="0"/>
                <a:cs typeface="Calibri" panose="020F0502020204030204" pitchFamily="34" charset="0"/>
              </a:rPr>
              <a:t>Discentes: 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Rui Andrade, Marcelo Silva, Orlando Teixeira</a:t>
            </a:r>
          </a:p>
          <a:p>
            <a:endParaRPr lang="pt-PT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188" y="201198"/>
            <a:ext cx="4877812" cy="27420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ED1A997-F3D5-43CC-84C5-ECA31E8D3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98" y="1470314"/>
            <a:ext cx="6600825" cy="44005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3422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Marcador de Posição de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41658"/>
              </p:ext>
            </p:extLst>
          </p:nvPr>
        </p:nvGraphicFramePr>
        <p:xfrm>
          <a:off x="85724" y="1552575"/>
          <a:ext cx="12106275" cy="530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Marcador de Posição de Conteúdo 4">
            <a:extLst>
              <a:ext uri="{FF2B5EF4-FFF2-40B4-BE49-F238E27FC236}">
                <a16:creationId xmlns:a16="http://schemas.microsoft.com/office/drawing/2014/main" id="{578CDA46-9672-4D2E-834D-6DB1F008F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795321"/>
              </p:ext>
            </p:extLst>
          </p:nvPr>
        </p:nvGraphicFramePr>
        <p:xfrm>
          <a:off x="85723" y="0"/>
          <a:ext cx="12106275" cy="1438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5806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Posição de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710347"/>
              </p:ext>
            </p:extLst>
          </p:nvPr>
        </p:nvGraphicFramePr>
        <p:xfrm>
          <a:off x="215900" y="300251"/>
          <a:ext cx="11616709" cy="6557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4248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/>
          <p:cNvSpPr/>
          <p:nvPr/>
        </p:nvSpPr>
        <p:spPr>
          <a:xfrm>
            <a:off x="1514901" y="218364"/>
            <a:ext cx="10372299" cy="633256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4" name="Marcador de Posição de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55165"/>
              </p:ext>
            </p:extLst>
          </p:nvPr>
        </p:nvGraphicFramePr>
        <p:xfrm>
          <a:off x="232012" y="136478"/>
          <a:ext cx="11655188" cy="660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565780" y="256193"/>
            <a:ext cx="9048466" cy="650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9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Rendimento e/ou poupança </a:t>
            </a:r>
            <a:r>
              <a:rPr lang="pt-PT" sz="1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–</a:t>
            </a:r>
            <a:r>
              <a:rPr lang="pt-PT" sz="19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PT" sz="1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Rendimento extra vendendo excedentes e redução de gastos, uma vez poderão produzir parte dos seus alimentos; </a:t>
            </a:r>
          </a:p>
          <a:p>
            <a:pPr>
              <a:lnSpc>
                <a:spcPct val="150000"/>
              </a:lnSpc>
            </a:pPr>
            <a:r>
              <a:rPr lang="pt-PT" sz="19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Educação Ambiental </a:t>
            </a:r>
            <a:r>
              <a:rPr lang="pt-PT" sz="1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–</a:t>
            </a:r>
            <a:r>
              <a:rPr lang="pt-PT" sz="19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PT" sz="1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 pessoas envolvidas nestas práticas passam a ter um maior conhecimento e sensibilização sobre as questões ambientais; </a:t>
            </a:r>
          </a:p>
          <a:p>
            <a:pPr lvl="0">
              <a:lnSpc>
                <a:spcPct val="150000"/>
              </a:lnSpc>
            </a:pPr>
            <a:r>
              <a:rPr lang="pt-PT" sz="19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Saúde </a:t>
            </a:r>
            <a:r>
              <a:rPr lang="pt-PT" sz="1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</a:t>
            </a:r>
            <a:r>
              <a:rPr lang="pt-PT" sz="19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PT" sz="1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Aumento da quantidade e da qualidade de alimentos ecológicos e biológicos disponíveis; Diminuição do risco de ingestão de alimentos contaminados; Incremento da educação para a saúde numa lógica de sustentabilidade;</a:t>
            </a:r>
          </a:p>
          <a:p>
            <a:pPr>
              <a:lnSpc>
                <a:spcPct val="150000"/>
              </a:lnSpc>
            </a:pPr>
            <a:r>
              <a:rPr lang="pt-PT" sz="19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Farmácia Caseira </a:t>
            </a:r>
            <a:r>
              <a:rPr lang="pt-PT" sz="1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–</a:t>
            </a:r>
            <a:r>
              <a:rPr lang="pt-PT" sz="19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PT" sz="1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Prevenção e combate a doenças através da aplicação de remédio caseiros;</a:t>
            </a:r>
          </a:p>
          <a:p>
            <a:pPr lvl="0">
              <a:lnSpc>
                <a:spcPct val="150000"/>
              </a:lnSpc>
            </a:pPr>
            <a:r>
              <a:rPr lang="pt-PT" sz="19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Reciclagem de Resíduos Orgânicos </a:t>
            </a:r>
            <a:r>
              <a:rPr lang="pt-PT" sz="1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–</a:t>
            </a:r>
            <a:r>
              <a:rPr lang="pt-PT" sz="19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PT" sz="1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Reaproveitamento de resíduos domésticos (</a:t>
            </a:r>
            <a:r>
              <a:rPr lang="pt-PT" sz="19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</a:t>
            </a:r>
            <a:r>
              <a:rPr lang="pt-PT" sz="1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restos de cozinha e de plantas secas) para a realização de compostagem ou fertilização natural; </a:t>
            </a:r>
          </a:p>
          <a:p>
            <a:pPr>
              <a:lnSpc>
                <a:spcPct val="150000"/>
              </a:lnSpc>
            </a:pPr>
            <a:r>
              <a:rPr lang="pt-PT" sz="19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Utilização Racional de Espaços </a:t>
            </a:r>
            <a:r>
              <a:rPr lang="pt-PT" sz="1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– Reaproveitação dos espaços desocupados evitando a acumulação de resíduos;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32798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Posição de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9622942"/>
              </p:ext>
            </p:extLst>
          </p:nvPr>
        </p:nvGraphicFramePr>
        <p:xfrm>
          <a:off x="272955" y="95534"/>
          <a:ext cx="11791665" cy="6578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606722" y="342123"/>
            <a:ext cx="9157647" cy="6152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9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Desenvolvimento Humano – </a:t>
            </a:r>
            <a:r>
              <a:rPr lang="pt-PT" sz="1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educação ambiental e agricultura urbana quando aliadas ao lazer podem conduzir a melhorias da qualidade de vida, pelo seu carater anti-stress e transferir experiências e ideias entre os praticantes; </a:t>
            </a:r>
          </a:p>
          <a:p>
            <a:pPr>
              <a:lnSpc>
                <a:spcPct val="150000"/>
              </a:lnSpc>
            </a:pPr>
            <a:r>
              <a:rPr lang="pt-PT" sz="19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Desenvolvimento Local </a:t>
            </a:r>
            <a:r>
              <a:rPr lang="pt-PT" sz="1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– Valoriza a produção local de alimentos e de plantas medicinais e ornamentais, consolidando assim a cultura popular; </a:t>
            </a:r>
          </a:p>
          <a:p>
            <a:pPr lvl="0">
              <a:lnSpc>
                <a:spcPct val="150000"/>
              </a:lnSpc>
            </a:pPr>
            <a:r>
              <a:rPr lang="pt-PT" sz="19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Inclusão Social </a:t>
            </a:r>
            <a:r>
              <a:rPr lang="pt-PT" sz="1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–</a:t>
            </a:r>
            <a:r>
              <a:rPr lang="pt-PT" sz="19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PT" sz="1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agricultura urbana pode ser também encarada como uma atividade de lazer ou recreio e promotora de integração social;</a:t>
            </a:r>
          </a:p>
          <a:p>
            <a:pPr lvl="0">
              <a:lnSpc>
                <a:spcPct val="150000"/>
              </a:lnSpc>
            </a:pPr>
            <a:r>
              <a:rPr lang="pt-PT" sz="19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Formação de Microclimas e Manutenção da Biodiversidade</a:t>
            </a:r>
            <a:r>
              <a:rPr lang="pt-PT" sz="1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– A</a:t>
            </a:r>
            <a:r>
              <a:rPr lang="pt-PT" sz="19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PT" sz="1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criação de uma horta de produção biológica promove a biodiversidade, proporciona sombras, odores agradáveis;</a:t>
            </a:r>
          </a:p>
          <a:p>
            <a:pPr lvl="0" algn="just">
              <a:lnSpc>
                <a:spcPct val="150000"/>
              </a:lnSpc>
            </a:pPr>
            <a:r>
              <a:rPr lang="pt-PT" sz="19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Valor Estético </a:t>
            </a:r>
            <a:r>
              <a:rPr lang="pt-PT" sz="1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–</a:t>
            </a:r>
            <a:r>
              <a:rPr lang="pt-PT" sz="19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PT" sz="1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reaproveitamento dos espaços concede valor estético, valorizando inclusivamente as construções adjacentes; </a:t>
            </a:r>
          </a:p>
          <a:p>
            <a:pPr lvl="0" algn="just">
              <a:lnSpc>
                <a:spcPct val="150000"/>
              </a:lnSpc>
            </a:pPr>
            <a:r>
              <a:rPr lang="pt-PT" sz="19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Oferta de alimentos </a:t>
            </a:r>
            <a:r>
              <a:rPr lang="pt-PT" sz="1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– Produção de alimentos para consumo comunitário (</a:t>
            </a:r>
            <a:r>
              <a:rPr lang="pt-PT" sz="19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</a:t>
            </a:r>
            <a:r>
              <a:rPr lang="pt-PT" sz="1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escolas e associações).</a:t>
            </a:r>
          </a:p>
          <a:p>
            <a:pPr lvl="0">
              <a:lnSpc>
                <a:spcPct val="150000"/>
              </a:lnSpc>
            </a:pPr>
            <a:endParaRPr lang="pt-PT" dirty="0">
              <a:latin typeface="Tahoma" panose="020B060403050404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707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Posição de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766214"/>
              </p:ext>
            </p:extLst>
          </p:nvPr>
        </p:nvGraphicFramePr>
        <p:xfrm>
          <a:off x="0" y="1"/>
          <a:ext cx="118872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379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Posição de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697161"/>
              </p:ext>
            </p:extLst>
          </p:nvPr>
        </p:nvGraphicFramePr>
        <p:xfrm>
          <a:off x="0" y="191069"/>
          <a:ext cx="11887200" cy="6666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965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672" y="263676"/>
            <a:ext cx="2966563" cy="828145"/>
          </a:xfrm>
        </p:spPr>
        <p:txBody>
          <a:bodyPr>
            <a:normAutofit/>
          </a:bodyPr>
          <a:lstStyle/>
          <a:p>
            <a:r>
              <a:rPr lang="pt-PT" sz="2400" b="1" cap="none" dirty="0">
                <a:solidFill>
                  <a:schemeClr val="accent2">
                    <a:lumMod val="75000"/>
                  </a:schemeClr>
                </a:solidFill>
              </a:rPr>
              <a:t>Bibliografia</a:t>
            </a:r>
            <a:r>
              <a:rPr lang="pt-PT" cap="none" dirty="0"/>
              <a:t> 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13898" y="1419367"/>
            <a:ext cx="9403307" cy="483130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dirty="0">
                <a:solidFill>
                  <a:schemeClr val="tx1"/>
                </a:solidFill>
              </a:rPr>
              <a:t>Almeida, D. (2004). Agricultura urbana e segurança alimentar em Belo Horizonte: cultivando uma cidade sustentável. </a:t>
            </a:r>
            <a:r>
              <a:rPr lang="pt-PT" sz="1600" i="1" dirty="0">
                <a:solidFill>
                  <a:schemeClr val="tx1"/>
                </a:solidFill>
              </a:rPr>
              <a:t>Revista Agriculturas: experiencias em agroecologia.</a:t>
            </a:r>
            <a:r>
              <a:rPr lang="pt-PT" sz="1600" dirty="0">
                <a:solidFill>
                  <a:schemeClr val="tx1"/>
                </a:solidFill>
              </a:rPr>
              <a:t>, </a:t>
            </a:r>
            <a:r>
              <a:rPr lang="pt-PT" sz="1600" i="1" dirty="0">
                <a:solidFill>
                  <a:schemeClr val="tx1"/>
                </a:solidFill>
              </a:rPr>
              <a:t>1</a:t>
            </a:r>
            <a:r>
              <a:rPr lang="pt-PT" sz="1600" dirty="0">
                <a:solidFill>
                  <a:schemeClr val="tx1"/>
                </a:solidFill>
              </a:rPr>
              <a:t>, 25-28.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Fernandes, A. L. P. (2014). Agricultura Urbana e Sustentabilidade das cidades-Projeto" horta à porta" no Grande Porto.</a:t>
            </a:r>
            <a:endParaRPr lang="es-ES" sz="16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PT" sz="1600">
                <a:solidFill>
                  <a:schemeClr val="tx1">
                    <a:lumMod val="95000"/>
                    <a:lumOff val="5000"/>
                  </a:schemeClr>
                </a:solidFill>
              </a:rPr>
              <a:t>Junior</a:t>
            </a:r>
            <a:r>
              <a:rPr lang="pt-P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J. G. D. M. (2016). </a:t>
            </a:r>
            <a:r>
              <a:rPr lang="pt-PT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Eu engoli meu bairro: design e agricultura urbana aplicados ao conselho de moradores de candelária</a:t>
            </a:r>
            <a:r>
              <a:rPr lang="pt-P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(</a:t>
            </a:r>
            <a:r>
              <a:rPr lang="pt-PT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Bachelor's</a:t>
            </a:r>
            <a:r>
              <a:rPr lang="pt-P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thesis</a:t>
            </a:r>
            <a:r>
              <a:rPr lang="pt-P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Universidade Federal do Rio Grande do Norte).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Moreno Lorenzo, X. A., Rodríguez Rico, R., &amp; San </a:t>
            </a:r>
            <a:r>
              <a:rPr lang="es-E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Marful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Orbis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E. (2015). La agricultura urbana en la ciudad de Cienfuegos: ejes estratégicos en pos de la sostenibilidad agrícola. 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Revista Novedades en Población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 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(22), 0-0.</a:t>
            </a:r>
          </a:p>
          <a:p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pt-PT" sz="1600" dirty="0">
              <a:solidFill>
                <a:schemeClr val="bg1"/>
              </a:solidFill>
            </a:endParaRPr>
          </a:p>
          <a:p>
            <a:endParaRPr lang="pt-PT" sz="1600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1734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898379" cy="864358"/>
          </a:xfrm>
        </p:spPr>
        <p:txBody>
          <a:bodyPr>
            <a:normAutofit fontScale="90000"/>
          </a:bodyPr>
          <a:lstStyle/>
          <a:p>
            <a:r>
              <a:rPr lang="es-ES" sz="2700" b="1" dirty="0" err="1">
                <a:solidFill>
                  <a:schemeClr val="accent2">
                    <a:lumMod val="75000"/>
                  </a:schemeClr>
                </a:solidFill>
              </a:rPr>
              <a:t>Weblinks</a:t>
            </a:r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b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77334" y="1665027"/>
            <a:ext cx="8596668" cy="437633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dirty="0">
                <a:solidFill>
                  <a:schemeClr val="tx1"/>
                </a:solidFill>
              </a:rPr>
              <a:t>https://tayjuhanafoundation.org/blog/the-links-between-health-agriculture-and-sustainability-of-urban-rural-environment-system-in-indian-megacities/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dirty="0">
                <a:solidFill>
                  <a:schemeClr val="tx1"/>
                </a:solidFill>
              </a:rPr>
              <a:t>https://www.youtube.com/watch?time_continue=720&amp;v=-2q6sAZ-R8I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dirty="0">
                <a:solidFill>
                  <a:schemeClr val="tx1"/>
                </a:solidFill>
              </a:rPr>
              <a:t>https://www.heflo.com/pt-br/swot/o-que-e-analise-swot/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dirty="0">
                <a:solidFill>
                  <a:schemeClr val="tx1"/>
                </a:solidFill>
              </a:rPr>
              <a:t>https://www.youtube.com/watch?v=p-rTQ443akE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dirty="0">
                <a:solidFill>
                  <a:schemeClr val="tx1"/>
                </a:solidFill>
              </a:rPr>
              <a:t>https://www.youtube.com/watch?v=0LNmnm5RtIo&amp;t=704s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5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C17D744-3F4B-4BBD-98A7-7D35D3DEC83E}"/>
              </a:ext>
            </a:extLst>
          </p:cNvPr>
          <p:cNvSpPr txBox="1"/>
          <p:nvPr/>
        </p:nvSpPr>
        <p:spPr>
          <a:xfrm>
            <a:off x="444137" y="2299063"/>
            <a:ext cx="9013372" cy="232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Horizonte Temporal</a:t>
            </a:r>
            <a:r>
              <a:rPr lang="pt-PT" sz="20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3 – 5 Anos</a:t>
            </a:r>
          </a:p>
          <a:p>
            <a:pPr algn="just"/>
            <a:endParaRPr lang="pt-PT" sz="20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PT" sz="2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Visão</a:t>
            </a:r>
            <a:endParaRPr lang="pt-PT" sz="20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t-PT" sz="20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AMP será diferenciadora em matéria de agricultura urbana e ecológica em prol da sustentabilidade territorial.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59D7392-B110-4490-A222-1D5C26CE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740" y="367453"/>
            <a:ext cx="6303096" cy="785938"/>
          </a:xfr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pt-PT" b="1" cap="none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Planeamento Estratégico</a:t>
            </a:r>
          </a:p>
        </p:txBody>
      </p:sp>
    </p:spTree>
    <p:extLst>
      <p:ext uri="{BB962C8B-B14F-4D97-AF65-F5344CB8AC3E}">
        <p14:creationId xmlns:p14="http://schemas.microsoft.com/office/powerpoint/2010/main" val="270863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FFF7D34F-FF26-4860-B62E-23529C6F8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18675"/>
              </p:ext>
            </p:extLst>
          </p:nvPr>
        </p:nvGraphicFramePr>
        <p:xfrm>
          <a:off x="0" y="461665"/>
          <a:ext cx="12192000" cy="6641417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5691116">
                  <a:extLst>
                    <a:ext uri="{9D8B030D-6E8A-4147-A177-3AD203B41FA5}">
                      <a16:colId xmlns:a16="http://schemas.microsoft.com/office/drawing/2014/main" val="747171300"/>
                    </a:ext>
                  </a:extLst>
                </a:gridCol>
                <a:gridCol w="6500884">
                  <a:extLst>
                    <a:ext uri="{9D8B030D-6E8A-4147-A177-3AD203B41FA5}">
                      <a16:colId xmlns:a16="http://schemas.microsoft.com/office/drawing/2014/main" val="3483429202"/>
                    </a:ext>
                  </a:extLst>
                </a:gridCol>
              </a:tblGrid>
              <a:tr h="345866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Pontos Fortes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Pontos Fracos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188750"/>
                  </a:ext>
                </a:extLst>
              </a:tr>
              <a:tr h="6275657"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pt-PT" sz="15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Diversidade territorial da produção agrícola, com destino a diferentes formas de consumo e distribuição;</a:t>
                      </a:r>
                    </a:p>
                    <a:p>
                      <a:pPr marL="285750" marR="0" lvl="0" indent="-28575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pt-PT" sz="15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Capacidade de produção de produtos agrícolas para uma alimentação saudável;</a:t>
                      </a:r>
                    </a:p>
                    <a:p>
                      <a:pPr marL="285750" marR="0" lvl="0" indent="-28575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pt-PT" sz="15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Existência de algumas famílias com know-how de práticas agrícolas;</a:t>
                      </a:r>
                    </a:p>
                    <a:p>
                      <a:pPr marL="285750" marR="0" lvl="0" indent="-28575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pt-PT" sz="15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Existência de espaços urbanos abandonados que podem ser   reutilizados para a produção agrícola e disponibilizados  população mais carenciada;</a:t>
                      </a:r>
                    </a:p>
                    <a:p>
                      <a:pPr marL="285750" marR="0" indent="-28575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pt-PT" sz="15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Alguns investimentos empresariais inovadores e dirigidos a novos consumos;</a:t>
                      </a:r>
                    </a:p>
                    <a:p>
                      <a:pPr marL="285750" marR="0" indent="-28575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pt-PT" sz="15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Nos últimos anos criaram-se feiras e mercados ecológicos na cidade;</a:t>
                      </a:r>
                    </a:p>
                    <a:p>
                      <a:pPr marL="285750" marR="0" lvl="0" indent="-28575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pt-PT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Fornecimento de alimentos gratuitos a famílias carenciadas provenientes das hortas urbanas.</a:t>
                      </a:r>
                    </a:p>
                    <a:p>
                      <a:pPr marL="171450" marR="0" indent="-17145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pt-PT" sz="15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Hortas comunitárias proporcionam espaços de convívio social e de pequena produção agrícola;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pt-PT" sz="15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Hábitos comunitários que associam o usufruto da natureza com a prática agrícola.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pt-PT" sz="15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Práticas agrícolas intensivas nomeadamente na produção leiteira, comprometem a qualidade ambiental dos solos;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pt-PT" sz="15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Áreas indústrias na AMP comprometem a qualidade dos solos e do ar;</a:t>
                      </a:r>
                    </a:p>
                    <a:p>
                      <a:pPr marL="285750" marR="0" lvl="0" indent="-28575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pt-PT" sz="15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Fraca acessibilidade a recursos hídricos, fruto da canalização das redes, e custos elevados da água;</a:t>
                      </a:r>
                      <a:endParaRPr lang="pt-PT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pt-PT" sz="15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Pressão imobiliária diminui a disponibilidade do solo para agricultura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pt-PT" sz="15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Poderes políticos estão insuficientemente sensibilizados para o investimento público no agroambiental;</a:t>
                      </a:r>
                    </a:p>
                    <a:p>
                      <a:pPr marL="285750" marR="0" lvl="0" indent="-28575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pt-PT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Pouca informação e insuficiente apoio ao desenvolvimento de práticas agrícolas saudáveis;</a:t>
                      </a:r>
                      <a:endParaRPr lang="pt-PT" sz="15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pt-PT" sz="15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Não existe uma estratégia metropolitana que dê visibilidade aos recursos e ás complementaridades dos recursos agrícolas e ambientais;</a:t>
                      </a:r>
                    </a:p>
                    <a:p>
                      <a:pPr marL="285750" marR="0" lvl="0" indent="-28575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pt-PT" sz="15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Fraca adesão da população á prática de atividades agrícolas nos tempos livres;</a:t>
                      </a:r>
                      <a:endParaRPr lang="pt-PT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pt-PT" sz="15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Quase inexistência de informação e conhecimento sobre pragas e doenças;</a:t>
                      </a:r>
                    </a:p>
                    <a:p>
                      <a:pPr marL="285750" marR="0" lvl="0" indent="-28575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pt-PT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Existência de baldios abandonados que necessitam de limpeza e valorização ambiental;</a:t>
                      </a:r>
                      <a:endParaRPr lang="pt-PT" sz="15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pt-PT" sz="15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Sinais de vandalismo e abandono em algumas hortas urbanas.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02149331"/>
                  </a:ext>
                </a:extLst>
              </a:tr>
            </a:tbl>
          </a:graphicData>
        </a:graphic>
      </p:graphicFrame>
      <p:sp>
        <p:nvSpPr>
          <p:cNvPr id="12" name="Retângulo 11">
            <a:extLst>
              <a:ext uri="{FF2B5EF4-FFF2-40B4-BE49-F238E27FC236}">
                <a16:creationId xmlns:a16="http://schemas.microsoft.com/office/drawing/2014/main" id="{A4323BEB-DF23-4755-8CA3-3947012D1626}"/>
              </a:ext>
            </a:extLst>
          </p:cNvPr>
          <p:cNvSpPr/>
          <p:nvPr/>
        </p:nvSpPr>
        <p:spPr>
          <a:xfrm>
            <a:off x="4927467" y="0"/>
            <a:ext cx="5754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b="1" dirty="0">
                <a:latin typeface="Calibri" panose="020F0502020204030204" pitchFamily="34" charset="0"/>
                <a:cs typeface="Calibri" panose="020F0502020204030204" pitchFamily="34" charset="0"/>
              </a:rPr>
              <a:t>Análise SWOT</a:t>
            </a:r>
          </a:p>
        </p:txBody>
      </p:sp>
      <p:sp>
        <p:nvSpPr>
          <p:cNvPr id="2" name="Seta para a esquerda e para a direita 1"/>
          <p:cNvSpPr/>
          <p:nvPr/>
        </p:nvSpPr>
        <p:spPr>
          <a:xfrm>
            <a:off x="4549943" y="461665"/>
            <a:ext cx="2331148" cy="364063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Situação interna</a:t>
            </a:r>
          </a:p>
        </p:txBody>
      </p:sp>
    </p:spTree>
    <p:extLst>
      <p:ext uri="{BB962C8B-B14F-4D97-AF65-F5344CB8AC3E}">
        <p14:creationId xmlns:p14="http://schemas.microsoft.com/office/powerpoint/2010/main" val="417156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C18E6D9-73D2-4034-9127-AE945AEAB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4" y="58722"/>
            <a:ext cx="12046590" cy="6799277"/>
          </a:xfrm>
        </p:spPr>
        <p:txBody>
          <a:bodyPr/>
          <a:lstStyle/>
          <a:p>
            <a:endParaRPr lang="pt-PT" dirty="0"/>
          </a:p>
        </p:txBody>
      </p:sp>
      <p:graphicFrame>
        <p:nvGraphicFramePr>
          <p:cNvPr id="4" name="Tabela 8">
            <a:extLst>
              <a:ext uri="{FF2B5EF4-FFF2-40B4-BE49-F238E27FC236}">
                <a16:creationId xmlns:a16="http://schemas.microsoft.com/office/drawing/2014/main" id="{5DC97588-B0C5-47D5-8C7D-E4F9CAA50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392488"/>
              </p:ext>
            </p:extLst>
          </p:nvPr>
        </p:nvGraphicFramePr>
        <p:xfrm>
          <a:off x="0" y="114658"/>
          <a:ext cx="12192000" cy="674334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6469039">
                  <a:extLst>
                    <a:ext uri="{9D8B030D-6E8A-4147-A177-3AD203B41FA5}">
                      <a16:colId xmlns:a16="http://schemas.microsoft.com/office/drawing/2014/main" val="4156306402"/>
                    </a:ext>
                  </a:extLst>
                </a:gridCol>
                <a:gridCol w="5722961">
                  <a:extLst>
                    <a:ext uri="{9D8B030D-6E8A-4147-A177-3AD203B41FA5}">
                      <a16:colId xmlns:a16="http://schemas.microsoft.com/office/drawing/2014/main" val="3365124658"/>
                    </a:ext>
                  </a:extLst>
                </a:gridCol>
              </a:tblGrid>
              <a:tr h="549881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/>
                        <a:t>Oportunidades</a:t>
                      </a:r>
                      <a:endParaRPr lang="pt-PT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/>
                        <a:t>Ameaças</a:t>
                      </a:r>
                      <a:endParaRPr lang="pt-PT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748752"/>
                  </a:ext>
                </a:extLst>
              </a:tr>
              <a:tr h="6193460"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pt-PT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Mudanças substanciais em matéria de hábitos e estilos de vida em prol de uma vida mais saudável;</a:t>
                      </a:r>
                    </a:p>
                    <a:p>
                      <a:pPr marL="285750" marR="0" lvl="0" indent="-28575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pt-PT" sz="15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Politica comunitária financia e incentiva práticas e consumos saudáveis e sustentáveis;</a:t>
                      </a:r>
                      <a:endParaRPr lang="pt-PT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marR="0" lvl="0" indent="-28575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pt-PT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Educação ambiental promove conhecimento e uma maior sensibilidade ecológica junto do consumidor;</a:t>
                      </a:r>
                    </a:p>
                    <a:p>
                      <a:pPr marL="285750" marR="0" lvl="0" indent="-28575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pt-PT" sz="15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Cadeias curtas na agricultura promove a sustentabilidade e a redução das emissões de CO2;</a:t>
                      </a:r>
                      <a:endParaRPr lang="pt-PT" sz="1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pt-PT" sz="15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Reforço nacional para o investimento e utilização de energias renováveis nas praticas agrícolas;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pt-PT" sz="15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Planeamento territorial promove o dialogo entre </a:t>
                      </a:r>
                      <a:r>
                        <a:rPr lang="pt-PT" sz="1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os cidadãos e o poder público local;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pt-PT" sz="15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Politica nacional impõe a limpeza e a manutenção do solo não edificado reduzindo os riscos naturais e criando melhores condições para a prática agrícola;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pt-PT" sz="15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Politicas de ordenamento do território em Portugal determinam a contenção da expansão urbana e a valorização do solo rural.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pt-PT" sz="150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pt-PT" sz="15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Alterações climáticas aumentam o risco de seca e probabilidade de ocorrência de pragas;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pt-PT" sz="15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Uso intensivo de </a:t>
                      </a:r>
                      <a:r>
                        <a:rPr lang="pt-PT" sz="1500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agrotóxicos</a:t>
                      </a:r>
                      <a:r>
                        <a:rPr lang="pt-PT" sz="150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5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 agricultura comprometem a sustentabilidade ambiental;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pt-PT" sz="15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Hábitos pouco usuais de compostagem em Portugal;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pt-PT" sz="15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Produtos agrícolas importados a baixo preço concorrem com os produtos locais.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pt-PT" sz="150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pt-PT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33772992"/>
                  </a:ext>
                </a:extLst>
              </a:tr>
            </a:tbl>
          </a:graphicData>
        </a:graphic>
      </p:graphicFrame>
      <p:sp>
        <p:nvSpPr>
          <p:cNvPr id="5" name="Seta para a esquerda e para a direita 4"/>
          <p:cNvSpPr/>
          <p:nvPr/>
        </p:nvSpPr>
        <p:spPr>
          <a:xfrm>
            <a:off x="5225245" y="154256"/>
            <a:ext cx="2409825" cy="428625"/>
          </a:xfrm>
          <a:prstGeom prst="left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Situação externa</a:t>
            </a:r>
          </a:p>
        </p:txBody>
      </p:sp>
    </p:spTree>
    <p:extLst>
      <p:ext uri="{BB962C8B-B14F-4D97-AF65-F5344CB8AC3E}">
        <p14:creationId xmlns:p14="http://schemas.microsoft.com/office/powerpoint/2010/main" val="285184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257BE35A-2318-4B5D-94C7-1D9B6AAE590D}"/>
              </a:ext>
            </a:extLst>
          </p:cNvPr>
          <p:cNvGrpSpPr>
            <a:grpSpLocks/>
          </p:cNvGrpSpPr>
          <p:nvPr/>
        </p:nvGrpSpPr>
        <p:grpSpPr bwMode="auto">
          <a:xfrm>
            <a:off x="-9254" y="0"/>
            <a:ext cx="12201254" cy="6810837"/>
            <a:chOff x="-8" y="-128"/>
            <a:chExt cx="3050" cy="3030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1C23FCA5-C9D5-4118-BFED-032ACAC53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" y="1559"/>
              <a:ext cx="1519" cy="13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pt-PT" altLang="pt-PT" sz="1400" b="1" u="sng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Helvetica Neue" charset="0"/>
                </a:rPr>
                <a:t>Necessidades</a:t>
              </a:r>
              <a:r>
                <a:rPr lang="en-US" altLang="pt-PT" sz="1400" b="1" u="sng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Helvetica Neue" charset="0"/>
                </a:rPr>
                <a:t> de </a:t>
              </a:r>
              <a:r>
                <a:rPr lang="pt-PT" altLang="pt-PT" sz="1400" b="1" u="sng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Helvetica Neue" charset="0"/>
                </a:rPr>
                <a:t>Reorientação</a:t>
              </a:r>
            </a:p>
            <a:p>
              <a:pPr eaLnBrk="1" hangingPunct="1"/>
              <a:endParaRPr lang="en-US" altLang="pt-PT" sz="1800" dirty="0"/>
            </a:p>
            <a:p>
              <a:pPr marL="171450" indent="-171450" algn="just" eaLnBrk="1" hangingPunct="1">
                <a:lnSpc>
                  <a:spcPct val="120000"/>
                </a:lnSpc>
                <a:buFont typeface="Wingdings" panose="05000000000000000000" pitchFamily="2" charset="2"/>
                <a:buChar char="v"/>
              </a:pPr>
              <a:r>
                <a:rPr lang="pt-PT" altLang="pt-PT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Financiamento para orientação dos recursos hídricos na prática de agricultura;</a:t>
              </a:r>
            </a:p>
            <a:p>
              <a:pPr marL="171450" indent="-171450" algn="just" eaLnBrk="1" hangingPunct="1">
                <a:lnSpc>
                  <a:spcPct val="120000"/>
                </a:lnSpc>
                <a:buFont typeface="Wingdings" panose="05000000000000000000" pitchFamily="2" charset="2"/>
                <a:buChar char="v"/>
              </a:pPr>
              <a:r>
                <a:rPr lang="pt-PT" altLang="pt-PT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Asseguração de solo para agricultura com as políticas de ordenamento do território;</a:t>
              </a:r>
            </a:p>
            <a:p>
              <a:pPr marL="171450" indent="-171450" algn="just" eaLnBrk="1" hangingPunct="1">
                <a:lnSpc>
                  <a:spcPct val="120000"/>
                </a:lnSpc>
                <a:buFont typeface="Wingdings" panose="05000000000000000000" pitchFamily="2" charset="2"/>
                <a:buChar char="v"/>
              </a:pPr>
              <a:r>
                <a:rPr lang="pt-PT" altLang="pt-PT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Implementação de politicas restrições que preservem a qualidade dos solos para a prática da agricultura;</a:t>
              </a:r>
            </a:p>
            <a:p>
              <a:pPr marL="171450" indent="-171450" algn="just" eaLnBrk="1" hangingPunct="1">
                <a:lnSpc>
                  <a:spcPct val="120000"/>
                </a:lnSpc>
                <a:buFont typeface="Wingdings" panose="05000000000000000000" pitchFamily="2" charset="2"/>
                <a:buChar char="v"/>
              </a:pPr>
              <a:r>
                <a:rPr lang="pt-PT" altLang="pt-PT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Redução dos custos de limpeza e manutenção dos baldios através do uso dos mesmos para agricultura;</a:t>
              </a:r>
            </a:p>
            <a:p>
              <a:pPr marL="171450" indent="-171450" algn="just" eaLnBrk="1" hangingPunct="1">
                <a:lnSpc>
                  <a:spcPct val="120000"/>
                </a:lnSpc>
                <a:buFont typeface="Wingdings" panose="05000000000000000000" pitchFamily="2" charset="2"/>
                <a:buChar char="v"/>
              </a:pPr>
              <a:r>
                <a:rPr lang="pt-PT" altLang="pt-PT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Garantir investimento público na agricultura agroambiental através do aproveitamento de energias renováveis;</a:t>
              </a:r>
            </a:p>
            <a:p>
              <a:pPr marL="171450" indent="-171450" algn="just" eaLnBrk="1" hangingPunct="1">
                <a:lnSpc>
                  <a:spcPct val="120000"/>
                </a:lnSpc>
                <a:buFont typeface="Wingdings" panose="05000000000000000000" pitchFamily="2" charset="2"/>
                <a:buChar char="v"/>
              </a:pPr>
              <a:r>
                <a:rPr lang="pt-PT" altLang="pt-PT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Promoção dos recursos naturais através da educação e sensibilização ambiental;</a:t>
              </a:r>
            </a:p>
            <a:p>
              <a:pPr marL="171450" indent="-171450" algn="just" eaLnBrk="1" hangingPunct="1">
                <a:lnSpc>
                  <a:spcPct val="120000"/>
                </a:lnSpc>
                <a:buFont typeface="Wingdings" panose="05000000000000000000" pitchFamily="2" charset="2"/>
                <a:buChar char="v"/>
              </a:pPr>
              <a:r>
                <a:rPr lang="pt-PT" altLang="pt-PT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Promoção de informação para sensibilizar o consumo e a produção de alimentos com criação ecológica.</a:t>
              </a:r>
            </a:p>
            <a:p>
              <a:pPr eaLnBrk="1" hangingPunct="1">
                <a:lnSpc>
                  <a:spcPct val="120000"/>
                </a:lnSpc>
              </a:pPr>
              <a:endParaRPr lang="pt-PT" altLang="pt-PT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eaLnBrk="1" hangingPunct="1">
                <a:lnSpc>
                  <a:spcPct val="120000"/>
                </a:lnSpc>
              </a:pPr>
              <a:endParaRPr lang="pt-PT" altLang="pt-PT" sz="1200" dirty="0">
                <a:solidFill>
                  <a:srgbClr val="00B050"/>
                </a:solidFill>
              </a:endParaRPr>
            </a:p>
            <a:p>
              <a:pPr eaLnBrk="1" hangingPunct="1">
                <a:lnSpc>
                  <a:spcPct val="120000"/>
                </a:lnSpc>
              </a:pPr>
              <a:endParaRPr lang="pt-PT" altLang="pt-PT" sz="1200" dirty="0">
                <a:solidFill>
                  <a:srgbClr val="00B050"/>
                </a:solidFill>
              </a:endParaRPr>
            </a:p>
            <a:p>
              <a:pPr eaLnBrk="1" hangingPunct="1">
                <a:lnSpc>
                  <a:spcPct val="120000"/>
                </a:lnSpc>
              </a:pPr>
              <a:endParaRPr lang="pt-PT" altLang="pt-PT" sz="1200" dirty="0">
                <a:solidFill>
                  <a:srgbClr val="00B050"/>
                </a:solidFill>
              </a:endParaRPr>
            </a:p>
            <a:p>
              <a:pPr eaLnBrk="1" hangingPunct="1">
                <a:lnSpc>
                  <a:spcPct val="120000"/>
                </a:lnSpc>
              </a:pPr>
              <a:endParaRPr lang="pt-PT" altLang="pt-PT" sz="1050" dirty="0">
                <a:solidFill>
                  <a:srgbClr val="FF0000"/>
                </a:solidFill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pt-PT" altLang="pt-PT" sz="1050" dirty="0"/>
                <a:t> </a:t>
              </a:r>
            </a:p>
            <a:p>
              <a:pPr eaLnBrk="1" hangingPunct="1"/>
              <a:endParaRPr lang="pt-PT" altLang="pt-PT" sz="16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eaLnBrk="1" hangingPunct="1"/>
              <a:endParaRPr lang="en-US" altLang="pt-PT" sz="1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BC8C07BE-F7D3-4709-80B4-FC002B294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" y="1738"/>
              <a:ext cx="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pt-PT" altLang="pt-PT" sz="14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" charset="0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4A15BCF6-3273-4746-92C1-788CED10B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" y="154"/>
              <a:ext cx="1208" cy="16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pt-PT" sz="1100" b="1" dirty="0">
                  <a:solidFill>
                    <a:srgbClr val="000000"/>
                  </a:solidFill>
                  <a:latin typeface="Helvetica Neue" charset="0"/>
                  <a:sym typeface="Helvetica Neue" charset="0"/>
                </a:rPr>
                <a:t>AMEAÇAS</a:t>
              </a: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680FBC28-6145-4AF2-9930-69798EF46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" y="154"/>
              <a:ext cx="1192" cy="16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pt-PT" sz="1200" b="1" dirty="0">
                  <a:solidFill>
                    <a:srgbClr val="000000"/>
                  </a:solidFill>
                  <a:latin typeface="Helvetica Neue" charset="0"/>
                  <a:sym typeface="Helvetica Neue" charset="0"/>
                </a:rPr>
                <a:t>OPORTUNIDADES</a:t>
              </a: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5AE09F75-9090-4D98-BAA1-4944A39B4D18}"/>
                </a:ext>
              </a:extLst>
            </p:cNvPr>
            <p:cNvSpPr>
              <a:spLocks/>
            </p:cNvSpPr>
            <p:nvPr/>
          </p:nvSpPr>
          <p:spPr bwMode="auto">
            <a:xfrm rot="16217563">
              <a:off x="-426" y="911"/>
              <a:ext cx="1191" cy="1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pt-PT" sz="1100" b="1" dirty="0">
                  <a:solidFill>
                    <a:srgbClr val="000000"/>
                  </a:solidFill>
                  <a:latin typeface="Helvetica Neue" charset="0"/>
                  <a:sym typeface="Helvetica Neue" charset="0"/>
                </a:rPr>
                <a:t>PONTOS FORTES</a:t>
              </a: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7EDB56D7-7986-470D-91F6-8CFAA930BE25}"/>
                </a:ext>
              </a:extLst>
            </p:cNvPr>
            <p:cNvSpPr>
              <a:spLocks/>
            </p:cNvSpPr>
            <p:nvPr/>
          </p:nvSpPr>
          <p:spPr bwMode="auto">
            <a:xfrm rot="16196352">
              <a:off x="-425" y="2224"/>
              <a:ext cx="1191" cy="1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pt-PT" sz="1100" b="1" dirty="0">
                  <a:solidFill>
                    <a:srgbClr val="000000"/>
                  </a:solidFill>
                  <a:latin typeface="Helvetica Neue" charset="0"/>
                  <a:sym typeface="Helvetica Neue" charset="0"/>
                </a:rPr>
                <a:t>PONTOS FRACOS</a:t>
              </a: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8176188A-D025-42A4-868D-299F8544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" y="-128"/>
              <a:ext cx="2199" cy="240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2000" b="1" dirty="0">
                  <a:latin typeface="Helvetica Neue" charset="0"/>
                  <a:ea typeface="ＭＳ Ｐゴシック" charset="0"/>
                  <a:cs typeface="ＭＳ Ｐゴシック" charset="0"/>
                  <a:sym typeface="Helvetica Neue" charset="0"/>
                </a:rPr>
                <a:t>ENVOLVENTE EXTERNA</a:t>
              </a:r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9450F67A-1A06-4767-8CF8-F39D248CFEFA}"/>
                </a:ext>
              </a:extLst>
            </p:cNvPr>
            <p:cNvSpPr>
              <a:spLocks/>
            </p:cNvSpPr>
            <p:nvPr/>
          </p:nvSpPr>
          <p:spPr bwMode="auto">
            <a:xfrm rot="16230109">
              <a:off x="-1002" y="1680"/>
              <a:ext cx="2104" cy="116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pt-PT" sz="2000" b="1" dirty="0">
                  <a:latin typeface="Helvetica Neue" charset="0"/>
                  <a:sym typeface="Helvetica Neue" charset="0"/>
                </a:rPr>
                <a:t>SITUAÇÃO INTERNA</a:t>
              </a:r>
            </a:p>
          </p:txBody>
        </p:sp>
      </p:grpSp>
      <p:sp>
        <p:nvSpPr>
          <p:cNvPr id="20" name="Título 1">
            <a:extLst>
              <a:ext uri="{FF2B5EF4-FFF2-40B4-BE49-F238E27FC236}">
                <a16:creationId xmlns:a16="http://schemas.microsoft.com/office/drawing/2014/main" id="{3DC28CAD-C147-42C9-B6D4-474829A63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66" y="109010"/>
            <a:ext cx="4018435" cy="493304"/>
          </a:xfrm>
        </p:spPr>
        <p:txBody>
          <a:bodyPr>
            <a:normAutofit/>
          </a:bodyPr>
          <a:lstStyle/>
          <a:p>
            <a:r>
              <a:rPr lang="pt-PT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Matriz Estratégica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805DE1F-892A-4D95-8C93-473B14DC95C5}"/>
              </a:ext>
            </a:extLst>
          </p:cNvPr>
          <p:cNvSpPr txBox="1"/>
          <p:nvPr/>
        </p:nvSpPr>
        <p:spPr>
          <a:xfrm>
            <a:off x="7149534" y="1105919"/>
            <a:ext cx="5042466" cy="2556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	</a:t>
            </a:r>
            <a:r>
              <a:rPr lang="pt-PT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Capacidades de Defesa</a:t>
            </a:r>
            <a:endParaRPr lang="pt-PT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PT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Combate ao uso de agrotóxicos promovendo uma agricultura ecológica e sustentável;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PT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Incentivo à criação de compostagem através da cooperação da comunidade nas hortas;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PT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Combate aos produtos importados de fora da AMP com as feiras e mercado ecológicos;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PT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Promoção de informação sobre a prática de agricultura ecológica.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0F778A-44F5-426E-B766-B071F0E8420E}"/>
              </a:ext>
            </a:extLst>
          </p:cNvPr>
          <p:cNvSpPr txBox="1"/>
          <p:nvPr/>
        </p:nvSpPr>
        <p:spPr>
          <a:xfrm>
            <a:off x="7149534" y="3792040"/>
            <a:ext cx="5042466" cy="2987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pt-PT" altLang="pt-PT" sz="1600" b="1" dirty="0">
                <a:solidFill>
                  <a:srgbClr val="000000"/>
                </a:solidFill>
                <a:latin typeface="Helvetica Neue" charset="0"/>
                <a:sym typeface="Helvetica Neue" charset="0"/>
              </a:rPr>
              <a:t> </a:t>
            </a:r>
            <a:r>
              <a:rPr lang="pt-PT" altLang="pt-PT" sz="14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" charset="0"/>
              </a:rPr>
              <a:t>Vulnerabilidades</a:t>
            </a:r>
            <a:endParaRPr lang="pt-PT" altLang="pt-PT" sz="1600" u="sng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Helvetica Neue" charset="0"/>
            </a:endParaRPr>
          </a:p>
          <a:p>
            <a:pPr algn="ctr"/>
            <a:endParaRPr lang="pt-PT" altLang="pt-PT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PT" alt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Aplicação de políticas restritas na AMP, relativamente a atividades prejudiciais aos solos;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PT" alt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Aplicação de poderes políticos de modo a combater o uso de agrotóxicos e desenvolver assim agricultura sustentável e ecológica;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PT" alt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Incentivo à ocupação dos tempos livres com hábitos de compostagem;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PT" alt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Instrução relativamente a pragas e ao correto uso de recursos hídricos de modo a precaver eventuais alterações climáticas;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PT" alt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Combater o abandono das hortas com o incentivo ao consumo de produtos ecológicos de baixo custo.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7216505-CFFC-4B93-8460-D41010AFF80F}"/>
              </a:ext>
            </a:extLst>
          </p:cNvPr>
          <p:cNvSpPr txBox="1"/>
          <p:nvPr/>
        </p:nvSpPr>
        <p:spPr>
          <a:xfrm>
            <a:off x="977059" y="1113853"/>
            <a:ext cx="6076625" cy="2515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	</a:t>
            </a:r>
            <a:r>
              <a:rPr lang="pt-PT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Vantagens Competitivas</a:t>
            </a:r>
            <a:endParaRPr lang="pt-P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pt-PT" sz="9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pt-PT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Promoção de agricultura com grande variedade de alimentos biológicos de modo a responder aos hábitos de alimentação saudável;</a:t>
            </a: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pt-PT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Combate aos espaços urbanos abandonados com as politicas de ordenamento do território, usando estes para a agricultura;</a:t>
            </a: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pt-PT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Incentivo ao convívio e diálogo entre os cidadãos e as autarquias de modo a incluir os mesmos no planeamento territorial;</a:t>
            </a: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pt-PT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Transmissão do know-how das práticas agrícolas entre diferentes hortas e Municípios;</a:t>
            </a: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pt-PT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Promoção de comércio com novos produtos de suporte à agricultura urbana;</a:t>
            </a:r>
          </a:p>
          <a:p>
            <a:pPr marL="171450" lvl="0" indent="-1714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pt-PT" sz="1200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Criação de hortas sociais de apoio a famílias carenciadas.</a:t>
            </a:r>
          </a:p>
        </p:txBody>
      </p:sp>
    </p:spTree>
    <p:extLst>
      <p:ext uri="{BB962C8B-B14F-4D97-AF65-F5344CB8AC3E}">
        <p14:creationId xmlns:p14="http://schemas.microsoft.com/office/powerpoint/2010/main" val="18054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0" y="791570"/>
            <a:ext cx="10977854" cy="5909481"/>
          </a:xfrm>
        </p:spPr>
        <p:txBody>
          <a:bodyPr>
            <a:normAutofit fontScale="40000" lnSpcReduction="20000"/>
          </a:bodyPr>
          <a:lstStyle/>
          <a:p>
            <a:pPr marL="371475" indent="0" algn="just">
              <a:lnSpc>
                <a:spcPct val="120000"/>
              </a:lnSpc>
              <a:buNone/>
            </a:pPr>
            <a:r>
              <a:rPr lang="pt-PT" sz="4300" b="1" dirty="0">
                <a:solidFill>
                  <a:srgbClr val="3CB14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Facilitar o acesso ao solo e dinamizar a produção agrícola ecológica </a:t>
            </a:r>
          </a:p>
          <a:p>
            <a:pPr marL="377825" indent="0" algn="just">
              <a:lnSpc>
                <a:spcPct val="120000"/>
              </a:lnSpc>
              <a:buNone/>
            </a:pPr>
            <a:r>
              <a:rPr lang="pt-PT" sz="43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1.1. </a:t>
            </a:r>
            <a:r>
              <a:rPr lang="pt-PT" sz="43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Aumentar o número de hortas urbanas;</a:t>
            </a:r>
          </a:p>
          <a:p>
            <a:pPr marL="377825" indent="0" algn="just">
              <a:lnSpc>
                <a:spcPct val="120000"/>
              </a:lnSpc>
              <a:buNone/>
            </a:pPr>
            <a:r>
              <a:rPr lang="pt-PT" sz="43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1.2. Valorizar e qualificar os baldios;</a:t>
            </a:r>
          </a:p>
          <a:p>
            <a:pPr marL="377825" indent="0" algn="just">
              <a:lnSpc>
                <a:spcPct val="120000"/>
              </a:lnSpc>
              <a:buNone/>
            </a:pPr>
            <a:r>
              <a:rPr lang="pt-PT" sz="43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1.3. Promover os benefícios para a saúde dos alimentos ecológicos.</a:t>
            </a:r>
            <a:endParaRPr lang="pt-PT" sz="43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71475" indent="0" algn="just">
              <a:lnSpc>
                <a:spcPct val="120000"/>
              </a:lnSpc>
              <a:buNone/>
            </a:pPr>
            <a:r>
              <a:rPr lang="pt-PT" sz="43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Aumentar a informação sobre os benefícios de uma alimentação saudável</a:t>
            </a:r>
          </a:p>
          <a:p>
            <a:pPr marL="377825" indent="0" algn="just">
              <a:lnSpc>
                <a:spcPct val="120000"/>
              </a:lnSpc>
              <a:buNone/>
            </a:pPr>
            <a:r>
              <a:rPr lang="pt-PT" sz="43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2.1. </a:t>
            </a:r>
            <a:r>
              <a:rPr lang="pt-PT" sz="43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Disponibilizar dados estatísticos específicos sobre os efeitos da alimentação saudável;</a:t>
            </a:r>
          </a:p>
          <a:p>
            <a:pPr marL="377825" indent="0" algn="just">
              <a:lnSpc>
                <a:spcPct val="120000"/>
              </a:lnSpc>
              <a:buNone/>
            </a:pPr>
            <a:r>
              <a:rPr lang="pt-PT" sz="43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2.2. Informar com maior detalhe sobre os benefícios de cada produto.</a:t>
            </a:r>
          </a:p>
          <a:p>
            <a:pPr marL="371475" indent="0" algn="just">
              <a:lnSpc>
                <a:spcPct val="120000"/>
              </a:lnSpc>
              <a:buNone/>
            </a:pPr>
            <a:r>
              <a:rPr lang="pt-PT" sz="4300" b="1" dirty="0">
                <a:solidFill>
                  <a:srgbClr val="E152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Estimular a coesão social e prática comunitária em torno das atividades agrícolas sustentáveis</a:t>
            </a:r>
          </a:p>
          <a:p>
            <a:pPr marL="377825" indent="0" algn="just">
              <a:lnSpc>
                <a:spcPct val="120000"/>
              </a:lnSpc>
              <a:buNone/>
            </a:pPr>
            <a:r>
              <a:rPr lang="pt-PT" sz="43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3.1. Criar eventos de formação e convívio nas hortas urbanas sobre a agricultura sustentável;</a:t>
            </a:r>
          </a:p>
          <a:p>
            <a:pPr marL="377825" indent="0" algn="just">
              <a:lnSpc>
                <a:spcPct val="120000"/>
              </a:lnSpc>
              <a:buNone/>
            </a:pPr>
            <a:r>
              <a:rPr lang="pt-PT" sz="43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3.2. Incentivar a troca de conhecimentos em os cidadãos.</a:t>
            </a:r>
            <a:endParaRPr lang="pt-PT" sz="43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71475" indent="0" algn="just">
              <a:lnSpc>
                <a:spcPct val="120000"/>
              </a:lnSpc>
              <a:buNone/>
            </a:pPr>
            <a:r>
              <a:rPr lang="pt-PT" sz="43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Promover o ordenamento de território que favoreça as práticas a agrícolas </a:t>
            </a:r>
          </a:p>
          <a:p>
            <a:pPr marL="377825" indent="0" algn="just">
              <a:lnSpc>
                <a:spcPct val="120000"/>
              </a:lnSpc>
              <a:buNone/>
            </a:pPr>
            <a:r>
              <a:rPr lang="pt-PT" sz="43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4.1. Facilitar o acesso e a mobilidade aos locais agrícolas;</a:t>
            </a:r>
          </a:p>
          <a:p>
            <a:pPr marL="377825" indent="0" algn="just">
              <a:lnSpc>
                <a:spcPct val="120000"/>
              </a:lnSpc>
              <a:buNone/>
            </a:pPr>
            <a:r>
              <a:rPr lang="pt-PT" sz="43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4.2. Enfatizar as politicas de restrição de expansão urbana e a valorização do solo rural.</a:t>
            </a:r>
            <a:endParaRPr lang="pt-PT" sz="4300" dirty="0">
              <a:solidFill>
                <a:srgbClr val="7F6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71475" indent="0" algn="just">
              <a:lnSpc>
                <a:spcPct val="120000"/>
              </a:lnSpc>
              <a:buNone/>
            </a:pPr>
            <a:r>
              <a:rPr lang="pt-PT" sz="4300" b="1" dirty="0">
                <a:solidFill>
                  <a:srgbClr val="66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Reforçar o papel da AMP na cooperação intermunicipal para a suscetibilidade ambiental e a vida saudável</a:t>
            </a:r>
          </a:p>
          <a:p>
            <a:pPr marL="377825" indent="0" algn="just">
              <a:lnSpc>
                <a:spcPct val="120000"/>
              </a:lnSpc>
              <a:buNone/>
            </a:pPr>
            <a:r>
              <a:rPr lang="pt-PT" sz="43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5.1. Reforçar a descentralização de competências para que seja mais fácil a cooperação entre municípios.</a:t>
            </a:r>
            <a:endParaRPr lang="pt-PT" sz="43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77825" indent="0">
              <a:lnSpc>
                <a:spcPct val="160000"/>
              </a:lnSpc>
              <a:buNone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ct val="160000"/>
              </a:lnSpc>
            </a:pPr>
            <a:endParaRPr lang="pt-PT" sz="2000" dirty="0">
              <a:solidFill>
                <a:srgbClr val="000000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13310" y="200169"/>
            <a:ext cx="8596668" cy="441276"/>
          </a:xfrm>
        </p:spPr>
        <p:txBody>
          <a:bodyPr>
            <a:normAutofit fontScale="90000"/>
          </a:bodyPr>
          <a:lstStyle/>
          <a:p>
            <a:r>
              <a:rPr lang="pt-PT" sz="2700" dirty="0">
                <a:solidFill>
                  <a:schemeClr val="accent2">
                    <a:lumMod val="75000"/>
                  </a:schemeClr>
                </a:solidFill>
                <a:latin typeface="Helvetica Neue Bold Condensed" charset="0"/>
                <a:sym typeface="Helvetica Neue Bold Condensed" charset="0"/>
              </a:rPr>
              <a:t>Definição de Objetivos / Desafios</a:t>
            </a:r>
            <a:br>
              <a:rPr lang="en-US" dirty="0">
                <a:solidFill>
                  <a:srgbClr val="BFBFBF"/>
                </a:solidFill>
                <a:latin typeface="Helvetica Neue Bold Condensed" charset="0"/>
                <a:ea typeface="ヒラギノ角ゴ Pro W6" charset="-128"/>
                <a:sym typeface="Helvetica Neue Bold Condensed" charset="0"/>
              </a:rPr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396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774" y="188741"/>
            <a:ext cx="9694965" cy="809767"/>
          </a:xfrm>
        </p:spPr>
        <p:txBody>
          <a:bodyPr/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  <a:latin typeface="Helvetica Neue Bold Condensed" charset="0"/>
                <a:sym typeface="Helvetica Neue Bold Condensed" charset="0"/>
              </a:rPr>
              <a:t>Definição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Helvetica Neue Bold Condensed" charset="0"/>
                <a:sym typeface="Helvetica Neue Bold Condensed" charset="0"/>
              </a:rPr>
              <a:t> dos 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  <a:latin typeface="Helvetica Neue Bold Condensed" charset="0"/>
                <a:sym typeface="Helvetica Neue Bold Condensed" charset="0"/>
              </a:rPr>
              <a:t>eixos</a:t>
            </a:r>
            <a:endParaRPr lang="pt-P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2606721" y="1187355"/>
            <a:ext cx="6960359" cy="2279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PT" sz="1900" dirty="0">
                <a:latin typeface="Calibri" panose="020F0502020204030204" pitchFamily="34" charset="0"/>
                <a:cs typeface="Calibri" panose="020F0502020204030204" pitchFamily="34" charset="0"/>
              </a:rPr>
              <a:t>Valorização do recurso do solo e combate ao seu não aproveitamento;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PT" sz="1900" dirty="0">
                <a:latin typeface="Calibri" panose="020F0502020204030204" pitchFamily="34" charset="0"/>
                <a:cs typeface="Calibri" panose="020F0502020204030204" pitchFamily="34" charset="0"/>
              </a:rPr>
              <a:t>Afirmação da Biodiversidade como um ativo territorial;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PT" sz="1900" dirty="0">
                <a:latin typeface="Calibri" panose="020F0502020204030204" pitchFamily="34" charset="0"/>
                <a:cs typeface="Calibri" panose="020F0502020204030204" pitchFamily="34" charset="0"/>
              </a:rPr>
              <a:t>Planeamento e gestão de forma integrada dos espaços urbanos; 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PT" sz="1900" dirty="0">
                <a:latin typeface="Calibri" panose="020F0502020204030204" pitchFamily="34" charset="0"/>
                <a:cs typeface="Calibri" panose="020F0502020204030204" pitchFamily="34" charset="0"/>
              </a:rPr>
              <a:t>Ordenação e revitalização dos espaços abandonados.</a:t>
            </a:r>
            <a:endParaRPr lang="pt-PT" sz="1900" dirty="0">
              <a:solidFill>
                <a:sysClr val="window" lastClr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PT" dirty="0"/>
          </a:p>
        </p:txBody>
      </p:sp>
      <p:sp>
        <p:nvSpPr>
          <p:cNvPr id="10" name="Retângulo arredondado 9"/>
          <p:cNvSpPr/>
          <p:nvPr/>
        </p:nvSpPr>
        <p:spPr>
          <a:xfrm>
            <a:off x="2606720" y="3671247"/>
            <a:ext cx="6960359" cy="2251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pt-PT" sz="1900" dirty="0">
                <a:latin typeface="Calibri" panose="020F0502020204030204" pitchFamily="34" charset="0"/>
                <a:cs typeface="Calibri" panose="020F0502020204030204" pitchFamily="34" charset="0"/>
              </a:rPr>
              <a:t>Redução das desigualdades de acesso a produtos (baixo custo);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pt-PT" sz="1900" dirty="0">
                <a:latin typeface="Calibri" panose="020F0502020204030204" pitchFamily="34" charset="0"/>
                <a:cs typeface="Calibri" panose="020F0502020204030204" pitchFamily="34" charset="0"/>
              </a:rPr>
              <a:t>Melhoramento da qualidade de vida da população;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pt-PT" sz="1900" dirty="0">
                <a:latin typeface="Calibri" panose="020F0502020204030204" pitchFamily="34" charset="0"/>
                <a:cs typeface="Calibri" panose="020F0502020204030204" pitchFamily="34" charset="0"/>
              </a:rPr>
              <a:t>Promoção da inclusão social;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pt-PT" sz="1900" dirty="0">
                <a:latin typeface="Calibri" panose="020F0502020204030204" pitchFamily="34" charset="0"/>
                <a:cs typeface="Calibri" panose="020F0502020204030204" pitchFamily="34" charset="0"/>
              </a:rPr>
              <a:t>Potencialização da inovação social e fortalecimento da coesão sociocultural.</a:t>
            </a:r>
          </a:p>
          <a:p>
            <a:pPr algn="ctr"/>
            <a:endParaRPr lang="pt-PT" dirty="0"/>
          </a:p>
        </p:txBody>
      </p:sp>
      <p:pic>
        <p:nvPicPr>
          <p:cNvPr id="12" name="Imagem 11" descr="C:\POT_Rui\dominios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17" t="7135" r="39329" b="71043"/>
          <a:stretch/>
        </p:blipFill>
        <p:spPr bwMode="auto">
          <a:xfrm>
            <a:off x="463738" y="1364776"/>
            <a:ext cx="1801789" cy="1723670"/>
          </a:xfrm>
          <a:prstGeom prst="flowChartConnector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Imagem 12" descr="C:\POT_Rui\dominios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73" t="29505" r="9678" b="49506"/>
          <a:stretch/>
        </p:blipFill>
        <p:spPr bwMode="auto">
          <a:xfrm>
            <a:off x="392474" y="3820982"/>
            <a:ext cx="1873053" cy="1642175"/>
          </a:xfrm>
          <a:prstGeom prst="flowChartConnector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0745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2538484" y="204716"/>
            <a:ext cx="6917034" cy="2169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PT" sz="1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Reforço da competitividade da agricultura;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PT" sz="1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Valorização do território “patrimonial”;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PT" sz="1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Dinamização e revitalização do comercio e dos serviços;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PT" sz="1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Desenvolvimento de ecossistemas de inovação na base do território.</a:t>
            </a:r>
          </a:p>
        </p:txBody>
      </p:sp>
      <p:pic>
        <p:nvPicPr>
          <p:cNvPr id="7" name="Imagem 6" descr="C:\POT_Rui\dominios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47" t="71989" r="19920" b="6600"/>
          <a:stretch/>
        </p:blipFill>
        <p:spPr bwMode="auto">
          <a:xfrm>
            <a:off x="493594" y="494695"/>
            <a:ext cx="1580866" cy="1590036"/>
          </a:xfrm>
          <a:prstGeom prst="flowChartConnector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tângulo arredondado 7"/>
          <p:cNvSpPr/>
          <p:nvPr/>
        </p:nvSpPr>
        <p:spPr>
          <a:xfrm>
            <a:off x="2538484" y="2497539"/>
            <a:ext cx="6917034" cy="1241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PT" sz="1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Otimização do uso de energia;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PT" sz="1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Otimização da conetividade ecológica.</a:t>
            </a:r>
            <a:endParaRPr lang="pt-PT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m 8" descr="C:\POT_Rui\dominios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9" t="71283" r="59785" b="6368"/>
          <a:stretch/>
        </p:blipFill>
        <p:spPr bwMode="auto">
          <a:xfrm>
            <a:off x="361879" y="2307094"/>
            <a:ext cx="1712581" cy="1602990"/>
          </a:xfrm>
          <a:prstGeom prst="flowChartConnector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Retângulo arredondado 9"/>
          <p:cNvSpPr/>
          <p:nvPr/>
        </p:nvSpPr>
        <p:spPr>
          <a:xfrm>
            <a:off x="2508808" y="3910084"/>
            <a:ext cx="6946710" cy="2763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PT" sz="1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Ativação de uma nova cultura territorial;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PT" sz="1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Potencialização e qualificação da cooperação territorial;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PT" sz="1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Fomentação de cooperação intraurbana para uma cidade sustentável e inteligente;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PT" sz="1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Desenvolvimento de soluções inovadoras;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PT" sz="1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Fortalecimento das articulações rurais – urbanas.</a:t>
            </a:r>
          </a:p>
          <a:p>
            <a:pPr algn="ctr"/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Imagem 10" descr="C:\POT_Rui\dominios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4" t="28462" r="69108" b="49395"/>
          <a:stretch/>
        </p:blipFill>
        <p:spPr bwMode="auto">
          <a:xfrm>
            <a:off x="332202" y="4435521"/>
            <a:ext cx="1742258" cy="1583141"/>
          </a:xfrm>
          <a:prstGeom prst="flowChartConnector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9569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8823" y="184288"/>
            <a:ext cx="9905998" cy="757408"/>
          </a:xfrm>
        </p:spPr>
        <p:txBody>
          <a:bodyPr/>
          <a:lstStyle/>
          <a:p>
            <a:r>
              <a:rPr lang="pt-PT" b="1" dirty="0">
                <a:solidFill>
                  <a:schemeClr val="accent2">
                    <a:lumMod val="75000"/>
                  </a:schemeClr>
                </a:solidFill>
              </a:rPr>
              <a:t>Ficha de Projeto/Ação</a:t>
            </a:r>
            <a:endParaRPr lang="pt-PT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5" name="Marcador de Posição de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842614"/>
              </p:ext>
            </p:extLst>
          </p:nvPr>
        </p:nvGraphicFramePr>
        <p:xfrm>
          <a:off x="188725" y="846161"/>
          <a:ext cx="11841018" cy="5861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2033515" y="3152632"/>
            <a:ext cx="9905998" cy="355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pt-PT" dirty="0"/>
              <a:t>	</a:t>
            </a:r>
            <a:r>
              <a:rPr lang="pt-PT" sz="1900" dirty="0">
                <a:latin typeface="Calibri" panose="020F0502020204030204" pitchFamily="34" charset="0"/>
                <a:cs typeface="Calibri" panose="020F0502020204030204" pitchFamily="34" charset="0"/>
              </a:rPr>
              <a:t>Neste projeto pretende-se construir espaços comunitários para o desenvolvimento urbano sustentável através da agricultura ecológica. Serão criados em terrenos sem uso específicos (baldios, abandonados…) o que para além de conservar os solos vai produzir também alimentos de qualidade superior, uma vez que evita o uso de produtos sintéticos e pesticidas. </a:t>
            </a:r>
          </a:p>
          <a:p>
            <a:pPr lvl="0" algn="just">
              <a:lnSpc>
                <a:spcPct val="150000"/>
              </a:lnSpc>
            </a:pPr>
            <a:r>
              <a:rPr lang="pt-PT" sz="1900" dirty="0">
                <a:latin typeface="Calibri" panose="020F0502020204030204" pitchFamily="34" charset="0"/>
                <a:cs typeface="Calibri" panose="020F0502020204030204" pitchFamily="34" charset="0"/>
              </a:rPr>
              <a:t>	Estas hortas e quintas pedagógicas são um instrumento capaz de promover uma educação ambiental vocacionada para hábitos de alimentação saudável e de sustentabilidade. Proporcionando convívio e diálogo entre os cidadãos com a aquisição de novos conhecimentos, amizades e ganho de motivação para a ocupação de tempos livres. </a:t>
            </a:r>
          </a:p>
        </p:txBody>
      </p:sp>
    </p:spTree>
    <p:extLst>
      <p:ext uri="{BB962C8B-B14F-4D97-AF65-F5344CB8AC3E}">
        <p14:creationId xmlns:p14="http://schemas.microsoft.com/office/powerpoint/2010/main" val="30629909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Toldo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2946</TotalTime>
  <Words>2378</Words>
  <Application>Microsoft Office PowerPoint</Application>
  <PresentationFormat>Ecrã Panorâmico</PresentationFormat>
  <Paragraphs>217</Paragraphs>
  <Slides>17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7" baseType="lpstr">
      <vt:lpstr>Arial</vt:lpstr>
      <vt:lpstr>Calibri</vt:lpstr>
      <vt:lpstr>Helvetica Neue</vt:lpstr>
      <vt:lpstr>Helvetica Neue Bold Condensed</vt:lpstr>
      <vt:lpstr>Tahoma</vt:lpstr>
      <vt:lpstr>Times New Roman</vt:lpstr>
      <vt:lpstr>Trebuchet MS</vt:lpstr>
      <vt:lpstr>Wingdings</vt:lpstr>
      <vt:lpstr>Wingdings 3</vt:lpstr>
      <vt:lpstr>Faceta</vt:lpstr>
      <vt:lpstr>Agricultura Urbana </vt:lpstr>
      <vt:lpstr>Planeamento Estratégico</vt:lpstr>
      <vt:lpstr>Apresentação do PowerPoint</vt:lpstr>
      <vt:lpstr>Apresentação do PowerPoint</vt:lpstr>
      <vt:lpstr>Matriz Estratégica</vt:lpstr>
      <vt:lpstr>Definição de Objetivos / Desafios </vt:lpstr>
      <vt:lpstr>Definição dos eixos</vt:lpstr>
      <vt:lpstr>Apresentação do PowerPoint</vt:lpstr>
      <vt:lpstr>Ficha de Projeto/Ação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Bibliografia </vt:lpstr>
      <vt:lpstr>Weblinks: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Foco</dc:title>
  <dc:creator>Rui Andrade</dc:creator>
  <cp:lastModifiedBy>Rui Andrade</cp:lastModifiedBy>
  <cp:revision>583</cp:revision>
  <dcterms:created xsi:type="dcterms:W3CDTF">2020-05-07T14:55:36Z</dcterms:created>
  <dcterms:modified xsi:type="dcterms:W3CDTF">2020-06-29T11:24:12Z</dcterms:modified>
</cp:coreProperties>
</file>