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分布式爬虫系统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系统重点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500" y="1640205"/>
            <a:ext cx="416179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分布式调度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异步扫描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页面自动化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结果可视化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概要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rawler-概要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83080"/>
            <a:ext cx="10851515" cy="4360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部署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rawler-部署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160" y="762635"/>
            <a:ext cx="7345045" cy="5668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rawler-调度中心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070" y="841375"/>
            <a:ext cx="7118985" cy="573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代理池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rawler-代理池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1406525"/>
            <a:ext cx="808418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510540" y="412115"/>
            <a:ext cx="8425815" cy="711200"/>
          </a:xfrm>
        </p:spPr>
        <p:txBody>
          <a:bodyPr>
            <a:normAutofit/>
          </a:bodyPr>
          <a:p>
            <a:pPr algn="l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635" y="3281045"/>
            <a:ext cx="7625715" cy="3419475"/>
          </a:xfrm>
          <a:prstGeom prst="rect">
            <a:avLst/>
          </a:prstGeom>
        </p:spPr>
      </p:pic>
      <p:pic>
        <p:nvPicPr>
          <p:cNvPr id="2" name="图片 1" descr="crawler-执行器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1605280"/>
            <a:ext cx="6715125" cy="2284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  <vt:lpstr>分布式爬虫系统</vt:lpstr>
      <vt:lpstr>系统重点</vt:lpstr>
      <vt:lpstr>概要</vt:lpstr>
      <vt:lpstr>部署</vt:lpstr>
      <vt:lpstr>调度中心</vt:lpstr>
      <vt:lpstr>调度中心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2021-09-23T08:56:00Z</dcterms:created>
  <dcterms:modified xsi:type="dcterms:W3CDTF">2021-09-23T09:08:48Z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