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A77831-E7B9-44E4-92ED-414D5D27F7A4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peng Tao" initials="RT" lastIdx="1" clrIdx="0">
    <p:extLst>
      <p:ext uri="{19B8F6BF-5375-455C-9EA6-DF929625EA0E}">
        <p15:presenceInfo xmlns:p15="http://schemas.microsoft.com/office/powerpoint/2012/main" userId="999c562fde6fd0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AF6D1A-6C3D-48F2-A85D-8B48829C4BA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39C642-5F50-4BF1-A8C1-B749F1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2546" y="1964267"/>
            <a:ext cx="8977579" cy="2421464"/>
          </a:xfrm>
        </p:spPr>
        <p:txBody>
          <a:bodyPr/>
          <a:lstStyle/>
          <a:p>
            <a:r>
              <a:rPr lang="en-US" dirty="0" smtClean="0"/>
              <a:t>UNIVERSAL BATTERY PACK MECHNICAL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1009" y="5143333"/>
            <a:ext cx="3704321" cy="576673"/>
          </a:xfrm>
        </p:spPr>
        <p:txBody>
          <a:bodyPr>
            <a:normAutofit/>
          </a:bodyPr>
          <a:lstStyle/>
          <a:p>
            <a:r>
              <a:rPr lang="en-US" dirty="0" smtClean="0"/>
              <a:t>Designed by August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can/should it be?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Truly Universal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Production friendly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Water proof (IP68, submerge test)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Modulated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Low Impedance current path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 strength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Mountable to mobile equipment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Withstand strong vibration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Highly stackable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Low cost tooling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Capability for air cooling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Convertible to main control chamber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Easy shaping to meet customer space requirement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Strong handle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Small footprint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Rugged </a:t>
            </a:r>
            <a:r>
              <a:rPr lang="en-US" dirty="0"/>
              <a:t>enough for industrial </a:t>
            </a:r>
            <a:r>
              <a:rPr lang="en-US" dirty="0" smtClean="0"/>
              <a:t>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Yet, clean, slake, interconnection hidden, beautiful enough to put in living room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enough! How it looks?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271349"/>
            <a:ext cx="4754563" cy="38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296</TotalTime>
  <Words>94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UNIVERSAL BATTERY PACK MECHNICAL DESIGN</vt:lpstr>
      <vt:lpstr>How good can/should it be?</vt:lpstr>
      <vt:lpstr>Ok enough! How it looks?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BATTERY PACK MECHNICAL DESIGN Review</dc:title>
  <dc:creator>Ruipeng Tao</dc:creator>
  <cp:lastModifiedBy>Ruipeng Tao</cp:lastModifiedBy>
  <cp:revision>7</cp:revision>
  <dcterms:created xsi:type="dcterms:W3CDTF">2015-09-21T17:48:13Z</dcterms:created>
  <dcterms:modified xsi:type="dcterms:W3CDTF">2015-09-22T03:42:40Z</dcterms:modified>
</cp:coreProperties>
</file>