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90" r:id="rId2"/>
    <p:sldId id="273" r:id="rId3"/>
    <p:sldId id="289" r:id="rId4"/>
    <p:sldId id="274" r:id="rId5"/>
    <p:sldId id="283" r:id="rId6"/>
    <p:sldId id="276" r:id="rId7"/>
    <p:sldId id="284" r:id="rId8"/>
    <p:sldId id="277" r:id="rId9"/>
    <p:sldId id="278" r:id="rId10"/>
    <p:sldId id="279" r:id="rId11"/>
    <p:sldId id="280" r:id="rId12"/>
    <p:sldId id="281" r:id="rId13"/>
    <p:sldId id="272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1"/>
    <p:restoredTop sz="79932"/>
  </p:normalViewPr>
  <p:slideViewPr>
    <p:cSldViewPr snapToGrid="0" snapToObjects="1">
      <p:cViewPr varScale="1">
        <p:scale>
          <a:sx n="101" d="100"/>
          <a:sy n="101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0E11F-5421-5345-B58F-8CA146D8514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A994C-A170-FB4E-BEB2-EAAFF14B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4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T1: add two processors, user-level library picks two threads</a:t>
            </a:r>
          </a:p>
          <a:p>
            <a:r>
              <a:rPr lang="en-US" dirty="0"/>
              <a:t>T2: Thread 1 on SA A blocks, notified of that with a new SA C; library picks to run t3 on SA C</a:t>
            </a:r>
          </a:p>
          <a:p>
            <a:r>
              <a:rPr lang="en-US" dirty="0"/>
              <a:t>T3: Thread 1 finishes I/O, to notify, take SA from B </a:t>
            </a:r>
            <a:r>
              <a:rPr lang="en-US" dirty="0" err="1"/>
              <a:t>anduse</a:t>
            </a:r>
            <a:r>
              <a:rPr lang="en-US" dirty="0"/>
              <a:t> SA D to tell library both 1 and 2 can continue</a:t>
            </a:r>
          </a:p>
          <a:p>
            <a:r>
              <a:rPr lang="en-US" dirty="0"/>
              <a:t>T4:  Use SA D to run t1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A994C-A170-FB4E-BEB2-EAAFF14BD7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8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5BB9-EDF1-4D4B-A43B-EDFCE8983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5D74A-1D13-CE46-82F6-070117D1B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A6477-4900-E546-B5F7-EBAD1665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8E554-A0B1-084B-93FE-8C2EE62C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062EF-7620-524B-A730-2A0026BA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48C7-F35D-A048-A317-CAC4C50F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0419B-F58B-904B-98D1-7AB63EF8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C257-5903-BA4B-A576-A729422A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4FC8-B589-E64A-BD7E-BE918D94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5B41F-E289-F44F-84B2-A418BD06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4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2B320-8FD5-0D44-9AD5-7120ED107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2990E-D5C7-0748-9251-D0A9EF126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08048-CFE1-B346-8332-48BE0007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039AC-BAE7-A849-A6F4-6B570882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CD235-0E88-4D44-B433-F5A5E7FD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8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A472-4B18-5E46-B66E-BB85BFC5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88B33-CD58-CB48-A390-B67852340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4E08D-A731-CB49-AFE8-82BC289C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18A76-61C4-2340-9E6C-D2D49FA0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7E25-50D4-A74A-BC8A-7F3EAE5E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7C37-A61D-8A46-9CBB-FD08E34A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E68D8-16AA-D547-A99B-7C092A1DC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F6FE4-D9AE-7249-966B-6AB66377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B31A-5AEA-1749-862A-3E040858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EF1C-DB92-DB47-93B2-204E361E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0F47-32FE-C246-B51A-742AF261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F677-FB0B-2E4F-97E2-E579B6B71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5FB8-EAB2-E547-BB36-17E22A606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EE3A9-636D-0F49-B958-82AF5FA5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068BF-ACB6-CE44-921A-FE6F91EA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0C355-B6B8-9649-943C-318DDB75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8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8C74-847D-574D-B350-B92D008E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8EFE5-8F9C-6E44-B702-D8A6285F6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DB0EE-318C-E34E-8D55-A05D67B18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D4B1C-C4C9-8742-BDD6-CE5FFD769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B6E2F-B90D-804C-95F8-CD1DC73AA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26B46-A8B1-D041-BAD9-EC8F2338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E59B9-0BF4-264F-BE32-751FEB62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20147-FBD8-984D-A0B8-01087C13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5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C999-7273-C647-A700-D79F9C36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EB3CE-B964-A944-8860-0A99A8D9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D9CA2-EE66-E74F-96D3-A7290D74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DB917-EF29-254C-B275-54707D8E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1BD29-BB64-6242-B185-1309124C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A1DD4-8852-0149-B69D-DF744C15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E88F6-43F9-2E4C-9D0D-9DC3C1FE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1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91D5-DE83-484C-BB29-E8B464AA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23FD-0A98-AE4D-94AB-D323ADE1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62D6E-D0BA-9C4A-9E51-6E1C4505A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5BD3A-6B3A-CA4F-9130-1D6E5389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37FE4-3EFA-8D44-968D-98DF5483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8366D-CCAA-464F-B670-A6A589BB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0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276A-BB24-F944-94FE-D3C8AD56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CF3A2-91F6-BA40-9B14-0162FAB51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74D57-EBE5-9344-87D1-29F0566CE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1F87-7D34-4947-8AE2-3F4C8F79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00263-3EB5-5145-9B83-7F659E39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8B597-F65F-6749-94E2-8A4A0AF5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3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0ABC2-223C-EF45-A5CD-5EF1A519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18B4A-13BB-C049-BFE9-4CCFD72E1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8D746-A871-7945-A929-A99126F21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E8AA-3325-2B4B-9A60-96F2CC17D73E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13BE-E066-9144-9A01-DE79FD68C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CF78A-0417-CC44-8548-B1B304911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6E364A-1BC0-BA45-8187-BB7D8CFC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0"/>
            <a:ext cx="10515600" cy="1325563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C24125-58EA-D345-87BB-6AB76986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117600"/>
            <a:ext cx="11087100" cy="5435599"/>
          </a:xfrm>
        </p:spPr>
        <p:txBody>
          <a:bodyPr/>
          <a:lstStyle/>
          <a:p>
            <a:r>
              <a:rPr lang="en-US" dirty="0"/>
              <a:t>Mini-Project 1: Sanity-checking grades; will release very soon</a:t>
            </a:r>
          </a:p>
          <a:p>
            <a:r>
              <a:rPr lang="en-US" dirty="0"/>
              <a:t>Mini-Project 2: </a:t>
            </a:r>
          </a:p>
          <a:p>
            <a:pPr lvl="1"/>
            <a:r>
              <a:rPr lang="en-US" dirty="0"/>
              <a:t>A wide range </a:t>
            </a:r>
            <a:r>
              <a:rPr lang="en-US"/>
              <a:t>of reported progress</a:t>
            </a:r>
            <a:endParaRPr lang="en-US" dirty="0"/>
          </a:p>
          <a:p>
            <a:pPr lvl="1"/>
            <a:r>
              <a:rPr lang="en-US" dirty="0"/>
              <a:t>Extend deadline to Monday night (from Friday night)</a:t>
            </a:r>
          </a:p>
          <a:p>
            <a:pPr lvl="1"/>
            <a:r>
              <a:rPr lang="en-US" dirty="0"/>
              <a:t>Will release project report details soon</a:t>
            </a:r>
          </a:p>
          <a:p>
            <a:r>
              <a:rPr lang="en-US" dirty="0"/>
              <a:t>Midterm Exam</a:t>
            </a:r>
          </a:p>
          <a:p>
            <a:pPr lvl="1"/>
            <a:r>
              <a:rPr lang="en-US" dirty="0"/>
              <a:t>Yes, it was very time-constrained</a:t>
            </a:r>
          </a:p>
          <a:p>
            <a:pPr lvl="1"/>
            <a:r>
              <a:rPr lang="en-US" dirty="0"/>
              <a:t>Numerical grades may be low, but letter grades at end of semester are generous</a:t>
            </a:r>
          </a:p>
          <a:p>
            <a:pPr lvl="1"/>
            <a:r>
              <a:rPr lang="en-US" dirty="0"/>
              <a:t>Final exam: Must be on zoom to hear announcements</a:t>
            </a:r>
          </a:p>
          <a:p>
            <a:r>
              <a:rPr lang="en-US" dirty="0"/>
              <a:t>Reading Groups</a:t>
            </a:r>
          </a:p>
          <a:p>
            <a:pPr lvl="1"/>
            <a:r>
              <a:rPr lang="en-US" dirty="0"/>
              <a:t>Please continue; if want to form new group, please do; </a:t>
            </a:r>
            <a:br>
              <a:rPr lang="en-US" dirty="0"/>
            </a:br>
            <a:r>
              <a:rPr lang="en-US" dirty="0"/>
              <a:t>if want introductions, please ask</a:t>
            </a:r>
          </a:p>
        </p:txBody>
      </p:sp>
    </p:spTree>
    <p:extLst>
      <p:ext uri="{BB962C8B-B14F-4D97-AF65-F5344CB8AC3E}">
        <p14:creationId xmlns:p14="http://schemas.microsoft.com/office/powerpoint/2010/main" val="114435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library continued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What does your library do in </a:t>
            </a:r>
            <a:r>
              <a:rPr lang="en-US" dirty="0" err="1">
                <a:solidFill>
                  <a:schemeClr val="accent1"/>
                </a:solidFill>
              </a:rPr>
              <a:t>thread_exit</a:t>
            </a:r>
            <a:r>
              <a:rPr lang="en-US" dirty="0">
                <a:solidFill>
                  <a:schemeClr val="accent1"/>
                </a:solidFill>
              </a:rPr>
              <a:t>()?</a:t>
            </a:r>
          </a:p>
          <a:p>
            <a:pPr lvl="1"/>
            <a:r>
              <a:rPr lang="en-US" dirty="0"/>
              <a:t>Free old thread in user-level thread list</a:t>
            </a:r>
          </a:p>
          <a:p>
            <a:pPr lvl="1"/>
            <a:r>
              <a:rPr lang="en-US" dirty="0"/>
              <a:t>Put new thread from user-level ready list on that SA</a:t>
            </a: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When will your library interact with the kernel?</a:t>
            </a:r>
          </a:p>
          <a:p>
            <a:pPr lvl="1"/>
            <a:r>
              <a:rPr lang="en-US" dirty="0"/>
              <a:t>If no threads on ready queue, tell kernel “processor idle”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2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library continued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What happens if processor is removed from your application?  </a:t>
            </a:r>
          </a:p>
          <a:p>
            <a:pPr lvl="1"/>
            <a:r>
              <a:rPr lang="en-US" dirty="0"/>
              <a:t>Receive “processor has been preempted” </a:t>
            </a:r>
            <a:r>
              <a:rPr lang="en-US" dirty="0" err="1"/>
              <a:t>upcall</a:t>
            </a:r>
            <a:endParaRPr lang="en-US" dirty="0"/>
          </a:p>
          <a:p>
            <a:pPr lvl="1"/>
            <a:r>
              <a:rPr lang="en-US" dirty="0"/>
              <a:t>Must use processor to send </a:t>
            </a:r>
            <a:r>
              <a:rPr lang="en-US" dirty="0" err="1"/>
              <a:t>upcall</a:t>
            </a:r>
            <a:r>
              <a:rPr lang="en-US" dirty="0"/>
              <a:t>, so TWO threads are preempted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should the user-level thread library respond?  </a:t>
            </a:r>
          </a:p>
          <a:p>
            <a:pPr lvl="1"/>
            <a:r>
              <a:rPr lang="en-US" dirty="0"/>
              <a:t>Library chooses which of two threads to continue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What will happen if last processor is removed?</a:t>
            </a:r>
          </a:p>
          <a:p>
            <a:pPr lvl="1"/>
            <a:r>
              <a:rPr lang="en-US" dirty="0"/>
              <a:t>Can’t notify at that time, must wait until have processor added again</a:t>
            </a:r>
          </a:p>
          <a:p>
            <a:pPr lvl="1"/>
            <a:r>
              <a:rPr lang="en-US" dirty="0"/>
              <a:t>Why not just skip notification completely?  </a:t>
            </a:r>
          </a:p>
          <a:p>
            <a:pPr lvl="1"/>
            <a:r>
              <a:rPr lang="en-US" dirty="0"/>
              <a:t>Library may want to know </a:t>
            </a:r>
            <a:r>
              <a:rPr lang="en-US" dirty="0">
                <a:solidFill>
                  <a:schemeClr val="accent1"/>
                </a:solidFill>
              </a:rPr>
              <a:t>which</a:t>
            </a:r>
            <a:r>
              <a:rPr lang="en-US" dirty="0"/>
              <a:t> processors it has been allocated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729" y="1477963"/>
            <a:ext cx="11684541" cy="501491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What is bad about preempting threads in critical sections? </a:t>
            </a:r>
          </a:p>
          <a:p>
            <a:pPr lvl="1"/>
            <a:r>
              <a:rPr lang="en-US" dirty="0"/>
              <a:t>Next thread trying to acquire lock wastes CPU spin-waiting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Straight-forward approach to ensure this doesn’t happen?</a:t>
            </a:r>
          </a:p>
          <a:p>
            <a:pPr lvl="1"/>
            <a:r>
              <a:rPr lang="en-US" dirty="0"/>
              <a:t>Thread manager: don’t preempt threads in critical sections</a:t>
            </a:r>
          </a:p>
          <a:p>
            <a:pPr lvl="1"/>
            <a:r>
              <a:rPr lang="en-US" dirty="0"/>
              <a:t>Set flag in </a:t>
            </a:r>
            <a:r>
              <a:rPr lang="en-US" dirty="0" err="1"/>
              <a:t>c.s</a:t>
            </a:r>
            <a:r>
              <a:rPr lang="en-US" dirty="0"/>
              <a:t>.; when want to preempt, check flag before switching and allow to continue if in </a:t>
            </a:r>
            <a:r>
              <a:rPr lang="en-US" dirty="0" err="1"/>
              <a:t>c.s</a:t>
            </a:r>
            <a:r>
              <a:rPr lang="en-US" dirty="0"/>
              <a:t>.; mark wanted to preempt</a:t>
            </a:r>
          </a:p>
          <a:p>
            <a:pPr lvl="1"/>
            <a:r>
              <a:rPr lang="en-US" dirty="0"/>
              <a:t>When done with every </a:t>
            </a:r>
            <a:r>
              <a:rPr lang="en-US" dirty="0" err="1"/>
              <a:t>c.s</a:t>
            </a:r>
            <a:r>
              <a:rPr lang="en-US" dirty="0"/>
              <a:t>., check if wanted to preempt, if so, go to library to preempt</a:t>
            </a:r>
          </a:p>
          <a:p>
            <a:pPr lvl="1"/>
            <a:r>
              <a:rPr lang="en-US" dirty="0"/>
              <a:t>Problems: Slows down every critical section in common case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does their implementation make this case fast? (Neat detail…)</a:t>
            </a:r>
          </a:p>
          <a:p>
            <a:pPr lvl="1"/>
            <a:r>
              <a:rPr lang="en-US" dirty="0"/>
              <a:t>Make copy of all low-level critical sections; modify copy so returns control to library</a:t>
            </a:r>
          </a:p>
          <a:p>
            <a:pPr lvl="1"/>
            <a:r>
              <a:rPr lang="en-US" dirty="0"/>
              <a:t>When want to preempt, check if in known PC range for critical section</a:t>
            </a:r>
          </a:p>
          <a:p>
            <a:pPr lvl="1"/>
            <a:r>
              <a:rPr lang="en-US" dirty="0"/>
              <a:t>If yes, run copy instead</a:t>
            </a:r>
            <a:r>
              <a:rPr lang="is-IS" dirty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Can we apply scheduler activations to other resources?</a:t>
            </a:r>
          </a:p>
          <a:p>
            <a:pPr marL="0" lv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Apply to other concurrency models (e.g., events, SEDA) besides threads?</a:t>
            </a:r>
          </a:p>
          <a:p>
            <a:pPr marL="0" lv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F173-559E-E34B-B7A5-3A1ABEE3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ED79-B88B-5B47-9D32-8D8A9FEA0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Neat idea for multithreaded applications to manage their own resources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Unsolved problems</a:t>
            </a:r>
          </a:p>
          <a:p>
            <a:pPr lvl="1"/>
            <a:r>
              <a:rPr lang="en-US" dirty="0"/>
              <a:t>How to determine how many processors to give to each application?</a:t>
            </a:r>
          </a:p>
          <a:p>
            <a:pPr lvl="1"/>
            <a:r>
              <a:rPr lang="en-US" dirty="0"/>
              <a:t>How to use scheduler activations with events and SEDA architecture?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Variations have been implemented, but not maintained</a:t>
            </a:r>
          </a:p>
          <a:p>
            <a:pPr lvl="1"/>
            <a:r>
              <a:rPr lang="en-US" dirty="0"/>
              <a:t>Kernel-thread pools work fairly well for wide variety of applications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7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Scheduler Activations: 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Effective Kernel Support for the User-Level Management of Parallelism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429019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Anderson, T., </a:t>
            </a:r>
            <a:r>
              <a:rPr lang="en-US" sz="3200" b="1" dirty="0" err="1"/>
              <a:t>Bershad</a:t>
            </a:r>
            <a:r>
              <a:rPr lang="en-US" sz="3200" b="1" dirty="0"/>
              <a:t>, B., </a:t>
            </a:r>
            <a:r>
              <a:rPr lang="en-US" sz="3200" b="1" dirty="0" err="1"/>
              <a:t>Lazowska</a:t>
            </a:r>
            <a:r>
              <a:rPr lang="en-US" sz="3200" b="1" dirty="0"/>
              <a:t>, E., and Levy, H. 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ACM Transactions on Computer Systems, </a:t>
            </a:r>
            <a:br>
              <a:rPr lang="en-US" sz="3200" b="1" dirty="0"/>
            </a:br>
            <a:r>
              <a:rPr lang="en-US" sz="3200" b="1" dirty="0"/>
              <a:t>Vol. 10, No. 1, February 1992, pp. 53-79.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CD90-4659-7B46-9C14-577ECF96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reading this paper?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4BE7-DD0A-8245-90C5-D46EFB88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Area:</a:t>
            </a:r>
          </a:p>
          <a:p>
            <a:pPr lvl="1"/>
            <a:r>
              <a:rPr lang="en-US" dirty="0"/>
              <a:t>Important to handle high-concurrency workloads</a:t>
            </a:r>
          </a:p>
          <a:p>
            <a:r>
              <a:rPr lang="en-US" dirty="0"/>
              <a:t>Good explanation of issues of user and kernel-level threads</a:t>
            </a:r>
          </a:p>
          <a:p>
            <a:r>
              <a:rPr lang="en-US" dirty="0"/>
              <a:t>Good example of problems that occur when information and control is distributed across different layers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What are some advantages of user-level threads (vs. kernel-level only)? </a:t>
            </a:r>
          </a:p>
          <a:p>
            <a:pPr lvl="1"/>
            <a:r>
              <a:rPr lang="en-US" dirty="0"/>
              <a:t>Fast thread management operations, including context-switches</a:t>
            </a:r>
          </a:p>
          <a:p>
            <a:pPr lvl="2"/>
            <a:r>
              <a:rPr lang="en-US" dirty="0"/>
              <a:t>Don’t enter kernel</a:t>
            </a:r>
          </a:p>
          <a:p>
            <a:pPr lvl="2"/>
            <a:r>
              <a:rPr lang="en-US" dirty="0"/>
              <a:t>No protection switch across threads</a:t>
            </a:r>
          </a:p>
          <a:p>
            <a:pPr lvl="2"/>
            <a:r>
              <a:rPr lang="en-US" dirty="0"/>
              <a:t>No checking of parameters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br>
              <a:rPr lang="en-US" dirty="0"/>
            </a:b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Flexible – specific policy for application</a:t>
            </a:r>
          </a:p>
          <a:p>
            <a:pPr lvl="2"/>
            <a:r>
              <a:rPr lang="en-US" dirty="0"/>
              <a:t>No cost for features not needed for specific application</a:t>
            </a:r>
          </a:p>
          <a:p>
            <a:pPr lvl="2"/>
            <a:r>
              <a:rPr lang="en-US" dirty="0"/>
              <a:t>Simpler policies, such as non-preemptive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B5D49F-337B-544D-A367-C18EAB10D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036845"/>
              </p:ext>
            </p:extLst>
          </p:nvPr>
        </p:nvGraphicFramePr>
        <p:xfrm>
          <a:off x="1435100" y="37295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778233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9554074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915877433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3378882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User-level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Kernel-level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Ultrix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3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 fork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948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11.3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07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Signal-wait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441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1.84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04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75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4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What are some problems with user-level threads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(when implemented on kernel-level threads)?</a:t>
            </a:r>
          </a:p>
          <a:p>
            <a:pPr lvl="1"/>
            <a:r>
              <a:rPr lang="en-US" dirty="0"/>
              <a:t>Kernel threads block and are preempted without notifying user</a:t>
            </a:r>
          </a:p>
          <a:p>
            <a:pPr lvl="2"/>
            <a:r>
              <a:rPr lang="en-US" dirty="0"/>
              <a:t>If user-level thread blocks (page fault or I/O), lose kernel thread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Common solution?</a:t>
            </a:r>
          </a:p>
          <a:p>
            <a:pPr lvl="3"/>
            <a:r>
              <a:rPr lang="en-US" dirty="0"/>
              <a:t>Create more kernel threads than physical processors</a:t>
            </a:r>
          </a:p>
          <a:p>
            <a:pPr lvl="3"/>
            <a:r>
              <a:rPr lang="en-US" dirty="0"/>
              <a:t>If one kernel thread blocks, more are available</a:t>
            </a:r>
          </a:p>
          <a:p>
            <a:pPr lvl="3"/>
            <a:r>
              <a:rPr lang="en-US" dirty="0"/>
              <a:t>Problem? </a:t>
            </a:r>
          </a:p>
          <a:p>
            <a:pPr lvl="4"/>
            <a:r>
              <a:rPr lang="en-US" dirty="0"/>
              <a:t>With many, OS determines which thread runs, extra context switches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Kernel threads scheduled obliviously to user-level thread state</a:t>
            </a:r>
          </a:p>
          <a:p>
            <a:pPr lvl="2"/>
            <a:r>
              <a:rPr lang="en-US" dirty="0"/>
              <a:t>Preempted user-level thread could hold lock, others uselessly spin-wait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5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Activations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Approach? </a:t>
            </a:r>
          </a:p>
          <a:p>
            <a:pPr lvl="1"/>
            <a:r>
              <a:rPr lang="en-US" dirty="0"/>
              <a:t>Each application given virtual multiprocessor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Applications?  What info do they need to be given?</a:t>
            </a:r>
          </a:p>
          <a:p>
            <a:pPr lvl="2"/>
            <a:r>
              <a:rPr lang="en-US" dirty="0"/>
              <a:t>How many and which processors it has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what do they control?</a:t>
            </a:r>
            <a:endParaRPr lang="en-US" dirty="0"/>
          </a:p>
          <a:p>
            <a:pPr lvl="2"/>
            <a:r>
              <a:rPr lang="en-US" dirty="0"/>
              <a:t>Complete control over which threads run on which processor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OS? What info does OS need to be given? </a:t>
            </a:r>
          </a:p>
          <a:p>
            <a:pPr lvl="2"/>
            <a:r>
              <a:rPr lang="en-US" dirty="0"/>
              <a:t>Know how many processors would be useful to each application (overly simplified…)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what does OS control?</a:t>
            </a:r>
            <a:endParaRPr lang="en-US" dirty="0"/>
          </a:p>
          <a:p>
            <a:pPr lvl="2"/>
            <a:r>
              <a:rPr lang="en-US" dirty="0"/>
              <a:t>Complete control over which processors are given to which application</a:t>
            </a:r>
          </a:p>
          <a:p>
            <a:pPr marL="0" indent="0">
              <a:buNone/>
            </a:pPr>
            <a:r>
              <a:rPr lang="en-US" dirty="0"/>
              <a:t>Vectored events from OS allows user-level thread system to reconsider its scheduling decisions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2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Activation: Three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Vessel (execution context) for running user-level threads</a:t>
            </a:r>
          </a:p>
          <a:p>
            <a:pPr lvl="1"/>
            <a:r>
              <a:rPr lang="en-US" dirty="0"/>
              <a:t>User-level stack and kernel stack </a:t>
            </a:r>
          </a:p>
          <a:p>
            <a:pPr lvl="1"/>
            <a:r>
              <a:rPr lang="en-US" dirty="0"/>
              <a:t>Just like kernel thread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Notifies user-level thread system of kernel events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Provides space in kernel to save context when thread is stopped by kernel (similar to thread or process control block, PCB)</a:t>
            </a:r>
          </a:p>
        </p:txBody>
      </p:sp>
    </p:spTree>
    <p:extLst>
      <p:ext uri="{BB962C8B-B14F-4D97-AF65-F5344CB8AC3E}">
        <p14:creationId xmlns:p14="http://schemas.microsoft.com/office/powerpoint/2010/main" val="61139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::::Desktop:sched.tif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468088"/>
            <a:ext cx="6901542" cy="590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006462" y="1143446"/>
            <a:ext cx="50888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What is happening in 4 time periods?</a:t>
            </a:r>
          </a:p>
          <a:p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Can user-level library always schedule the thread it desires?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No -- T3: Higher-priority thread preempted (t2 instead of t3)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Wants t1 and t2 to run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What interface is needed to fix this?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Tell OS to preempt specific SA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10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threads on scheduler activations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What does your library need to do on </a:t>
            </a:r>
            <a:r>
              <a:rPr lang="en-US" dirty="0" err="1">
                <a:solidFill>
                  <a:schemeClr val="accent1"/>
                </a:solidFill>
              </a:rPr>
              <a:t>thread_create</a:t>
            </a:r>
            <a:r>
              <a:rPr lang="en-US" dirty="0">
                <a:solidFill>
                  <a:schemeClr val="accent1"/>
                </a:solidFill>
              </a:rPr>
              <a:t>()?</a:t>
            </a:r>
          </a:p>
          <a:p>
            <a:pPr lvl="1"/>
            <a:r>
              <a:rPr lang="en-US" dirty="0"/>
              <a:t>Add new thread to ready list (user-level structure)</a:t>
            </a:r>
          </a:p>
          <a:p>
            <a:pPr lvl="1"/>
            <a:r>
              <a:rPr lang="en-US" dirty="0"/>
              <a:t>Maybe tell kernel “add more processors”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might the kernel respond and then the library?  </a:t>
            </a:r>
          </a:p>
          <a:p>
            <a:pPr lvl="1"/>
            <a:r>
              <a:rPr lang="en-US" dirty="0"/>
              <a:t>Could ignore</a:t>
            </a:r>
          </a:p>
          <a:p>
            <a:pPr lvl="1"/>
            <a:r>
              <a:rPr lang="en-US" dirty="0"/>
              <a:t>Could </a:t>
            </a:r>
            <a:r>
              <a:rPr lang="en-US" dirty="0" err="1"/>
              <a:t>upcall</a:t>
            </a:r>
            <a:r>
              <a:rPr lang="en-US" dirty="0"/>
              <a:t> to lib “add this processor”</a:t>
            </a:r>
          </a:p>
          <a:p>
            <a:pPr lvl="2"/>
            <a:r>
              <a:rPr lang="en-US" dirty="0"/>
              <a:t>Library: Pick ready thread, load thread state into SA, let run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When might library avoid interacting with the kernel?</a:t>
            </a:r>
          </a:p>
          <a:p>
            <a:pPr lvl="1"/>
            <a:r>
              <a:rPr lang="en-US" dirty="0"/>
              <a:t>Avoid interactions if costly overhead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en-US" dirty="0"/>
              <a:t>Lib does not ask for more process if outstanding request for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1100</Words>
  <Application>Microsoft Macintosh PowerPoint</Application>
  <PresentationFormat>Widescreen</PresentationFormat>
  <Paragraphs>139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Announcements</vt:lpstr>
      <vt:lpstr>Scheduler Activations:  Effective Kernel Support for the User-Level Management of Parallelism</vt:lpstr>
      <vt:lpstr>Why reading this paper?</vt:lpstr>
      <vt:lpstr>Background</vt:lpstr>
      <vt:lpstr>Background</vt:lpstr>
      <vt:lpstr>Scheduler Activations</vt:lpstr>
      <vt:lpstr>Scheduler Activation: Three Roles</vt:lpstr>
      <vt:lpstr>PowerPoint Presentation</vt:lpstr>
      <vt:lpstr>Implement threads on scheduler activations…</vt:lpstr>
      <vt:lpstr>Thread library continued…</vt:lpstr>
      <vt:lpstr>Thread library continued…</vt:lpstr>
      <vt:lpstr>Critical Sections</vt:lpstr>
      <vt:lpstr>Future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ANDREA C ARPACI-DUSSEAU</cp:lastModifiedBy>
  <cp:revision>83</cp:revision>
  <dcterms:created xsi:type="dcterms:W3CDTF">2018-03-18T21:29:52Z</dcterms:created>
  <dcterms:modified xsi:type="dcterms:W3CDTF">2020-10-27T15:04:41Z</dcterms:modified>
</cp:coreProperties>
</file>