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8843-9270-BD41-8690-98DDC5FE1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0F53E-9475-0B47-A56D-070FB2A0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7BD9A5-1070-4247-9BD4-373C8569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AEA9C-B509-BE42-8062-73C9C412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0DC1EC-9491-7A42-AB53-1828F296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64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D6036-E093-4F44-AD85-D48E7935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04BBE0C-F63D-D140-82DB-67A47C871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ACAD41-BC90-F94B-9C44-20641878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931659-5E94-5646-A3FD-296E0C56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092ED6-7921-814C-AD48-46F9E685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33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DA7C92-B15A-2047-B9D8-A8D7E5F1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33C1AE-F3DE-ED4C-8A4C-E27B6A64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E92B87-4125-DB42-8565-3814984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599781-813A-9D4C-80C2-E0A86250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3B1442-D3DE-874B-A463-03CD1DA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7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AC25A-A22D-7F4E-A7DF-FF26768D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AEB1B7-9F2C-3F43-A448-1C207A62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0226E5-15A7-0247-8411-EAC3897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C7A8F7-BA22-194F-87FB-F52D26B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F7E061-46D1-2440-86AF-1FF72DF5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33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22505-0E2A-BB48-80C1-E0F6D0B2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350984-3BC3-7149-AEFD-A425DE5F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257672-B275-324C-AFDA-D43E7AC8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8955FC-4AA8-4941-826D-CBE64356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9D6639-F0DB-AD42-9EE3-BBAC334C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351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85786-BE7D-E746-8B08-35666508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3332B7-C92B-7B4A-9022-318916B03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FE3B17-ACBD-1A49-8C45-559E1AE3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BE8638-C81B-0244-B5B8-5E10016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3CE51E-0A1F-2541-877A-07C11680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93C9AC-7827-8043-AE38-F4878CFC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142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2C91F-8F32-734F-AD39-4148C89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39E737-7E00-D546-B53D-6BED429A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D26778-31B8-1B48-AEE0-15A467053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0BF0FF0-170A-6541-B851-21FEFBFD9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60BFCFC-7C29-E44F-80AB-33B4D91BB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CA104F-3FAE-0F4D-A96A-CC5E43DF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F62250A-9798-9441-87A6-4E42969E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F26B409-B173-9843-A1B7-D5267C53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251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A5E0D-8AEC-3C48-BFED-A1D2778D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17E0032-1666-BB4F-8528-B3F862E8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73811D6-17C7-034E-8130-EECAE8CD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E62B930-E1C9-CE41-B060-AA921B65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01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F6CF41-5D89-604F-BF67-37D124A8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404B5AC-D1F3-6647-AC0D-7705B63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021B14-6390-0742-853C-B0495B2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981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214A6-3447-9942-A685-796C7304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DE2EB2-9192-D546-89F6-C27D6988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EFC953-1F87-B942-AF52-9A8D067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CF22732-7DA7-DF4D-BC22-76FF9AF6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55161B-B5BA-A148-913F-3B2EC6C6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F10A2A-D4EF-D845-971C-061BAF1A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94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E781-F7E6-5B49-8712-46B0C3A4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B3D4C6-1523-0D4D-91A7-C71F3F40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3BD6E8-D6C5-A34D-8F2B-A582BB61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401B835-A2B4-C641-8CB0-F19C3CC1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EDFBFE-9C3D-0C43-B59C-049A6B26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B3962D-3381-1248-9B28-338286B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85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9177D3C-FC94-654D-B84B-CD7477AA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A4EF4E-718D-EC47-9FE8-E49F51FE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F0C6E9-11A6-EA4D-A078-8E9AF953E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4332E8-8617-0443-BF31-B0269FD63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E51083-8A77-E64E-968E-6941859A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044DF9-4282-44D3-8A9D-8CD4FE3A6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8546" r="-1" b="35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368DA-A95F-2049-B51E-2F26E693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pt-PT" sz="5200" dirty="0"/>
              <a:t>PARLARQUIVO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24292-83D4-3F4E-B18A-0ED7B31A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t-PT" sz="2200" dirty="0"/>
              <a:t>ARQUIVO REPOSITÓRIO DO TRABALHO DO PARLAMENTO PORTUGUÊS</a:t>
            </a:r>
          </a:p>
        </p:txBody>
      </p:sp>
    </p:spTree>
    <p:extLst>
      <p:ext uri="{BB962C8B-B14F-4D97-AF65-F5344CB8AC3E}">
        <p14:creationId xmlns:p14="http://schemas.microsoft.com/office/powerpoint/2010/main" val="257134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177D-3F45-5044-A5AE-AA56458C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8C5002-C41B-AA40-925E-4E20B2EF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PT" dirty="0"/>
              <a:t>Disponibilizar a informação do Parlamento Português e do </a:t>
            </a:r>
            <a:r>
              <a:rPr lang="pt-PT" dirty="0" err="1"/>
              <a:t>Arquivo.pt</a:t>
            </a:r>
            <a:r>
              <a:rPr lang="pt-PT" dirty="0"/>
              <a:t> de forma mais acessível e interativa.</a:t>
            </a:r>
          </a:p>
          <a:p>
            <a:pPr marL="0" indent="0">
              <a:buNone/>
            </a:pPr>
            <a:endParaRPr lang="pt-PT" dirty="0"/>
          </a:p>
          <a:p>
            <a:pPr>
              <a:buFontTx/>
              <a:buChar char="-"/>
            </a:pPr>
            <a:r>
              <a:rPr lang="pt-PT" dirty="0"/>
              <a:t>Organizar informação e criar uma plataforma central.</a:t>
            </a:r>
          </a:p>
          <a:p>
            <a:pPr>
              <a:buFontTx/>
              <a:buChar char="-"/>
            </a:pPr>
            <a:endParaRPr lang="pt-PT" dirty="0"/>
          </a:p>
          <a:p>
            <a:pPr>
              <a:buFontTx/>
              <a:buChar char="-"/>
            </a:pPr>
            <a:r>
              <a:rPr lang="pt-PT" dirty="0"/>
              <a:t>Candidatura ao prémio </a:t>
            </a:r>
            <a:r>
              <a:rPr lang="pt-PT" dirty="0" err="1"/>
              <a:t>arquivo.pt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173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5B1D-F429-0041-9B84-AC2B42D4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C511D-0C40-7748-846B-72606A8E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PT" dirty="0"/>
              <a:t>Dados abertos da Assembleia da República.</a:t>
            </a:r>
          </a:p>
          <a:p>
            <a:pPr>
              <a:buFontTx/>
              <a:buChar char="-"/>
            </a:pPr>
            <a:endParaRPr lang="pt-PT" dirty="0"/>
          </a:p>
          <a:p>
            <a:pPr>
              <a:buFontTx/>
              <a:buChar char="-"/>
            </a:pPr>
            <a:r>
              <a:rPr lang="pt-PT" dirty="0"/>
              <a:t>API do </a:t>
            </a:r>
            <a:r>
              <a:rPr lang="pt-PT" dirty="0" err="1"/>
              <a:t>arquivo.pt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807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59C9-2C43-E94B-A032-AEC26714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t-PT" dirty="0"/>
              <a:t>DESENHO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D75CBD-E052-1941-AA78-D8031480C64B}"/>
              </a:ext>
            </a:extLst>
          </p:cNvPr>
          <p:cNvSpPr txBox="1"/>
          <p:nvPr/>
        </p:nvSpPr>
        <p:spPr>
          <a:xfrm>
            <a:off x="3215545" y="2921837"/>
            <a:ext cx="5757862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4E78E-AED3-EF46-88B1-C8E8F7E5F161}"/>
              </a:ext>
            </a:extLst>
          </p:cNvPr>
          <p:cNvSpPr txBox="1"/>
          <p:nvPr/>
        </p:nvSpPr>
        <p:spPr>
          <a:xfrm>
            <a:off x="3215546" y="2921837"/>
            <a:ext cx="5757862" cy="64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E664B0-BF11-3F46-A50F-16C91FA5708A}"/>
              </a:ext>
            </a:extLst>
          </p:cNvPr>
          <p:cNvSpPr txBox="1"/>
          <p:nvPr/>
        </p:nvSpPr>
        <p:spPr>
          <a:xfrm>
            <a:off x="3367944" y="3074237"/>
            <a:ext cx="2723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PARLARQUIVO (LOGO)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33E058-BE04-7442-BFF6-90DFF0C3C897}"/>
              </a:ext>
            </a:extLst>
          </p:cNvPr>
          <p:cNvSpPr txBox="1"/>
          <p:nvPr/>
        </p:nvSpPr>
        <p:spPr>
          <a:xfrm>
            <a:off x="6094476" y="3072940"/>
            <a:ext cx="27288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SOBRE   CONTACTOS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C34F36-92B7-5E44-83A4-BB4BD86296EB}"/>
              </a:ext>
            </a:extLst>
          </p:cNvPr>
          <p:cNvSpPr txBox="1"/>
          <p:nvPr/>
        </p:nvSpPr>
        <p:spPr>
          <a:xfrm>
            <a:off x="3947666" y="4203283"/>
            <a:ext cx="42936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(INSERIR TEXTO)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C545C9-BAA8-844C-AE83-4D3D469C0493}"/>
              </a:ext>
            </a:extLst>
          </p:cNvPr>
          <p:cNvSpPr txBox="1"/>
          <p:nvPr/>
        </p:nvSpPr>
        <p:spPr>
          <a:xfrm>
            <a:off x="3944618" y="3864729"/>
            <a:ext cx="38218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PESQUISAR INICIATIVA: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CB1898-19F3-FC43-B511-33D496CC9645}"/>
              </a:ext>
            </a:extLst>
          </p:cNvPr>
          <p:cNvSpPr txBox="1"/>
          <p:nvPr/>
        </p:nvSpPr>
        <p:spPr>
          <a:xfrm>
            <a:off x="3944618" y="4560892"/>
            <a:ext cx="42936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000" dirty="0"/>
              <a:t>PODES PESQUISAR POR TEMA, NOME, DATA OU AUTOR.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43FA62-5966-3247-A171-3F8A04FB28CD}"/>
              </a:ext>
            </a:extLst>
          </p:cNvPr>
          <p:cNvSpPr txBox="1"/>
          <p:nvPr/>
        </p:nvSpPr>
        <p:spPr>
          <a:xfrm>
            <a:off x="9470836" y="2921837"/>
            <a:ext cx="222068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200" dirty="0"/>
              <a:t>Neste retângulo vai escrevendo e apagando automaticamente a cinzento algumas sugestões.</a:t>
            </a:r>
          </a:p>
          <a:p>
            <a:pPr algn="just"/>
            <a:r>
              <a:rPr lang="pt-PT" sz="1200" dirty="0"/>
              <a:t>Exemplo:</a:t>
            </a:r>
          </a:p>
          <a:p>
            <a:pPr marL="171450" indent="-171450" algn="just">
              <a:buFontTx/>
              <a:buChar char="-"/>
            </a:pPr>
            <a:r>
              <a:rPr lang="pt-PT" sz="1200" dirty="0"/>
              <a:t>Voto de pesar X</a:t>
            </a:r>
          </a:p>
          <a:p>
            <a:pPr marL="171450" indent="-171450" algn="just">
              <a:buFontTx/>
              <a:buChar char="-"/>
            </a:pPr>
            <a:r>
              <a:rPr lang="pt-PT" sz="1200" dirty="0"/>
              <a:t>Deputado Y</a:t>
            </a:r>
          </a:p>
          <a:p>
            <a:pPr marL="171450" indent="-171450" algn="just">
              <a:buFontTx/>
              <a:buChar char="-"/>
            </a:pPr>
            <a:r>
              <a:rPr lang="pt-PT" sz="1200" dirty="0"/>
              <a:t>Lei Z</a:t>
            </a:r>
          </a:p>
          <a:p>
            <a:pPr marL="171450" indent="-171450" algn="just">
              <a:buFontTx/>
              <a:buChar char="-"/>
            </a:pPr>
            <a:r>
              <a:rPr lang="pt-PT" sz="1200" dirty="0"/>
              <a:t>DD-MM-AAAA</a:t>
            </a:r>
          </a:p>
          <a:p>
            <a:pPr marL="171450" indent="-171450" algn="just">
              <a:buFontTx/>
              <a:buChar char="-"/>
            </a:pPr>
            <a:r>
              <a:rPr lang="pt-PT" sz="1200" dirty="0"/>
              <a:t>Inquérito W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0B7DE3F-C71D-5542-8015-32DFFC8E5F91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8241285" y="3891333"/>
            <a:ext cx="1229551" cy="48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eta para Baixo 24">
            <a:extLst>
              <a:ext uri="{FF2B5EF4-FFF2-40B4-BE49-F238E27FC236}">
                <a16:creationId xmlns:a16="http://schemas.microsoft.com/office/drawing/2014/main" id="{99484007-2BD2-C04D-A8C9-69B905316F39}"/>
              </a:ext>
            </a:extLst>
          </p:cNvPr>
          <p:cNvSpPr/>
          <p:nvPr/>
        </p:nvSpPr>
        <p:spPr>
          <a:xfrm>
            <a:off x="1696839" y="4860829"/>
            <a:ext cx="1021277" cy="9818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0A361EF-9195-644F-BFA4-A6A6EC22B39D}"/>
              </a:ext>
            </a:extLst>
          </p:cNvPr>
          <p:cNvSpPr txBox="1"/>
          <p:nvPr/>
        </p:nvSpPr>
        <p:spPr>
          <a:xfrm>
            <a:off x="6091427" y="5099487"/>
            <a:ext cx="288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NO DIA DE HOJE: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600F41-1457-9D40-9C7F-6FE3243F7359}"/>
              </a:ext>
            </a:extLst>
          </p:cNvPr>
          <p:cNvSpPr txBox="1"/>
          <p:nvPr/>
        </p:nvSpPr>
        <p:spPr>
          <a:xfrm>
            <a:off x="6091426" y="5509292"/>
            <a:ext cx="27319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Em 1999 – Apresentada X</a:t>
            </a:r>
          </a:p>
          <a:p>
            <a:r>
              <a:rPr lang="pt-PT" sz="1200" dirty="0"/>
              <a:t>Em 2005 – Votada Y</a:t>
            </a:r>
          </a:p>
          <a:p>
            <a:r>
              <a:rPr lang="pt-PT" sz="1200" dirty="0"/>
              <a:t>Em 2010 – Discutida Z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E32BD07-2773-D54E-93DE-E0C6AFD681E6}"/>
              </a:ext>
            </a:extLst>
          </p:cNvPr>
          <p:cNvSpPr txBox="1"/>
          <p:nvPr/>
        </p:nvSpPr>
        <p:spPr>
          <a:xfrm>
            <a:off x="3367944" y="5099487"/>
            <a:ext cx="288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ESTA SEMANA: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0791E05-56D1-7149-982F-CFC636B6A664}"/>
              </a:ext>
            </a:extLst>
          </p:cNvPr>
          <p:cNvSpPr txBox="1"/>
          <p:nvPr/>
        </p:nvSpPr>
        <p:spPr>
          <a:xfrm>
            <a:off x="3359487" y="5509292"/>
            <a:ext cx="25818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18: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Apresentada X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Deputado Y substituído por Z</a:t>
            </a:r>
          </a:p>
        </p:txBody>
      </p:sp>
    </p:spTree>
    <p:extLst>
      <p:ext uri="{BB962C8B-B14F-4D97-AF65-F5344CB8AC3E}">
        <p14:creationId xmlns:p14="http://schemas.microsoft.com/office/powerpoint/2010/main" val="56036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59C9-2C43-E94B-A032-AEC26714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t-PT" dirty="0"/>
              <a:t>DESENHO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D75CBD-E052-1941-AA78-D8031480C64B}"/>
              </a:ext>
            </a:extLst>
          </p:cNvPr>
          <p:cNvSpPr txBox="1"/>
          <p:nvPr/>
        </p:nvSpPr>
        <p:spPr>
          <a:xfrm>
            <a:off x="3215545" y="2921837"/>
            <a:ext cx="5757862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4E78E-AED3-EF46-88B1-C8E8F7E5F161}"/>
              </a:ext>
            </a:extLst>
          </p:cNvPr>
          <p:cNvSpPr txBox="1"/>
          <p:nvPr/>
        </p:nvSpPr>
        <p:spPr>
          <a:xfrm>
            <a:off x="3215546" y="2921837"/>
            <a:ext cx="5757862" cy="64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E664B0-BF11-3F46-A50F-16C91FA5708A}"/>
              </a:ext>
            </a:extLst>
          </p:cNvPr>
          <p:cNvSpPr txBox="1"/>
          <p:nvPr/>
        </p:nvSpPr>
        <p:spPr>
          <a:xfrm>
            <a:off x="3367944" y="3074237"/>
            <a:ext cx="2723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PARLARQUIVO (LOGO)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33E058-BE04-7442-BFF6-90DFF0C3C897}"/>
              </a:ext>
            </a:extLst>
          </p:cNvPr>
          <p:cNvSpPr txBox="1"/>
          <p:nvPr/>
        </p:nvSpPr>
        <p:spPr>
          <a:xfrm>
            <a:off x="6094476" y="3072940"/>
            <a:ext cx="27288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SOBRE   CONTACTOS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C545C9-BAA8-844C-AE83-4D3D469C0493}"/>
              </a:ext>
            </a:extLst>
          </p:cNvPr>
          <p:cNvSpPr txBox="1"/>
          <p:nvPr/>
        </p:nvSpPr>
        <p:spPr>
          <a:xfrm>
            <a:off x="6091427" y="3793478"/>
            <a:ext cx="288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NO DIA DE HOJE:</a:t>
            </a:r>
          </a:p>
        </p:txBody>
      </p:sp>
      <p:sp>
        <p:nvSpPr>
          <p:cNvPr id="25" name="Seta para Baixo 24">
            <a:extLst>
              <a:ext uri="{FF2B5EF4-FFF2-40B4-BE49-F238E27FC236}">
                <a16:creationId xmlns:a16="http://schemas.microsoft.com/office/drawing/2014/main" id="{99484007-2BD2-C04D-A8C9-69B905316F39}"/>
              </a:ext>
            </a:extLst>
          </p:cNvPr>
          <p:cNvSpPr/>
          <p:nvPr/>
        </p:nvSpPr>
        <p:spPr>
          <a:xfrm>
            <a:off x="1696839" y="4860829"/>
            <a:ext cx="1021277" cy="9818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E73C74B-22E6-6842-9F72-ABAEB7A037C7}"/>
              </a:ext>
            </a:extLst>
          </p:cNvPr>
          <p:cNvSpPr txBox="1"/>
          <p:nvPr/>
        </p:nvSpPr>
        <p:spPr>
          <a:xfrm>
            <a:off x="6091426" y="4203283"/>
            <a:ext cx="27319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Em 1999 – Apresentada X</a:t>
            </a:r>
          </a:p>
          <a:p>
            <a:r>
              <a:rPr lang="pt-PT" sz="1200" dirty="0"/>
              <a:t>Em 2005 – Votada Y</a:t>
            </a:r>
          </a:p>
          <a:p>
            <a:r>
              <a:rPr lang="pt-PT" sz="1200" dirty="0"/>
              <a:t>Em 2010 – Discutida Z</a:t>
            </a:r>
          </a:p>
          <a:p>
            <a:r>
              <a:rPr lang="pt-PT" sz="1200" dirty="0"/>
              <a:t>Em 2011 – Apresentada X</a:t>
            </a:r>
          </a:p>
          <a:p>
            <a:r>
              <a:rPr lang="pt-PT" sz="1200" dirty="0"/>
              <a:t>Em 2012 – Votada Y</a:t>
            </a:r>
          </a:p>
          <a:p>
            <a:r>
              <a:rPr lang="pt-PT" sz="1200" dirty="0"/>
              <a:t>Em 2013 – Discutida Z</a:t>
            </a:r>
          </a:p>
          <a:p>
            <a:r>
              <a:rPr lang="pt-PT" sz="1200" dirty="0"/>
              <a:t>Em 2014 – Apresentada X</a:t>
            </a:r>
          </a:p>
          <a:p>
            <a:r>
              <a:rPr lang="pt-PT" sz="1200" dirty="0"/>
              <a:t>Em 2015 – Votada Y</a:t>
            </a:r>
          </a:p>
          <a:p>
            <a:r>
              <a:rPr lang="pt-PT" sz="1200" dirty="0"/>
              <a:t>Em 2016 – Discutida Z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2D0C7E-1958-AA40-8B4B-B5D29687BB36}"/>
              </a:ext>
            </a:extLst>
          </p:cNvPr>
          <p:cNvSpPr txBox="1"/>
          <p:nvPr/>
        </p:nvSpPr>
        <p:spPr>
          <a:xfrm>
            <a:off x="3367944" y="3793478"/>
            <a:ext cx="288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ESTA SEMANA: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67EEB8-EF34-FD47-A322-B171F2A5BE0A}"/>
              </a:ext>
            </a:extLst>
          </p:cNvPr>
          <p:cNvSpPr txBox="1"/>
          <p:nvPr/>
        </p:nvSpPr>
        <p:spPr>
          <a:xfrm>
            <a:off x="3359487" y="4203283"/>
            <a:ext cx="25818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18: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Apresentada X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Deputado Y substituído por Z</a:t>
            </a:r>
          </a:p>
          <a:p>
            <a:pPr marL="171450" indent="-171450">
              <a:buFontTx/>
              <a:buChar char="-"/>
            </a:pPr>
            <a:endParaRPr lang="pt-PT" sz="1200" dirty="0"/>
          </a:p>
          <a:p>
            <a:r>
              <a:rPr lang="pt-PT" sz="1200" dirty="0"/>
              <a:t>19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Início Comissão Inquérito W</a:t>
            </a:r>
          </a:p>
          <a:p>
            <a:pPr marL="171450" indent="-171450">
              <a:buFontTx/>
              <a:buChar char="-"/>
            </a:pPr>
            <a:endParaRPr lang="pt-PT" sz="1200" dirty="0"/>
          </a:p>
          <a:p>
            <a:r>
              <a:rPr lang="pt-PT" sz="1200" dirty="0"/>
              <a:t>20</a:t>
            </a:r>
          </a:p>
          <a:p>
            <a:r>
              <a:rPr lang="pt-PT" sz="1200" dirty="0"/>
              <a:t>- Votadas P</a:t>
            </a:r>
          </a:p>
        </p:txBody>
      </p:sp>
    </p:spTree>
    <p:extLst>
      <p:ext uri="{BB962C8B-B14F-4D97-AF65-F5344CB8AC3E}">
        <p14:creationId xmlns:p14="http://schemas.microsoft.com/office/powerpoint/2010/main" val="2872390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214</Words>
  <Application>Microsoft Macintosh PowerPoint</Application>
  <PresentationFormat>Ecrã Panorâmico</PresentationFormat>
  <Paragraphs>56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PARLARQUIVO</vt:lpstr>
      <vt:lpstr>OBJETIVOS</vt:lpstr>
      <vt:lpstr>MEIOS</vt:lpstr>
      <vt:lpstr>DESENHO</vt:lpstr>
      <vt:lpstr>DESENHO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PARLARQUIVO</dc:title>
  <dc:creator>Rui Pedro Fernandes Teixeira</dc:creator>
  <cp:lastModifiedBy>Rui Pedro Fernandes Teixeira</cp:lastModifiedBy>
  <cp:revision>6</cp:revision>
  <dcterms:created xsi:type="dcterms:W3CDTF">2021-02-05T23:24:54Z</dcterms:created>
  <dcterms:modified xsi:type="dcterms:W3CDTF">2021-02-05T23:59:09Z</dcterms:modified>
</cp:coreProperties>
</file>