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7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44DF9-4282-44D3-8A9D-8CD4FE3A6F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8546" r="-1" b="35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368DA-A95F-2049-B51E-2F26E693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pt-PT" sz="5200" dirty="0">
                <a:solidFill>
                  <a:srgbClr val="FFFFFF"/>
                </a:solidFill>
              </a:rPr>
              <a:t>PARLARQUIVO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24292-83D4-3F4E-B18A-0ED7B31A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pt-PT" sz="2200" dirty="0">
                <a:solidFill>
                  <a:srgbClr val="FFFFFF"/>
                </a:solidFill>
              </a:rPr>
              <a:t>ARQUIVO REPOSITÓRIO DO TRABALHO DO PARLAMENTO PORTUGUÊS</a:t>
            </a:r>
          </a:p>
        </p:txBody>
      </p:sp>
    </p:spTree>
    <p:extLst>
      <p:ext uri="{BB962C8B-B14F-4D97-AF65-F5344CB8AC3E}">
        <p14:creationId xmlns:p14="http://schemas.microsoft.com/office/powerpoint/2010/main" val="257134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A177D-3F45-5044-A5AE-AA56458C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8C5002-C41B-AA40-925E-4E20B2EF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PT" dirty="0"/>
              <a:t>Disponibilizar a informação do Parlamento Português e do </a:t>
            </a:r>
            <a:r>
              <a:rPr lang="pt-PT" dirty="0" err="1"/>
              <a:t>Arquivo.pt</a:t>
            </a:r>
            <a:r>
              <a:rPr lang="pt-PT" dirty="0"/>
              <a:t> de forma mais acessível e interativa.</a:t>
            </a:r>
          </a:p>
          <a:p>
            <a:pPr marL="0" indent="0">
              <a:buNone/>
            </a:pPr>
            <a:endParaRPr lang="pt-PT" dirty="0"/>
          </a:p>
          <a:p>
            <a:pPr>
              <a:buFontTx/>
              <a:buChar char="-"/>
            </a:pPr>
            <a:r>
              <a:rPr lang="pt-PT" dirty="0"/>
              <a:t>Organizar informação e criar uma plataforma central.</a:t>
            </a:r>
          </a:p>
          <a:p>
            <a:pPr>
              <a:buFontTx/>
              <a:buChar char="-"/>
            </a:pPr>
            <a:endParaRPr lang="pt-PT" dirty="0"/>
          </a:p>
          <a:p>
            <a:pPr>
              <a:buFontTx/>
              <a:buChar char="-"/>
            </a:pPr>
            <a:r>
              <a:rPr lang="pt-PT" dirty="0"/>
              <a:t>Candidatura ao prémio </a:t>
            </a:r>
            <a:r>
              <a:rPr lang="pt-PT"/>
              <a:t>arquivo.pt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173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5B1D-F429-0041-9B84-AC2B42D4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C511D-0C40-7748-846B-72606A8E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PT" dirty="0"/>
              <a:t>Dados abertos da Assembleia da República.</a:t>
            </a:r>
          </a:p>
          <a:p>
            <a:pPr>
              <a:buFontTx/>
              <a:buChar char="-"/>
            </a:pPr>
            <a:endParaRPr lang="pt-PT" dirty="0"/>
          </a:p>
          <a:p>
            <a:pPr>
              <a:buFontTx/>
              <a:buChar char="-"/>
            </a:pPr>
            <a:r>
              <a:rPr lang="pt-PT" dirty="0"/>
              <a:t>API do </a:t>
            </a:r>
            <a:r>
              <a:rPr lang="pt-PT" dirty="0" err="1"/>
              <a:t>arquivo.pt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807850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F40A8"/>
      </a:accent1>
      <a:accent2>
        <a:srgbClr val="A92FBE"/>
      </a:accent2>
      <a:accent3>
        <a:srgbClr val="7F40CF"/>
      </a:accent3>
      <a:accent4>
        <a:srgbClr val="3835C0"/>
      </a:accent4>
      <a:accent5>
        <a:srgbClr val="4079CF"/>
      </a:accent5>
      <a:accent6>
        <a:srgbClr val="2FA2BE"/>
      </a:accent6>
      <a:hlink>
        <a:srgbClr val="349D5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Macintosh PowerPoint</Application>
  <PresentationFormat>Ecrã Panorâmico</PresentationFormat>
  <Paragraphs>12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AvenirNext LT Pro Medium</vt:lpstr>
      <vt:lpstr>BlockprintVTI</vt:lpstr>
      <vt:lpstr>PARLARQUIVO</vt:lpstr>
      <vt:lpstr>OBJETIVOS</vt:lpstr>
      <vt:lpstr>MEIOS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PARLARQUIVO</dc:title>
  <dc:creator>Rui Pedro Fernandes Teixeira</dc:creator>
  <cp:lastModifiedBy>Rui Pedro Fernandes Teixeira</cp:lastModifiedBy>
  <cp:revision>1</cp:revision>
  <dcterms:created xsi:type="dcterms:W3CDTF">2021-02-05T23:24:54Z</dcterms:created>
  <dcterms:modified xsi:type="dcterms:W3CDTF">2021-02-05T23:28:09Z</dcterms:modified>
</cp:coreProperties>
</file>