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9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4802-5D60-47E3-9B09-929579462072}" type="datetimeFigureOut">
              <a:rPr lang="pt-PT" smtClean="0"/>
              <a:pPr/>
              <a:t>13-12-2012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2C2F-1AA3-4D4F-B5A3-F0F174E30C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rma livre 129"/>
          <p:cNvSpPr/>
          <p:nvPr/>
        </p:nvSpPr>
        <p:spPr>
          <a:xfrm>
            <a:off x="600513" y="858982"/>
            <a:ext cx="8270777" cy="5486400"/>
          </a:xfrm>
          <a:custGeom>
            <a:avLst/>
            <a:gdLst>
              <a:gd name="connsiteX0" fmla="*/ 7199596 w 8270777"/>
              <a:gd name="connsiteY0" fmla="*/ 5472545 h 5486400"/>
              <a:gd name="connsiteX1" fmla="*/ 7158032 w 8270777"/>
              <a:gd name="connsiteY1" fmla="*/ 5486400 h 5486400"/>
              <a:gd name="connsiteX2" fmla="*/ 7116469 w 8270777"/>
              <a:gd name="connsiteY2" fmla="*/ 5472545 h 5486400"/>
              <a:gd name="connsiteX3" fmla="*/ 6950214 w 8270777"/>
              <a:gd name="connsiteY3" fmla="*/ 5389418 h 5486400"/>
              <a:gd name="connsiteX4" fmla="*/ 6783960 w 8270777"/>
              <a:gd name="connsiteY4" fmla="*/ 5306291 h 5486400"/>
              <a:gd name="connsiteX5" fmla="*/ 6562287 w 8270777"/>
              <a:gd name="connsiteY5" fmla="*/ 5153891 h 5486400"/>
              <a:gd name="connsiteX6" fmla="*/ 6437596 w 8270777"/>
              <a:gd name="connsiteY6" fmla="*/ 5056909 h 5486400"/>
              <a:gd name="connsiteX7" fmla="*/ 6409887 w 8270777"/>
              <a:gd name="connsiteY7" fmla="*/ 5015345 h 5486400"/>
              <a:gd name="connsiteX8" fmla="*/ 6354469 w 8270777"/>
              <a:gd name="connsiteY8" fmla="*/ 4946073 h 5486400"/>
              <a:gd name="connsiteX9" fmla="*/ 6299051 w 8270777"/>
              <a:gd name="connsiteY9" fmla="*/ 4876800 h 5486400"/>
              <a:gd name="connsiteX10" fmla="*/ 6271342 w 8270777"/>
              <a:gd name="connsiteY10" fmla="*/ 4807527 h 5486400"/>
              <a:gd name="connsiteX11" fmla="*/ 6174360 w 8270777"/>
              <a:gd name="connsiteY11" fmla="*/ 4682836 h 5486400"/>
              <a:gd name="connsiteX12" fmla="*/ 6105087 w 8270777"/>
              <a:gd name="connsiteY12" fmla="*/ 4599709 h 5486400"/>
              <a:gd name="connsiteX13" fmla="*/ 6035814 w 8270777"/>
              <a:gd name="connsiteY13" fmla="*/ 4488873 h 5486400"/>
              <a:gd name="connsiteX14" fmla="*/ 6008105 w 8270777"/>
              <a:gd name="connsiteY14" fmla="*/ 4447309 h 5486400"/>
              <a:gd name="connsiteX15" fmla="*/ 5966542 w 8270777"/>
              <a:gd name="connsiteY15" fmla="*/ 4391891 h 5486400"/>
              <a:gd name="connsiteX16" fmla="*/ 5938832 w 8270777"/>
              <a:gd name="connsiteY16" fmla="*/ 4350327 h 5486400"/>
              <a:gd name="connsiteX17" fmla="*/ 5897269 w 8270777"/>
              <a:gd name="connsiteY17" fmla="*/ 4322618 h 5486400"/>
              <a:gd name="connsiteX18" fmla="*/ 5841851 w 8270777"/>
              <a:gd name="connsiteY18" fmla="*/ 4211782 h 5486400"/>
              <a:gd name="connsiteX19" fmla="*/ 5758723 w 8270777"/>
              <a:gd name="connsiteY19" fmla="*/ 4128654 h 5486400"/>
              <a:gd name="connsiteX20" fmla="*/ 5703305 w 8270777"/>
              <a:gd name="connsiteY20" fmla="*/ 4073236 h 5486400"/>
              <a:gd name="connsiteX21" fmla="*/ 5661742 w 8270777"/>
              <a:gd name="connsiteY21" fmla="*/ 4017818 h 5486400"/>
              <a:gd name="connsiteX22" fmla="*/ 5634032 w 8270777"/>
              <a:gd name="connsiteY22" fmla="*/ 3990109 h 5486400"/>
              <a:gd name="connsiteX23" fmla="*/ 5564760 w 8270777"/>
              <a:gd name="connsiteY23" fmla="*/ 3893127 h 5486400"/>
              <a:gd name="connsiteX24" fmla="*/ 5467778 w 8270777"/>
              <a:gd name="connsiteY24" fmla="*/ 3796145 h 5486400"/>
              <a:gd name="connsiteX25" fmla="*/ 5426214 w 8270777"/>
              <a:gd name="connsiteY25" fmla="*/ 3754582 h 5486400"/>
              <a:gd name="connsiteX26" fmla="*/ 5384651 w 8270777"/>
              <a:gd name="connsiteY26" fmla="*/ 3699163 h 5486400"/>
              <a:gd name="connsiteX27" fmla="*/ 5356942 w 8270777"/>
              <a:gd name="connsiteY27" fmla="*/ 3657600 h 5486400"/>
              <a:gd name="connsiteX28" fmla="*/ 5315378 w 8270777"/>
              <a:gd name="connsiteY28" fmla="*/ 3629891 h 5486400"/>
              <a:gd name="connsiteX29" fmla="*/ 5273814 w 8270777"/>
              <a:gd name="connsiteY29" fmla="*/ 3588327 h 5486400"/>
              <a:gd name="connsiteX30" fmla="*/ 5204542 w 8270777"/>
              <a:gd name="connsiteY30" fmla="*/ 3546763 h 5486400"/>
              <a:gd name="connsiteX31" fmla="*/ 5149123 w 8270777"/>
              <a:gd name="connsiteY31" fmla="*/ 3491345 h 5486400"/>
              <a:gd name="connsiteX32" fmla="*/ 5107560 w 8270777"/>
              <a:gd name="connsiteY32" fmla="*/ 3463636 h 5486400"/>
              <a:gd name="connsiteX33" fmla="*/ 5052142 w 8270777"/>
              <a:gd name="connsiteY33" fmla="*/ 3422073 h 5486400"/>
              <a:gd name="connsiteX34" fmla="*/ 4982869 w 8270777"/>
              <a:gd name="connsiteY34" fmla="*/ 3366654 h 5486400"/>
              <a:gd name="connsiteX35" fmla="*/ 4844323 w 8270777"/>
              <a:gd name="connsiteY35" fmla="*/ 3200400 h 5486400"/>
              <a:gd name="connsiteX36" fmla="*/ 4719632 w 8270777"/>
              <a:gd name="connsiteY36" fmla="*/ 3131127 h 5486400"/>
              <a:gd name="connsiteX37" fmla="*/ 4678069 w 8270777"/>
              <a:gd name="connsiteY37" fmla="*/ 3103418 h 5486400"/>
              <a:gd name="connsiteX38" fmla="*/ 4622651 w 8270777"/>
              <a:gd name="connsiteY38" fmla="*/ 3048000 h 5486400"/>
              <a:gd name="connsiteX39" fmla="*/ 4567232 w 8270777"/>
              <a:gd name="connsiteY39" fmla="*/ 3006436 h 5486400"/>
              <a:gd name="connsiteX40" fmla="*/ 4497960 w 8270777"/>
              <a:gd name="connsiteY40" fmla="*/ 2937163 h 5486400"/>
              <a:gd name="connsiteX41" fmla="*/ 4442542 w 8270777"/>
              <a:gd name="connsiteY41" fmla="*/ 2895600 h 5486400"/>
              <a:gd name="connsiteX42" fmla="*/ 4373269 w 8270777"/>
              <a:gd name="connsiteY42" fmla="*/ 2812473 h 5486400"/>
              <a:gd name="connsiteX43" fmla="*/ 4303996 w 8270777"/>
              <a:gd name="connsiteY43" fmla="*/ 2757054 h 5486400"/>
              <a:gd name="connsiteX44" fmla="*/ 4220869 w 8270777"/>
              <a:gd name="connsiteY44" fmla="*/ 2687782 h 5486400"/>
              <a:gd name="connsiteX45" fmla="*/ 4082323 w 8270777"/>
              <a:gd name="connsiteY45" fmla="*/ 2646218 h 5486400"/>
              <a:gd name="connsiteX46" fmla="*/ 3929923 w 8270777"/>
              <a:gd name="connsiteY46" fmla="*/ 2590800 h 5486400"/>
              <a:gd name="connsiteX47" fmla="*/ 3874505 w 8270777"/>
              <a:gd name="connsiteY47" fmla="*/ 2576945 h 5486400"/>
              <a:gd name="connsiteX48" fmla="*/ 1533087 w 8270777"/>
              <a:gd name="connsiteY48" fmla="*/ 2563091 h 5486400"/>
              <a:gd name="connsiteX49" fmla="*/ 1352978 w 8270777"/>
              <a:gd name="connsiteY49" fmla="*/ 2549236 h 5486400"/>
              <a:gd name="connsiteX50" fmla="*/ 1283705 w 8270777"/>
              <a:gd name="connsiteY50" fmla="*/ 2535382 h 5486400"/>
              <a:gd name="connsiteX51" fmla="*/ 1186723 w 8270777"/>
              <a:gd name="connsiteY51" fmla="*/ 2521527 h 5486400"/>
              <a:gd name="connsiteX52" fmla="*/ 978905 w 8270777"/>
              <a:gd name="connsiteY52" fmla="*/ 2507673 h 5486400"/>
              <a:gd name="connsiteX53" fmla="*/ 881923 w 8270777"/>
              <a:gd name="connsiteY53" fmla="*/ 2493818 h 5486400"/>
              <a:gd name="connsiteX54" fmla="*/ 743378 w 8270777"/>
              <a:gd name="connsiteY54" fmla="*/ 2479963 h 5486400"/>
              <a:gd name="connsiteX55" fmla="*/ 632542 w 8270777"/>
              <a:gd name="connsiteY55" fmla="*/ 2452254 h 5486400"/>
              <a:gd name="connsiteX56" fmla="*/ 521705 w 8270777"/>
              <a:gd name="connsiteY56" fmla="*/ 2424545 h 5486400"/>
              <a:gd name="connsiteX57" fmla="*/ 452432 w 8270777"/>
              <a:gd name="connsiteY57" fmla="*/ 2355273 h 5486400"/>
              <a:gd name="connsiteX58" fmla="*/ 424723 w 8270777"/>
              <a:gd name="connsiteY58" fmla="*/ 2327563 h 5486400"/>
              <a:gd name="connsiteX59" fmla="*/ 383160 w 8270777"/>
              <a:gd name="connsiteY59" fmla="*/ 2299854 h 5486400"/>
              <a:gd name="connsiteX60" fmla="*/ 355451 w 8270777"/>
              <a:gd name="connsiteY60" fmla="*/ 2258291 h 5486400"/>
              <a:gd name="connsiteX61" fmla="*/ 313887 w 8270777"/>
              <a:gd name="connsiteY61" fmla="*/ 2216727 h 5486400"/>
              <a:gd name="connsiteX62" fmla="*/ 258469 w 8270777"/>
              <a:gd name="connsiteY62" fmla="*/ 2147454 h 5486400"/>
              <a:gd name="connsiteX63" fmla="*/ 230760 w 8270777"/>
              <a:gd name="connsiteY63" fmla="*/ 2105891 h 5486400"/>
              <a:gd name="connsiteX64" fmla="*/ 216905 w 8270777"/>
              <a:gd name="connsiteY64" fmla="*/ 2064327 h 5486400"/>
              <a:gd name="connsiteX65" fmla="*/ 189196 w 8270777"/>
              <a:gd name="connsiteY65" fmla="*/ 2008909 h 5486400"/>
              <a:gd name="connsiteX66" fmla="*/ 175342 w 8270777"/>
              <a:gd name="connsiteY66" fmla="*/ 1953491 h 5486400"/>
              <a:gd name="connsiteX67" fmla="*/ 133778 w 8270777"/>
              <a:gd name="connsiteY67" fmla="*/ 1870363 h 5486400"/>
              <a:gd name="connsiteX68" fmla="*/ 92214 w 8270777"/>
              <a:gd name="connsiteY68" fmla="*/ 1731818 h 5486400"/>
              <a:gd name="connsiteX69" fmla="*/ 64505 w 8270777"/>
              <a:gd name="connsiteY69" fmla="*/ 1648691 h 5486400"/>
              <a:gd name="connsiteX70" fmla="*/ 50651 w 8270777"/>
              <a:gd name="connsiteY70" fmla="*/ 1607127 h 5486400"/>
              <a:gd name="connsiteX71" fmla="*/ 22942 w 8270777"/>
              <a:gd name="connsiteY71" fmla="*/ 1482436 h 5486400"/>
              <a:gd name="connsiteX72" fmla="*/ 22942 w 8270777"/>
              <a:gd name="connsiteY72" fmla="*/ 928254 h 5486400"/>
              <a:gd name="connsiteX73" fmla="*/ 78360 w 8270777"/>
              <a:gd name="connsiteY73" fmla="*/ 831273 h 5486400"/>
              <a:gd name="connsiteX74" fmla="*/ 133778 w 8270777"/>
              <a:gd name="connsiteY74" fmla="*/ 748145 h 5486400"/>
              <a:gd name="connsiteX75" fmla="*/ 161487 w 8270777"/>
              <a:gd name="connsiteY75" fmla="*/ 706582 h 5486400"/>
              <a:gd name="connsiteX76" fmla="*/ 244614 w 8270777"/>
              <a:gd name="connsiteY76" fmla="*/ 651163 h 5486400"/>
              <a:gd name="connsiteX77" fmla="*/ 286178 w 8270777"/>
              <a:gd name="connsiteY77" fmla="*/ 623454 h 5486400"/>
              <a:gd name="connsiteX78" fmla="*/ 410869 w 8270777"/>
              <a:gd name="connsiteY78" fmla="*/ 512618 h 5486400"/>
              <a:gd name="connsiteX79" fmla="*/ 507851 w 8270777"/>
              <a:gd name="connsiteY79" fmla="*/ 401782 h 5486400"/>
              <a:gd name="connsiteX80" fmla="*/ 577123 w 8270777"/>
              <a:gd name="connsiteY80" fmla="*/ 346363 h 5486400"/>
              <a:gd name="connsiteX81" fmla="*/ 618687 w 8270777"/>
              <a:gd name="connsiteY81" fmla="*/ 304800 h 5486400"/>
              <a:gd name="connsiteX82" fmla="*/ 701814 w 8270777"/>
              <a:gd name="connsiteY82" fmla="*/ 249382 h 5486400"/>
              <a:gd name="connsiteX83" fmla="*/ 826505 w 8270777"/>
              <a:gd name="connsiteY83" fmla="*/ 152400 h 5486400"/>
              <a:gd name="connsiteX84" fmla="*/ 909632 w 8270777"/>
              <a:gd name="connsiteY84" fmla="*/ 124691 h 5486400"/>
              <a:gd name="connsiteX85" fmla="*/ 951196 w 8270777"/>
              <a:gd name="connsiteY85" fmla="*/ 110836 h 5486400"/>
              <a:gd name="connsiteX86" fmla="*/ 992760 w 8270777"/>
              <a:gd name="connsiteY86" fmla="*/ 83127 h 5486400"/>
              <a:gd name="connsiteX87" fmla="*/ 1159014 w 8270777"/>
              <a:gd name="connsiteY87" fmla="*/ 55418 h 5486400"/>
              <a:gd name="connsiteX88" fmla="*/ 1255996 w 8270777"/>
              <a:gd name="connsiteY88" fmla="*/ 41563 h 5486400"/>
              <a:gd name="connsiteX89" fmla="*/ 1339123 w 8270777"/>
              <a:gd name="connsiteY89" fmla="*/ 27709 h 5486400"/>
              <a:gd name="connsiteX90" fmla="*/ 1560796 w 8270777"/>
              <a:gd name="connsiteY90" fmla="*/ 13854 h 5486400"/>
              <a:gd name="connsiteX91" fmla="*/ 1699342 w 8270777"/>
              <a:gd name="connsiteY91" fmla="*/ 0 h 5486400"/>
              <a:gd name="connsiteX92" fmla="*/ 2807705 w 8270777"/>
              <a:gd name="connsiteY92" fmla="*/ 13854 h 5486400"/>
              <a:gd name="connsiteX93" fmla="*/ 2890832 w 8270777"/>
              <a:gd name="connsiteY93" fmla="*/ 27709 h 5486400"/>
              <a:gd name="connsiteX94" fmla="*/ 3126360 w 8270777"/>
              <a:gd name="connsiteY94" fmla="*/ 41563 h 5486400"/>
              <a:gd name="connsiteX95" fmla="*/ 3403451 w 8270777"/>
              <a:gd name="connsiteY95" fmla="*/ 69273 h 5486400"/>
              <a:gd name="connsiteX96" fmla="*/ 3486578 w 8270777"/>
              <a:gd name="connsiteY96" fmla="*/ 83127 h 5486400"/>
              <a:gd name="connsiteX97" fmla="*/ 3638978 w 8270777"/>
              <a:gd name="connsiteY97" fmla="*/ 96982 h 5486400"/>
              <a:gd name="connsiteX98" fmla="*/ 3819087 w 8270777"/>
              <a:gd name="connsiteY98" fmla="*/ 124691 h 5486400"/>
              <a:gd name="connsiteX99" fmla="*/ 3860651 w 8270777"/>
              <a:gd name="connsiteY99" fmla="*/ 138545 h 5486400"/>
              <a:gd name="connsiteX100" fmla="*/ 3971487 w 8270777"/>
              <a:gd name="connsiteY100" fmla="*/ 152400 h 5486400"/>
              <a:gd name="connsiteX101" fmla="*/ 4040760 w 8270777"/>
              <a:gd name="connsiteY101" fmla="*/ 166254 h 5486400"/>
              <a:gd name="connsiteX102" fmla="*/ 4123887 w 8270777"/>
              <a:gd name="connsiteY102" fmla="*/ 180109 h 5486400"/>
              <a:gd name="connsiteX103" fmla="*/ 4179305 w 8270777"/>
              <a:gd name="connsiteY103" fmla="*/ 193963 h 5486400"/>
              <a:gd name="connsiteX104" fmla="*/ 4317851 w 8270777"/>
              <a:gd name="connsiteY104" fmla="*/ 207818 h 5486400"/>
              <a:gd name="connsiteX105" fmla="*/ 4678069 w 8270777"/>
              <a:gd name="connsiteY105" fmla="*/ 193963 h 5486400"/>
              <a:gd name="connsiteX106" fmla="*/ 4747342 w 8270777"/>
              <a:gd name="connsiteY106" fmla="*/ 180109 h 5486400"/>
              <a:gd name="connsiteX107" fmla="*/ 4913596 w 8270777"/>
              <a:gd name="connsiteY107" fmla="*/ 152400 h 5486400"/>
              <a:gd name="connsiteX108" fmla="*/ 4969014 w 8270777"/>
              <a:gd name="connsiteY108" fmla="*/ 124691 h 5486400"/>
              <a:gd name="connsiteX109" fmla="*/ 5079851 w 8270777"/>
              <a:gd name="connsiteY109" fmla="*/ 96982 h 5486400"/>
              <a:gd name="connsiteX110" fmla="*/ 5301523 w 8270777"/>
              <a:gd name="connsiteY110" fmla="*/ 124691 h 5486400"/>
              <a:gd name="connsiteX111" fmla="*/ 5343087 w 8270777"/>
              <a:gd name="connsiteY111" fmla="*/ 138545 h 5486400"/>
              <a:gd name="connsiteX112" fmla="*/ 5384651 w 8270777"/>
              <a:gd name="connsiteY112" fmla="*/ 166254 h 5486400"/>
              <a:gd name="connsiteX113" fmla="*/ 5426214 w 8270777"/>
              <a:gd name="connsiteY113" fmla="*/ 180109 h 5486400"/>
              <a:gd name="connsiteX114" fmla="*/ 5509342 w 8270777"/>
              <a:gd name="connsiteY114" fmla="*/ 235527 h 5486400"/>
              <a:gd name="connsiteX115" fmla="*/ 5578614 w 8270777"/>
              <a:gd name="connsiteY115" fmla="*/ 332509 h 5486400"/>
              <a:gd name="connsiteX116" fmla="*/ 5606323 w 8270777"/>
              <a:gd name="connsiteY116" fmla="*/ 387927 h 5486400"/>
              <a:gd name="connsiteX117" fmla="*/ 5703305 w 8270777"/>
              <a:gd name="connsiteY117" fmla="*/ 512618 h 5486400"/>
              <a:gd name="connsiteX118" fmla="*/ 5717160 w 8270777"/>
              <a:gd name="connsiteY118" fmla="*/ 554182 h 5486400"/>
              <a:gd name="connsiteX119" fmla="*/ 5772578 w 8270777"/>
              <a:gd name="connsiteY119" fmla="*/ 637309 h 5486400"/>
              <a:gd name="connsiteX120" fmla="*/ 5800287 w 8270777"/>
              <a:gd name="connsiteY120" fmla="*/ 678873 h 5486400"/>
              <a:gd name="connsiteX121" fmla="*/ 5855705 w 8270777"/>
              <a:gd name="connsiteY121" fmla="*/ 762000 h 5486400"/>
              <a:gd name="connsiteX122" fmla="*/ 5883414 w 8270777"/>
              <a:gd name="connsiteY122" fmla="*/ 817418 h 5486400"/>
              <a:gd name="connsiteX123" fmla="*/ 5966542 w 8270777"/>
              <a:gd name="connsiteY123" fmla="*/ 914400 h 5486400"/>
              <a:gd name="connsiteX124" fmla="*/ 6063523 w 8270777"/>
              <a:gd name="connsiteY124" fmla="*/ 1066800 h 5486400"/>
              <a:gd name="connsiteX125" fmla="*/ 6215923 w 8270777"/>
              <a:gd name="connsiteY125" fmla="*/ 1233054 h 5486400"/>
              <a:gd name="connsiteX126" fmla="*/ 6299051 w 8270777"/>
              <a:gd name="connsiteY126" fmla="*/ 1316182 h 5486400"/>
              <a:gd name="connsiteX127" fmla="*/ 6340614 w 8270777"/>
              <a:gd name="connsiteY127" fmla="*/ 1357745 h 5486400"/>
              <a:gd name="connsiteX128" fmla="*/ 6396032 w 8270777"/>
              <a:gd name="connsiteY128" fmla="*/ 1427018 h 5486400"/>
              <a:gd name="connsiteX129" fmla="*/ 6423742 w 8270777"/>
              <a:gd name="connsiteY129" fmla="*/ 1454727 h 5486400"/>
              <a:gd name="connsiteX130" fmla="*/ 6465305 w 8270777"/>
              <a:gd name="connsiteY130" fmla="*/ 1510145 h 5486400"/>
              <a:gd name="connsiteX131" fmla="*/ 6506869 w 8270777"/>
              <a:gd name="connsiteY131" fmla="*/ 1537854 h 5486400"/>
              <a:gd name="connsiteX132" fmla="*/ 6603851 w 8270777"/>
              <a:gd name="connsiteY132" fmla="*/ 1648691 h 5486400"/>
              <a:gd name="connsiteX133" fmla="*/ 6700832 w 8270777"/>
              <a:gd name="connsiteY133" fmla="*/ 1731818 h 5486400"/>
              <a:gd name="connsiteX134" fmla="*/ 6728542 w 8270777"/>
              <a:gd name="connsiteY134" fmla="*/ 1773382 h 5486400"/>
              <a:gd name="connsiteX135" fmla="*/ 6770105 w 8270777"/>
              <a:gd name="connsiteY135" fmla="*/ 1814945 h 5486400"/>
              <a:gd name="connsiteX136" fmla="*/ 6811669 w 8270777"/>
              <a:gd name="connsiteY136" fmla="*/ 1870363 h 5486400"/>
              <a:gd name="connsiteX137" fmla="*/ 6880942 w 8270777"/>
              <a:gd name="connsiteY137" fmla="*/ 1939636 h 5486400"/>
              <a:gd name="connsiteX138" fmla="*/ 6936360 w 8270777"/>
              <a:gd name="connsiteY138" fmla="*/ 2022763 h 5486400"/>
              <a:gd name="connsiteX139" fmla="*/ 6991778 w 8270777"/>
              <a:gd name="connsiteY139" fmla="*/ 2092036 h 5486400"/>
              <a:gd name="connsiteX140" fmla="*/ 7019487 w 8270777"/>
              <a:gd name="connsiteY140" fmla="*/ 2147454 h 5486400"/>
              <a:gd name="connsiteX141" fmla="*/ 7061051 w 8270777"/>
              <a:gd name="connsiteY141" fmla="*/ 2189018 h 5486400"/>
              <a:gd name="connsiteX142" fmla="*/ 7116469 w 8270777"/>
              <a:gd name="connsiteY142" fmla="*/ 2272145 h 5486400"/>
              <a:gd name="connsiteX143" fmla="*/ 7213451 w 8270777"/>
              <a:gd name="connsiteY143" fmla="*/ 2382982 h 5486400"/>
              <a:gd name="connsiteX144" fmla="*/ 7310432 w 8270777"/>
              <a:gd name="connsiteY144" fmla="*/ 2535382 h 5486400"/>
              <a:gd name="connsiteX145" fmla="*/ 7338142 w 8270777"/>
              <a:gd name="connsiteY145" fmla="*/ 2576945 h 5486400"/>
              <a:gd name="connsiteX146" fmla="*/ 7365851 w 8270777"/>
              <a:gd name="connsiteY146" fmla="*/ 2618509 h 5486400"/>
              <a:gd name="connsiteX147" fmla="*/ 7407414 w 8270777"/>
              <a:gd name="connsiteY147" fmla="*/ 2715491 h 5486400"/>
              <a:gd name="connsiteX148" fmla="*/ 7462832 w 8270777"/>
              <a:gd name="connsiteY148" fmla="*/ 2798618 h 5486400"/>
              <a:gd name="connsiteX149" fmla="*/ 7504396 w 8270777"/>
              <a:gd name="connsiteY149" fmla="*/ 2881745 h 5486400"/>
              <a:gd name="connsiteX150" fmla="*/ 7545960 w 8270777"/>
              <a:gd name="connsiteY150" fmla="*/ 2923309 h 5486400"/>
              <a:gd name="connsiteX151" fmla="*/ 7601378 w 8270777"/>
              <a:gd name="connsiteY151" fmla="*/ 3006436 h 5486400"/>
              <a:gd name="connsiteX152" fmla="*/ 7629087 w 8270777"/>
              <a:gd name="connsiteY152" fmla="*/ 3048000 h 5486400"/>
              <a:gd name="connsiteX153" fmla="*/ 7739923 w 8270777"/>
              <a:gd name="connsiteY153" fmla="*/ 3158836 h 5486400"/>
              <a:gd name="connsiteX154" fmla="*/ 7781487 w 8270777"/>
              <a:gd name="connsiteY154" fmla="*/ 3200400 h 5486400"/>
              <a:gd name="connsiteX155" fmla="*/ 7878469 w 8270777"/>
              <a:gd name="connsiteY155" fmla="*/ 3255818 h 5486400"/>
              <a:gd name="connsiteX156" fmla="*/ 7920032 w 8270777"/>
              <a:gd name="connsiteY156" fmla="*/ 3283527 h 5486400"/>
              <a:gd name="connsiteX157" fmla="*/ 7975451 w 8270777"/>
              <a:gd name="connsiteY157" fmla="*/ 3352800 h 5486400"/>
              <a:gd name="connsiteX158" fmla="*/ 8003160 w 8270777"/>
              <a:gd name="connsiteY158" fmla="*/ 3394363 h 5486400"/>
              <a:gd name="connsiteX159" fmla="*/ 8072432 w 8270777"/>
              <a:gd name="connsiteY159" fmla="*/ 3449782 h 5486400"/>
              <a:gd name="connsiteX160" fmla="*/ 8141705 w 8270777"/>
              <a:gd name="connsiteY160" fmla="*/ 3574473 h 5486400"/>
              <a:gd name="connsiteX161" fmla="*/ 8169414 w 8270777"/>
              <a:gd name="connsiteY161" fmla="*/ 3616036 h 5486400"/>
              <a:gd name="connsiteX162" fmla="*/ 8210978 w 8270777"/>
              <a:gd name="connsiteY162" fmla="*/ 3740727 h 5486400"/>
              <a:gd name="connsiteX163" fmla="*/ 8224832 w 8270777"/>
              <a:gd name="connsiteY163" fmla="*/ 3782291 h 5486400"/>
              <a:gd name="connsiteX164" fmla="*/ 8252542 w 8270777"/>
              <a:gd name="connsiteY164" fmla="*/ 3810000 h 5486400"/>
              <a:gd name="connsiteX165" fmla="*/ 8266396 w 8270777"/>
              <a:gd name="connsiteY165" fmla="*/ 389312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8270777" h="5486400">
                <a:moveTo>
                  <a:pt x="7199596" y="5472545"/>
                </a:moveTo>
                <a:cubicBezTo>
                  <a:pt x="7185741" y="5477163"/>
                  <a:pt x="7172636" y="5486400"/>
                  <a:pt x="7158032" y="5486400"/>
                </a:cubicBezTo>
                <a:cubicBezTo>
                  <a:pt x="7143428" y="5486400"/>
                  <a:pt x="7129703" y="5478721"/>
                  <a:pt x="7116469" y="5472545"/>
                </a:cubicBezTo>
                <a:cubicBezTo>
                  <a:pt x="7060322" y="5446343"/>
                  <a:pt x="7005632" y="5417127"/>
                  <a:pt x="6950214" y="5389418"/>
                </a:cubicBezTo>
                <a:cubicBezTo>
                  <a:pt x="6894796" y="5361709"/>
                  <a:pt x="6833527" y="5343467"/>
                  <a:pt x="6783960" y="5306291"/>
                </a:cubicBezTo>
                <a:cubicBezTo>
                  <a:pt x="6696689" y="5240837"/>
                  <a:pt x="6685940" y="5231174"/>
                  <a:pt x="6562287" y="5153891"/>
                </a:cubicBezTo>
                <a:cubicBezTo>
                  <a:pt x="6471869" y="5097380"/>
                  <a:pt x="6530631" y="5163235"/>
                  <a:pt x="6437596" y="5056909"/>
                </a:cubicBezTo>
                <a:cubicBezTo>
                  <a:pt x="6426631" y="5044378"/>
                  <a:pt x="6419878" y="5028666"/>
                  <a:pt x="6409887" y="5015345"/>
                </a:cubicBezTo>
                <a:cubicBezTo>
                  <a:pt x="6392145" y="4991689"/>
                  <a:pt x="6373713" y="4968525"/>
                  <a:pt x="6354469" y="4946073"/>
                </a:cubicBezTo>
                <a:cubicBezTo>
                  <a:pt x="6323545" y="4909994"/>
                  <a:pt x="6323096" y="4924890"/>
                  <a:pt x="6299051" y="4876800"/>
                </a:cubicBezTo>
                <a:cubicBezTo>
                  <a:pt x="6287929" y="4854556"/>
                  <a:pt x="6283251" y="4829360"/>
                  <a:pt x="6271342" y="4807527"/>
                </a:cubicBezTo>
                <a:cubicBezTo>
                  <a:pt x="6204999" y="4685899"/>
                  <a:pt x="6239504" y="4761009"/>
                  <a:pt x="6174360" y="4682836"/>
                </a:cubicBezTo>
                <a:cubicBezTo>
                  <a:pt x="6077924" y="4567112"/>
                  <a:pt x="6226509" y="4721131"/>
                  <a:pt x="6105087" y="4599709"/>
                </a:cubicBezTo>
                <a:cubicBezTo>
                  <a:pt x="6080287" y="4525310"/>
                  <a:pt x="6103583" y="4579231"/>
                  <a:pt x="6035814" y="4488873"/>
                </a:cubicBezTo>
                <a:cubicBezTo>
                  <a:pt x="6025823" y="4475552"/>
                  <a:pt x="6017783" y="4460859"/>
                  <a:pt x="6008105" y="4447309"/>
                </a:cubicBezTo>
                <a:cubicBezTo>
                  <a:pt x="5994684" y="4428519"/>
                  <a:pt x="5979963" y="4410681"/>
                  <a:pt x="5966542" y="4391891"/>
                </a:cubicBezTo>
                <a:cubicBezTo>
                  <a:pt x="5956864" y="4378341"/>
                  <a:pt x="5950606" y="4362101"/>
                  <a:pt x="5938832" y="4350327"/>
                </a:cubicBezTo>
                <a:cubicBezTo>
                  <a:pt x="5927058" y="4338553"/>
                  <a:pt x="5911123" y="4331854"/>
                  <a:pt x="5897269" y="4322618"/>
                </a:cubicBezTo>
                <a:cubicBezTo>
                  <a:pt x="5880282" y="4280150"/>
                  <a:pt x="5872037" y="4245741"/>
                  <a:pt x="5841851" y="4211782"/>
                </a:cubicBezTo>
                <a:cubicBezTo>
                  <a:pt x="5815817" y="4182493"/>
                  <a:pt x="5786432" y="4156363"/>
                  <a:pt x="5758723" y="4128654"/>
                </a:cubicBezTo>
                <a:cubicBezTo>
                  <a:pt x="5740250" y="4110181"/>
                  <a:pt x="5718979" y="4094136"/>
                  <a:pt x="5703305" y="4073236"/>
                </a:cubicBezTo>
                <a:cubicBezTo>
                  <a:pt x="5689451" y="4054763"/>
                  <a:pt x="5676524" y="4035557"/>
                  <a:pt x="5661742" y="4017818"/>
                </a:cubicBezTo>
                <a:cubicBezTo>
                  <a:pt x="5653380" y="4007783"/>
                  <a:pt x="5642192" y="4000309"/>
                  <a:pt x="5634032" y="3990109"/>
                </a:cubicBezTo>
                <a:cubicBezTo>
                  <a:pt x="5583809" y="3927331"/>
                  <a:pt x="5629773" y="3964641"/>
                  <a:pt x="5564760" y="3893127"/>
                </a:cubicBezTo>
                <a:cubicBezTo>
                  <a:pt x="5534007" y="3859299"/>
                  <a:pt x="5500105" y="3828472"/>
                  <a:pt x="5467778" y="3796145"/>
                </a:cubicBezTo>
                <a:cubicBezTo>
                  <a:pt x="5453923" y="3782291"/>
                  <a:pt x="5437970" y="3770257"/>
                  <a:pt x="5426214" y="3754582"/>
                </a:cubicBezTo>
                <a:cubicBezTo>
                  <a:pt x="5412360" y="3736109"/>
                  <a:pt x="5398072" y="3717953"/>
                  <a:pt x="5384651" y="3699163"/>
                </a:cubicBezTo>
                <a:cubicBezTo>
                  <a:pt x="5374973" y="3685614"/>
                  <a:pt x="5368716" y="3669374"/>
                  <a:pt x="5356942" y="3657600"/>
                </a:cubicBezTo>
                <a:cubicBezTo>
                  <a:pt x="5345168" y="3645826"/>
                  <a:pt x="5328170" y="3640551"/>
                  <a:pt x="5315378" y="3629891"/>
                </a:cubicBezTo>
                <a:cubicBezTo>
                  <a:pt x="5300326" y="3617348"/>
                  <a:pt x="5289489" y="3600083"/>
                  <a:pt x="5273814" y="3588327"/>
                </a:cubicBezTo>
                <a:cubicBezTo>
                  <a:pt x="5252271" y="3572170"/>
                  <a:pt x="5225798" y="3563295"/>
                  <a:pt x="5204542" y="3546763"/>
                </a:cubicBezTo>
                <a:cubicBezTo>
                  <a:pt x="5183921" y="3530724"/>
                  <a:pt x="5168958" y="3508347"/>
                  <a:pt x="5149123" y="3491345"/>
                </a:cubicBezTo>
                <a:cubicBezTo>
                  <a:pt x="5136481" y="3480509"/>
                  <a:pt x="5121109" y="3473314"/>
                  <a:pt x="5107560" y="3463636"/>
                </a:cubicBezTo>
                <a:cubicBezTo>
                  <a:pt x="5088770" y="3450215"/>
                  <a:pt x="5069881" y="3436855"/>
                  <a:pt x="5052142" y="3422073"/>
                </a:cubicBezTo>
                <a:cubicBezTo>
                  <a:pt x="4973170" y="3356264"/>
                  <a:pt x="5085636" y="3435166"/>
                  <a:pt x="4982869" y="3366654"/>
                </a:cubicBezTo>
                <a:cubicBezTo>
                  <a:pt x="4947072" y="3306993"/>
                  <a:pt x="4910621" y="3233549"/>
                  <a:pt x="4844323" y="3200400"/>
                </a:cubicBezTo>
                <a:cubicBezTo>
                  <a:pt x="4778162" y="3167320"/>
                  <a:pt x="4789218" y="3174618"/>
                  <a:pt x="4719632" y="3131127"/>
                </a:cubicBezTo>
                <a:cubicBezTo>
                  <a:pt x="4705512" y="3122302"/>
                  <a:pt x="4690711" y="3114254"/>
                  <a:pt x="4678069" y="3103418"/>
                </a:cubicBezTo>
                <a:cubicBezTo>
                  <a:pt x="4658234" y="3086416"/>
                  <a:pt x="4642312" y="3065203"/>
                  <a:pt x="4622651" y="3048000"/>
                </a:cubicBezTo>
                <a:cubicBezTo>
                  <a:pt x="4605273" y="3032794"/>
                  <a:pt x="4584491" y="3021777"/>
                  <a:pt x="4567232" y="3006436"/>
                </a:cubicBezTo>
                <a:cubicBezTo>
                  <a:pt x="4542825" y="2984741"/>
                  <a:pt x="4522367" y="2958858"/>
                  <a:pt x="4497960" y="2937163"/>
                </a:cubicBezTo>
                <a:cubicBezTo>
                  <a:pt x="4480702" y="2921822"/>
                  <a:pt x="4460074" y="2910627"/>
                  <a:pt x="4442542" y="2895600"/>
                </a:cubicBezTo>
                <a:cubicBezTo>
                  <a:pt x="4379716" y="2841749"/>
                  <a:pt x="4419910" y="2870774"/>
                  <a:pt x="4373269" y="2812473"/>
                </a:cubicBezTo>
                <a:cubicBezTo>
                  <a:pt x="4341021" y="2772163"/>
                  <a:pt x="4347206" y="2793062"/>
                  <a:pt x="4303996" y="2757054"/>
                </a:cubicBezTo>
                <a:cubicBezTo>
                  <a:pt x="4266711" y="2725983"/>
                  <a:pt x="4265092" y="2707437"/>
                  <a:pt x="4220869" y="2687782"/>
                </a:cubicBezTo>
                <a:cubicBezTo>
                  <a:pt x="4177503" y="2668508"/>
                  <a:pt x="4128379" y="2657732"/>
                  <a:pt x="4082323" y="2646218"/>
                </a:cubicBezTo>
                <a:cubicBezTo>
                  <a:pt x="4009073" y="2597384"/>
                  <a:pt x="4056915" y="2622548"/>
                  <a:pt x="3929923" y="2590800"/>
                </a:cubicBezTo>
                <a:cubicBezTo>
                  <a:pt x="3911450" y="2586182"/>
                  <a:pt x="3893546" y="2577058"/>
                  <a:pt x="3874505" y="2576945"/>
                </a:cubicBezTo>
                <a:lnTo>
                  <a:pt x="1533087" y="2563091"/>
                </a:lnTo>
                <a:cubicBezTo>
                  <a:pt x="1473051" y="2558473"/>
                  <a:pt x="1412823" y="2555885"/>
                  <a:pt x="1352978" y="2549236"/>
                </a:cubicBezTo>
                <a:cubicBezTo>
                  <a:pt x="1329574" y="2546636"/>
                  <a:pt x="1306933" y="2539253"/>
                  <a:pt x="1283705" y="2535382"/>
                </a:cubicBezTo>
                <a:cubicBezTo>
                  <a:pt x="1251494" y="2530013"/>
                  <a:pt x="1219244" y="2524483"/>
                  <a:pt x="1186723" y="2521527"/>
                </a:cubicBezTo>
                <a:cubicBezTo>
                  <a:pt x="1117582" y="2515241"/>
                  <a:pt x="1048178" y="2512291"/>
                  <a:pt x="978905" y="2507673"/>
                </a:cubicBezTo>
                <a:cubicBezTo>
                  <a:pt x="946578" y="2503055"/>
                  <a:pt x="914355" y="2497634"/>
                  <a:pt x="881923" y="2493818"/>
                </a:cubicBezTo>
                <a:cubicBezTo>
                  <a:pt x="835829" y="2488395"/>
                  <a:pt x="789159" y="2487593"/>
                  <a:pt x="743378" y="2479963"/>
                </a:cubicBezTo>
                <a:cubicBezTo>
                  <a:pt x="705814" y="2473702"/>
                  <a:pt x="669885" y="2459722"/>
                  <a:pt x="632542" y="2452254"/>
                </a:cubicBezTo>
                <a:cubicBezTo>
                  <a:pt x="548948" y="2435536"/>
                  <a:pt x="585609" y="2445847"/>
                  <a:pt x="521705" y="2424545"/>
                </a:cubicBezTo>
                <a:lnTo>
                  <a:pt x="452432" y="2355273"/>
                </a:lnTo>
                <a:cubicBezTo>
                  <a:pt x="443195" y="2346036"/>
                  <a:pt x="435592" y="2334809"/>
                  <a:pt x="424723" y="2327563"/>
                </a:cubicBezTo>
                <a:lnTo>
                  <a:pt x="383160" y="2299854"/>
                </a:lnTo>
                <a:cubicBezTo>
                  <a:pt x="373924" y="2286000"/>
                  <a:pt x="366111" y="2271083"/>
                  <a:pt x="355451" y="2258291"/>
                </a:cubicBezTo>
                <a:cubicBezTo>
                  <a:pt x="342908" y="2243239"/>
                  <a:pt x="324756" y="2233030"/>
                  <a:pt x="313887" y="2216727"/>
                </a:cubicBezTo>
                <a:cubicBezTo>
                  <a:pt x="260350" y="2136422"/>
                  <a:pt x="351423" y="2209424"/>
                  <a:pt x="258469" y="2147454"/>
                </a:cubicBezTo>
                <a:cubicBezTo>
                  <a:pt x="249233" y="2133600"/>
                  <a:pt x="238207" y="2120784"/>
                  <a:pt x="230760" y="2105891"/>
                </a:cubicBezTo>
                <a:cubicBezTo>
                  <a:pt x="224229" y="2092829"/>
                  <a:pt x="222658" y="2077750"/>
                  <a:pt x="216905" y="2064327"/>
                </a:cubicBezTo>
                <a:cubicBezTo>
                  <a:pt x="208769" y="2045344"/>
                  <a:pt x="198432" y="2027382"/>
                  <a:pt x="189196" y="2008909"/>
                </a:cubicBezTo>
                <a:cubicBezTo>
                  <a:pt x="184578" y="1990436"/>
                  <a:pt x="182843" y="1970993"/>
                  <a:pt x="175342" y="1953491"/>
                </a:cubicBezTo>
                <a:cubicBezTo>
                  <a:pt x="123292" y="1832042"/>
                  <a:pt x="167140" y="1987130"/>
                  <a:pt x="133778" y="1870363"/>
                </a:cubicBezTo>
                <a:cubicBezTo>
                  <a:pt x="91907" y="1723814"/>
                  <a:pt x="158052" y="1929332"/>
                  <a:pt x="92214" y="1731818"/>
                </a:cubicBezTo>
                <a:lnTo>
                  <a:pt x="64505" y="1648691"/>
                </a:lnTo>
                <a:cubicBezTo>
                  <a:pt x="59887" y="1634836"/>
                  <a:pt x="53515" y="1621447"/>
                  <a:pt x="50651" y="1607127"/>
                </a:cubicBezTo>
                <a:cubicBezTo>
                  <a:pt x="33062" y="1519183"/>
                  <a:pt x="42507" y="1560699"/>
                  <a:pt x="22942" y="1482436"/>
                </a:cubicBezTo>
                <a:cubicBezTo>
                  <a:pt x="4083" y="1218424"/>
                  <a:pt x="0" y="1260911"/>
                  <a:pt x="22942" y="928254"/>
                </a:cubicBezTo>
                <a:cubicBezTo>
                  <a:pt x="25717" y="888011"/>
                  <a:pt x="57096" y="861650"/>
                  <a:pt x="78360" y="831273"/>
                </a:cubicBezTo>
                <a:cubicBezTo>
                  <a:pt x="97458" y="803991"/>
                  <a:pt x="115305" y="775854"/>
                  <a:pt x="133778" y="748145"/>
                </a:cubicBezTo>
                <a:cubicBezTo>
                  <a:pt x="143014" y="734291"/>
                  <a:pt x="147633" y="715818"/>
                  <a:pt x="161487" y="706582"/>
                </a:cubicBezTo>
                <a:lnTo>
                  <a:pt x="244614" y="651163"/>
                </a:lnTo>
                <a:cubicBezTo>
                  <a:pt x="258469" y="641927"/>
                  <a:pt x="274404" y="635228"/>
                  <a:pt x="286178" y="623454"/>
                </a:cubicBezTo>
                <a:cubicBezTo>
                  <a:pt x="381079" y="528553"/>
                  <a:pt x="336700" y="562064"/>
                  <a:pt x="410869" y="512618"/>
                </a:cubicBezTo>
                <a:cubicBezTo>
                  <a:pt x="475523" y="415636"/>
                  <a:pt x="438578" y="447964"/>
                  <a:pt x="507851" y="401782"/>
                </a:cubicBezTo>
                <a:cubicBezTo>
                  <a:pt x="569819" y="308828"/>
                  <a:pt x="496821" y="399898"/>
                  <a:pt x="577123" y="346363"/>
                </a:cubicBezTo>
                <a:cubicBezTo>
                  <a:pt x="593426" y="335495"/>
                  <a:pt x="603221" y="316829"/>
                  <a:pt x="618687" y="304800"/>
                </a:cubicBezTo>
                <a:cubicBezTo>
                  <a:pt x="644974" y="284355"/>
                  <a:pt x="678266" y="272930"/>
                  <a:pt x="701814" y="249382"/>
                </a:cubicBezTo>
                <a:cubicBezTo>
                  <a:pt x="737676" y="213520"/>
                  <a:pt x="776790" y="168972"/>
                  <a:pt x="826505" y="152400"/>
                </a:cubicBezTo>
                <a:lnTo>
                  <a:pt x="909632" y="124691"/>
                </a:lnTo>
                <a:cubicBezTo>
                  <a:pt x="923487" y="120073"/>
                  <a:pt x="939045" y="118937"/>
                  <a:pt x="951196" y="110836"/>
                </a:cubicBezTo>
                <a:cubicBezTo>
                  <a:pt x="965051" y="101600"/>
                  <a:pt x="977455" y="89686"/>
                  <a:pt x="992760" y="83127"/>
                </a:cubicBezTo>
                <a:cubicBezTo>
                  <a:pt x="1030803" y="66823"/>
                  <a:pt x="1133890" y="58768"/>
                  <a:pt x="1159014" y="55418"/>
                </a:cubicBezTo>
                <a:lnTo>
                  <a:pt x="1255996" y="41563"/>
                </a:lnTo>
                <a:cubicBezTo>
                  <a:pt x="1283761" y="37292"/>
                  <a:pt x="1311147" y="30252"/>
                  <a:pt x="1339123" y="27709"/>
                </a:cubicBezTo>
                <a:cubicBezTo>
                  <a:pt x="1412854" y="21006"/>
                  <a:pt x="1486979" y="19532"/>
                  <a:pt x="1560796" y="13854"/>
                </a:cubicBezTo>
                <a:cubicBezTo>
                  <a:pt x="1607072" y="10294"/>
                  <a:pt x="1653160" y="4618"/>
                  <a:pt x="1699342" y="0"/>
                </a:cubicBezTo>
                <a:lnTo>
                  <a:pt x="2807705" y="13854"/>
                </a:lnTo>
                <a:cubicBezTo>
                  <a:pt x="2835789" y="14507"/>
                  <a:pt x="2862846" y="25275"/>
                  <a:pt x="2890832" y="27709"/>
                </a:cubicBezTo>
                <a:cubicBezTo>
                  <a:pt x="2969181" y="34522"/>
                  <a:pt x="3047851" y="36945"/>
                  <a:pt x="3126360" y="41563"/>
                </a:cubicBezTo>
                <a:cubicBezTo>
                  <a:pt x="3369877" y="76352"/>
                  <a:pt x="3030499" y="30015"/>
                  <a:pt x="3403451" y="69273"/>
                </a:cubicBezTo>
                <a:cubicBezTo>
                  <a:pt x="3431388" y="72214"/>
                  <a:pt x="3458679" y="79845"/>
                  <a:pt x="3486578" y="83127"/>
                </a:cubicBezTo>
                <a:cubicBezTo>
                  <a:pt x="3537238" y="89087"/>
                  <a:pt x="3588178" y="92364"/>
                  <a:pt x="3638978" y="96982"/>
                </a:cubicBezTo>
                <a:cubicBezTo>
                  <a:pt x="3778561" y="131877"/>
                  <a:pt x="3579726" y="84798"/>
                  <a:pt x="3819087" y="124691"/>
                </a:cubicBezTo>
                <a:cubicBezTo>
                  <a:pt x="3833492" y="127092"/>
                  <a:pt x="3846283" y="135933"/>
                  <a:pt x="3860651" y="138545"/>
                </a:cubicBezTo>
                <a:cubicBezTo>
                  <a:pt x="3897283" y="145205"/>
                  <a:pt x="3934687" y="146738"/>
                  <a:pt x="3971487" y="152400"/>
                </a:cubicBezTo>
                <a:cubicBezTo>
                  <a:pt x="3994761" y="155981"/>
                  <a:pt x="4017592" y="162042"/>
                  <a:pt x="4040760" y="166254"/>
                </a:cubicBezTo>
                <a:cubicBezTo>
                  <a:pt x="4068398" y="171279"/>
                  <a:pt x="4096341" y="174600"/>
                  <a:pt x="4123887" y="180109"/>
                </a:cubicBezTo>
                <a:cubicBezTo>
                  <a:pt x="4142558" y="183843"/>
                  <a:pt x="4160455" y="191270"/>
                  <a:pt x="4179305" y="193963"/>
                </a:cubicBezTo>
                <a:cubicBezTo>
                  <a:pt x="4225251" y="200527"/>
                  <a:pt x="4271669" y="203200"/>
                  <a:pt x="4317851" y="207818"/>
                </a:cubicBezTo>
                <a:cubicBezTo>
                  <a:pt x="4437924" y="203200"/>
                  <a:pt x="4558157" y="201699"/>
                  <a:pt x="4678069" y="193963"/>
                </a:cubicBezTo>
                <a:cubicBezTo>
                  <a:pt x="4701568" y="192447"/>
                  <a:pt x="4724152" y="184201"/>
                  <a:pt x="4747342" y="180109"/>
                </a:cubicBezTo>
                <a:lnTo>
                  <a:pt x="4913596" y="152400"/>
                </a:lnTo>
                <a:cubicBezTo>
                  <a:pt x="4932069" y="143164"/>
                  <a:pt x="4949421" y="131222"/>
                  <a:pt x="4969014" y="124691"/>
                </a:cubicBezTo>
                <a:cubicBezTo>
                  <a:pt x="5005142" y="112648"/>
                  <a:pt x="5079851" y="96982"/>
                  <a:pt x="5079851" y="96982"/>
                </a:cubicBezTo>
                <a:cubicBezTo>
                  <a:pt x="5174505" y="105587"/>
                  <a:pt x="5219716" y="104239"/>
                  <a:pt x="5301523" y="124691"/>
                </a:cubicBezTo>
                <a:cubicBezTo>
                  <a:pt x="5315691" y="128233"/>
                  <a:pt x="5329232" y="133927"/>
                  <a:pt x="5343087" y="138545"/>
                </a:cubicBezTo>
                <a:cubicBezTo>
                  <a:pt x="5356942" y="147781"/>
                  <a:pt x="5369758" y="158807"/>
                  <a:pt x="5384651" y="166254"/>
                </a:cubicBezTo>
                <a:cubicBezTo>
                  <a:pt x="5397713" y="172785"/>
                  <a:pt x="5413448" y="173017"/>
                  <a:pt x="5426214" y="180109"/>
                </a:cubicBezTo>
                <a:cubicBezTo>
                  <a:pt x="5455325" y="196282"/>
                  <a:pt x="5509342" y="235527"/>
                  <a:pt x="5509342" y="235527"/>
                </a:cubicBezTo>
                <a:cubicBezTo>
                  <a:pt x="5585284" y="387411"/>
                  <a:pt x="5485002" y="201451"/>
                  <a:pt x="5578614" y="332509"/>
                </a:cubicBezTo>
                <a:cubicBezTo>
                  <a:pt x="5590618" y="349315"/>
                  <a:pt x="5595697" y="370217"/>
                  <a:pt x="5606323" y="387927"/>
                </a:cubicBezTo>
                <a:cubicBezTo>
                  <a:pt x="5656037" y="470782"/>
                  <a:pt x="5647945" y="457257"/>
                  <a:pt x="5703305" y="512618"/>
                </a:cubicBezTo>
                <a:cubicBezTo>
                  <a:pt x="5707923" y="526473"/>
                  <a:pt x="5710068" y="541416"/>
                  <a:pt x="5717160" y="554182"/>
                </a:cubicBezTo>
                <a:cubicBezTo>
                  <a:pt x="5733333" y="583293"/>
                  <a:pt x="5754105" y="609600"/>
                  <a:pt x="5772578" y="637309"/>
                </a:cubicBezTo>
                <a:lnTo>
                  <a:pt x="5800287" y="678873"/>
                </a:lnTo>
                <a:cubicBezTo>
                  <a:pt x="5800291" y="678878"/>
                  <a:pt x="5855702" y="761995"/>
                  <a:pt x="5855705" y="762000"/>
                </a:cubicBezTo>
                <a:cubicBezTo>
                  <a:pt x="5864941" y="780473"/>
                  <a:pt x="5872468" y="799904"/>
                  <a:pt x="5883414" y="817418"/>
                </a:cubicBezTo>
                <a:cubicBezTo>
                  <a:pt x="5968701" y="953876"/>
                  <a:pt x="5881525" y="801043"/>
                  <a:pt x="5966542" y="914400"/>
                </a:cubicBezTo>
                <a:cubicBezTo>
                  <a:pt x="5998604" y="957149"/>
                  <a:pt x="6026107" y="1029384"/>
                  <a:pt x="6063523" y="1066800"/>
                </a:cubicBezTo>
                <a:cubicBezTo>
                  <a:pt x="6295160" y="1298434"/>
                  <a:pt x="6008347" y="1006607"/>
                  <a:pt x="6215923" y="1233054"/>
                </a:cubicBezTo>
                <a:cubicBezTo>
                  <a:pt x="6242403" y="1261941"/>
                  <a:pt x="6271342" y="1288473"/>
                  <a:pt x="6299051" y="1316182"/>
                </a:cubicBezTo>
                <a:cubicBezTo>
                  <a:pt x="6312905" y="1330036"/>
                  <a:pt x="6328374" y="1342445"/>
                  <a:pt x="6340614" y="1357745"/>
                </a:cubicBezTo>
                <a:cubicBezTo>
                  <a:pt x="6359087" y="1380836"/>
                  <a:pt x="6376787" y="1404566"/>
                  <a:pt x="6396032" y="1427018"/>
                </a:cubicBezTo>
                <a:cubicBezTo>
                  <a:pt x="6404533" y="1436936"/>
                  <a:pt x="6415380" y="1444692"/>
                  <a:pt x="6423742" y="1454727"/>
                </a:cubicBezTo>
                <a:cubicBezTo>
                  <a:pt x="6438524" y="1472466"/>
                  <a:pt x="6448977" y="1493817"/>
                  <a:pt x="6465305" y="1510145"/>
                </a:cubicBezTo>
                <a:cubicBezTo>
                  <a:pt x="6477079" y="1521919"/>
                  <a:pt x="6494338" y="1526889"/>
                  <a:pt x="6506869" y="1537854"/>
                </a:cubicBezTo>
                <a:cubicBezTo>
                  <a:pt x="6639697" y="1654078"/>
                  <a:pt x="6531625" y="1562019"/>
                  <a:pt x="6603851" y="1648691"/>
                </a:cubicBezTo>
                <a:cubicBezTo>
                  <a:pt x="6679249" y="1739169"/>
                  <a:pt x="6609107" y="1640093"/>
                  <a:pt x="6700832" y="1731818"/>
                </a:cubicBezTo>
                <a:cubicBezTo>
                  <a:pt x="6712606" y="1743592"/>
                  <a:pt x="6717882" y="1760590"/>
                  <a:pt x="6728542" y="1773382"/>
                </a:cubicBezTo>
                <a:cubicBezTo>
                  <a:pt x="6741085" y="1788434"/>
                  <a:pt x="6757354" y="1800069"/>
                  <a:pt x="6770105" y="1814945"/>
                </a:cubicBezTo>
                <a:cubicBezTo>
                  <a:pt x="6785132" y="1832477"/>
                  <a:pt x="6796328" y="1853105"/>
                  <a:pt x="6811669" y="1870363"/>
                </a:cubicBezTo>
                <a:cubicBezTo>
                  <a:pt x="6833364" y="1894770"/>
                  <a:pt x="6862828" y="1912465"/>
                  <a:pt x="6880942" y="1939636"/>
                </a:cubicBezTo>
                <a:cubicBezTo>
                  <a:pt x="6899415" y="1967345"/>
                  <a:pt x="6912812" y="1999214"/>
                  <a:pt x="6936360" y="2022763"/>
                </a:cubicBezTo>
                <a:cubicBezTo>
                  <a:pt x="6966701" y="2053105"/>
                  <a:pt x="6968476" y="2051258"/>
                  <a:pt x="6991778" y="2092036"/>
                </a:cubicBezTo>
                <a:cubicBezTo>
                  <a:pt x="7002025" y="2109968"/>
                  <a:pt x="7007483" y="2130648"/>
                  <a:pt x="7019487" y="2147454"/>
                </a:cubicBezTo>
                <a:cubicBezTo>
                  <a:pt x="7030875" y="2163398"/>
                  <a:pt x="7049022" y="2173552"/>
                  <a:pt x="7061051" y="2189018"/>
                </a:cubicBezTo>
                <a:cubicBezTo>
                  <a:pt x="7081497" y="2215305"/>
                  <a:pt x="7092921" y="2248597"/>
                  <a:pt x="7116469" y="2272145"/>
                </a:cubicBezTo>
                <a:cubicBezTo>
                  <a:pt x="7186284" y="2341960"/>
                  <a:pt x="7173355" y="2319974"/>
                  <a:pt x="7213451" y="2382982"/>
                </a:cubicBezTo>
                <a:cubicBezTo>
                  <a:pt x="7322682" y="2554632"/>
                  <a:pt x="7246657" y="2439722"/>
                  <a:pt x="7310432" y="2535382"/>
                </a:cubicBezTo>
                <a:lnTo>
                  <a:pt x="7338142" y="2576945"/>
                </a:lnTo>
                <a:lnTo>
                  <a:pt x="7365851" y="2618509"/>
                </a:lnTo>
                <a:cubicBezTo>
                  <a:pt x="7380184" y="2661509"/>
                  <a:pt x="7381733" y="2672689"/>
                  <a:pt x="7407414" y="2715491"/>
                </a:cubicBezTo>
                <a:cubicBezTo>
                  <a:pt x="7424548" y="2744047"/>
                  <a:pt x="7452301" y="2767025"/>
                  <a:pt x="7462832" y="2798618"/>
                </a:cubicBezTo>
                <a:cubicBezTo>
                  <a:pt x="7476718" y="2840275"/>
                  <a:pt x="7474554" y="2845935"/>
                  <a:pt x="7504396" y="2881745"/>
                </a:cubicBezTo>
                <a:cubicBezTo>
                  <a:pt x="7516939" y="2896797"/>
                  <a:pt x="7533931" y="2907843"/>
                  <a:pt x="7545960" y="2923309"/>
                </a:cubicBezTo>
                <a:cubicBezTo>
                  <a:pt x="7566406" y="2949596"/>
                  <a:pt x="7582905" y="2978727"/>
                  <a:pt x="7601378" y="3006436"/>
                </a:cubicBezTo>
                <a:cubicBezTo>
                  <a:pt x="7610614" y="3020291"/>
                  <a:pt x="7617313" y="3036226"/>
                  <a:pt x="7629087" y="3048000"/>
                </a:cubicBezTo>
                <a:lnTo>
                  <a:pt x="7739923" y="3158836"/>
                </a:lnTo>
                <a:cubicBezTo>
                  <a:pt x="7753778" y="3172691"/>
                  <a:pt x="7765184" y="3189532"/>
                  <a:pt x="7781487" y="3200400"/>
                </a:cubicBezTo>
                <a:cubicBezTo>
                  <a:pt x="7882758" y="3267913"/>
                  <a:pt x="7755416" y="3185502"/>
                  <a:pt x="7878469" y="3255818"/>
                </a:cubicBezTo>
                <a:cubicBezTo>
                  <a:pt x="7892926" y="3264079"/>
                  <a:pt x="7906178" y="3274291"/>
                  <a:pt x="7920032" y="3283527"/>
                </a:cubicBezTo>
                <a:cubicBezTo>
                  <a:pt x="7947005" y="3364443"/>
                  <a:pt x="7912783" y="3290133"/>
                  <a:pt x="7975451" y="3352800"/>
                </a:cubicBezTo>
                <a:cubicBezTo>
                  <a:pt x="7987225" y="3364574"/>
                  <a:pt x="7992758" y="3381361"/>
                  <a:pt x="8003160" y="3394363"/>
                </a:cubicBezTo>
                <a:cubicBezTo>
                  <a:pt x="8025723" y="3422567"/>
                  <a:pt x="8041568" y="3429206"/>
                  <a:pt x="8072432" y="3449782"/>
                </a:cubicBezTo>
                <a:cubicBezTo>
                  <a:pt x="8096818" y="3522938"/>
                  <a:pt x="8078187" y="3479195"/>
                  <a:pt x="8141705" y="3574473"/>
                </a:cubicBezTo>
                <a:cubicBezTo>
                  <a:pt x="8150941" y="3588327"/>
                  <a:pt x="8164149" y="3600240"/>
                  <a:pt x="8169414" y="3616036"/>
                </a:cubicBezTo>
                <a:lnTo>
                  <a:pt x="8210978" y="3740727"/>
                </a:lnTo>
                <a:cubicBezTo>
                  <a:pt x="8215596" y="3754582"/>
                  <a:pt x="8214505" y="3771965"/>
                  <a:pt x="8224832" y="3782291"/>
                </a:cubicBezTo>
                <a:lnTo>
                  <a:pt x="8252542" y="3810000"/>
                </a:lnTo>
                <a:cubicBezTo>
                  <a:pt x="8270777" y="3864707"/>
                  <a:pt x="8266396" y="3836959"/>
                  <a:pt x="8266396" y="3893127"/>
                </a:cubicBezTo>
              </a:path>
            </a:pathLst>
          </a:cu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6" name="Grupo 45"/>
          <p:cNvGrpSpPr/>
          <p:nvPr/>
        </p:nvGrpSpPr>
        <p:grpSpPr>
          <a:xfrm rot="12373813">
            <a:off x="-2863200" y="2835890"/>
            <a:ext cx="2448272" cy="2448000"/>
            <a:chOff x="755576" y="1052736"/>
            <a:chExt cx="2448272" cy="2448000"/>
          </a:xfrm>
        </p:grpSpPr>
        <p:sp>
          <p:nvSpPr>
            <p:cNvPr id="47" name="Oval 46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8" name="Rectângulo 47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Rectângulo 48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Oval 49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1" name="Oval 50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2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upo 10"/>
          <p:cNvGrpSpPr/>
          <p:nvPr/>
        </p:nvGrpSpPr>
        <p:grpSpPr>
          <a:xfrm rot="20713078">
            <a:off x="6362233" y="5075041"/>
            <a:ext cx="1206000" cy="1207210"/>
            <a:chOff x="755576" y="1052736"/>
            <a:chExt cx="2448272" cy="2448000"/>
          </a:xfrm>
        </p:grpSpPr>
        <p:sp>
          <p:nvSpPr>
            <p:cNvPr id="4" name="Oval 3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ctângulo 4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ângulo 5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7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26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ângulo 11"/>
          <p:cNvSpPr/>
          <p:nvPr/>
        </p:nvSpPr>
        <p:spPr>
          <a:xfrm>
            <a:off x="1691680" y="1988839"/>
            <a:ext cx="3888432" cy="360040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0" name="Grupo 29"/>
          <p:cNvGrpSpPr/>
          <p:nvPr/>
        </p:nvGrpSpPr>
        <p:grpSpPr>
          <a:xfrm>
            <a:off x="9756576" y="620688"/>
            <a:ext cx="2448272" cy="2448000"/>
            <a:chOff x="755576" y="1052736"/>
            <a:chExt cx="2448272" cy="2448000"/>
          </a:xfrm>
        </p:grpSpPr>
        <p:sp>
          <p:nvSpPr>
            <p:cNvPr id="31" name="Oval 30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ctângulo 31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ctângulo 32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Oval 33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Oval 34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6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" name="Rectângulo 60"/>
          <p:cNvSpPr/>
          <p:nvPr/>
        </p:nvSpPr>
        <p:spPr>
          <a:xfrm rot="3005686">
            <a:off x="4711659" y="3461847"/>
            <a:ext cx="4008675" cy="360040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2" name="Grupo 61"/>
          <p:cNvGrpSpPr/>
          <p:nvPr/>
        </p:nvGrpSpPr>
        <p:grpSpPr>
          <a:xfrm rot="20713078">
            <a:off x="5210104" y="3922913"/>
            <a:ext cx="1206000" cy="1207210"/>
            <a:chOff x="755576" y="1052736"/>
            <a:chExt cx="2448272" cy="2448000"/>
          </a:xfrm>
        </p:grpSpPr>
        <p:sp>
          <p:nvSpPr>
            <p:cNvPr id="63" name="Oval 62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Rectângulo 63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Rectângulo 64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6" name="Oval 65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Oval 66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8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" name="Grupo 69"/>
          <p:cNvGrpSpPr/>
          <p:nvPr/>
        </p:nvGrpSpPr>
        <p:grpSpPr>
          <a:xfrm rot="18504433">
            <a:off x="3913961" y="2770786"/>
            <a:ext cx="1206000" cy="1207210"/>
            <a:chOff x="755576" y="1052736"/>
            <a:chExt cx="2448272" cy="2448000"/>
          </a:xfrm>
        </p:grpSpPr>
        <p:sp>
          <p:nvSpPr>
            <p:cNvPr id="71" name="Oval 70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2" name="Rectângulo 71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3" name="Rectângulo 72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4" name="Oval 73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Oval 74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6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8" name="Grupo 77"/>
          <p:cNvGrpSpPr/>
          <p:nvPr/>
        </p:nvGrpSpPr>
        <p:grpSpPr>
          <a:xfrm rot="16913905">
            <a:off x="2080303" y="2808805"/>
            <a:ext cx="1206000" cy="1207210"/>
            <a:chOff x="755576" y="1052736"/>
            <a:chExt cx="2448272" cy="2448000"/>
          </a:xfrm>
        </p:grpSpPr>
        <p:sp>
          <p:nvSpPr>
            <p:cNvPr id="79" name="Oval 78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0" name="Rectângulo 79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1" name="Rectângulo 80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2" name="Oval 81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3" name="Oval 82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4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Grupo 85"/>
          <p:cNvGrpSpPr/>
          <p:nvPr/>
        </p:nvGrpSpPr>
        <p:grpSpPr>
          <a:xfrm rot="19469127">
            <a:off x="435489" y="2675793"/>
            <a:ext cx="1206000" cy="1207210"/>
            <a:chOff x="755576" y="1052736"/>
            <a:chExt cx="2448272" cy="2448000"/>
          </a:xfrm>
        </p:grpSpPr>
        <p:sp>
          <p:nvSpPr>
            <p:cNvPr id="87" name="Oval 86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8" name="Rectângulo 87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Rectângulo 88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0" name="Oval 89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Oval 90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92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93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upo 113"/>
          <p:cNvGrpSpPr/>
          <p:nvPr/>
        </p:nvGrpSpPr>
        <p:grpSpPr>
          <a:xfrm rot="16913905">
            <a:off x="1741870" y="238693"/>
            <a:ext cx="1206000" cy="1207210"/>
            <a:chOff x="755576" y="1052736"/>
            <a:chExt cx="2448272" cy="2448000"/>
          </a:xfrm>
        </p:grpSpPr>
        <p:sp>
          <p:nvSpPr>
            <p:cNvPr id="115" name="Oval 114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6" name="Rectângulo 115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7" name="Rectângulo 116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8" name="Oval 117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9" name="Oval 118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20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2" name="Grupo 121"/>
          <p:cNvGrpSpPr/>
          <p:nvPr/>
        </p:nvGrpSpPr>
        <p:grpSpPr>
          <a:xfrm rot="21230460">
            <a:off x="111962" y="1091617"/>
            <a:ext cx="1206000" cy="1207210"/>
            <a:chOff x="755576" y="1052736"/>
            <a:chExt cx="2448272" cy="2448000"/>
          </a:xfrm>
        </p:grpSpPr>
        <p:sp>
          <p:nvSpPr>
            <p:cNvPr id="123" name="Oval 122"/>
            <p:cNvSpPr/>
            <p:nvPr/>
          </p:nvSpPr>
          <p:spPr>
            <a:xfrm>
              <a:off x="755576" y="1052736"/>
              <a:ext cx="2448272" cy="244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4" name="Rectângulo 123"/>
            <p:cNvSpPr/>
            <p:nvPr/>
          </p:nvSpPr>
          <p:spPr>
            <a:xfrm>
              <a:off x="971600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5" name="Rectângulo 124"/>
            <p:cNvSpPr/>
            <p:nvPr/>
          </p:nvSpPr>
          <p:spPr>
            <a:xfrm>
              <a:off x="2843808" y="1628800"/>
              <a:ext cx="144016" cy="129614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83768" y="1628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7" name="Oval 126"/>
            <p:cNvSpPr/>
            <p:nvPr/>
          </p:nvSpPr>
          <p:spPr>
            <a:xfrm>
              <a:off x="2483768" y="1412776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28" name="Picture 2" descr="http://cdn.sonigate.com/product_images/SC700037_Placa-Electronica-Controlo-de-Temperatura-Pistola-Dessoldar-DIC-SC7000_2.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8" t="8333" r="11250" b="15277"/>
            <a:stretch>
              <a:fillRect/>
            </a:stretch>
          </p:blipFill>
          <p:spPr bwMode="auto">
            <a:xfrm>
              <a:off x="1331640" y="1124744"/>
              <a:ext cx="1137726" cy="792088"/>
            </a:xfrm>
            <a:prstGeom prst="rect">
              <a:avLst/>
            </a:prstGeom>
            <a:noFill/>
          </p:spPr>
        </p:pic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E2CAA9"/>
                </a:clrFrom>
                <a:clrTo>
                  <a:srgbClr val="E2CAA9">
                    <a:alpha val="0"/>
                  </a:srgbClr>
                </a:clrTo>
              </a:clrChange>
            </a:blip>
            <a:srcRect l="68512" t="56699" r="27354" b="38576"/>
            <a:stretch>
              <a:fillRect/>
            </a:stretch>
          </p:blipFill>
          <p:spPr bwMode="auto">
            <a:xfrm>
              <a:off x="2339752" y="1844824"/>
              <a:ext cx="432048" cy="308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 l="8657" r="8657"/>
          <a:stretch>
            <a:fillRect/>
          </a:stretch>
        </p:blipFill>
        <p:spPr bwMode="auto">
          <a:xfrm>
            <a:off x="-468560" y="-381000"/>
            <a:ext cx="1008112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6588224" y="3694966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8532440" y="3694966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7884368" y="3694966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7236296" y="3694966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539552" y="54868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led 0         led 1         led 2           led3</a:t>
            </a:r>
            <a:endParaRPr lang="pt-PT" sz="1200" dirty="0"/>
          </a:p>
        </p:txBody>
      </p:sp>
      <p:sp>
        <p:nvSpPr>
          <p:cNvPr id="14" name="Rectângulo 13"/>
          <p:cNvSpPr/>
          <p:nvPr/>
        </p:nvSpPr>
        <p:spPr>
          <a:xfrm>
            <a:off x="539552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2483768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1835696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1187624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539552" y="1833791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ângulo 18"/>
          <p:cNvSpPr/>
          <p:nvPr/>
        </p:nvSpPr>
        <p:spPr>
          <a:xfrm>
            <a:off x="2483768" y="1833791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ângulo 19"/>
          <p:cNvSpPr/>
          <p:nvPr/>
        </p:nvSpPr>
        <p:spPr>
          <a:xfrm>
            <a:off x="1835696" y="1833791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1187624" y="1833791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ângulo 21"/>
          <p:cNvSpPr/>
          <p:nvPr/>
        </p:nvSpPr>
        <p:spPr>
          <a:xfrm>
            <a:off x="539552" y="2769895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ângulo 22"/>
          <p:cNvSpPr/>
          <p:nvPr/>
        </p:nvSpPr>
        <p:spPr>
          <a:xfrm>
            <a:off x="2483768" y="2769895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ângulo 23"/>
          <p:cNvSpPr/>
          <p:nvPr/>
        </p:nvSpPr>
        <p:spPr>
          <a:xfrm>
            <a:off x="1835696" y="2769895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ângulo 24"/>
          <p:cNvSpPr/>
          <p:nvPr/>
        </p:nvSpPr>
        <p:spPr>
          <a:xfrm>
            <a:off x="1187624" y="2769895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ângulo 25"/>
          <p:cNvSpPr/>
          <p:nvPr/>
        </p:nvSpPr>
        <p:spPr>
          <a:xfrm>
            <a:off x="539552" y="3705999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ângulo 26"/>
          <p:cNvSpPr/>
          <p:nvPr/>
        </p:nvSpPr>
        <p:spPr>
          <a:xfrm>
            <a:off x="2483768" y="3705999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ângulo 27"/>
          <p:cNvSpPr/>
          <p:nvPr/>
        </p:nvSpPr>
        <p:spPr>
          <a:xfrm>
            <a:off x="1835696" y="3705999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ângulo 28"/>
          <p:cNvSpPr/>
          <p:nvPr/>
        </p:nvSpPr>
        <p:spPr>
          <a:xfrm>
            <a:off x="1187624" y="3705999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ângulo 29"/>
          <p:cNvSpPr/>
          <p:nvPr/>
        </p:nvSpPr>
        <p:spPr>
          <a:xfrm>
            <a:off x="539552" y="4642103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ângulo 30"/>
          <p:cNvSpPr/>
          <p:nvPr/>
        </p:nvSpPr>
        <p:spPr>
          <a:xfrm>
            <a:off x="2483768" y="4642103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ângulo 31"/>
          <p:cNvSpPr/>
          <p:nvPr/>
        </p:nvSpPr>
        <p:spPr>
          <a:xfrm>
            <a:off x="1835696" y="4642103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ctângulo 32"/>
          <p:cNvSpPr/>
          <p:nvPr/>
        </p:nvSpPr>
        <p:spPr>
          <a:xfrm>
            <a:off x="1187624" y="4642103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ângulo 33"/>
          <p:cNvSpPr/>
          <p:nvPr/>
        </p:nvSpPr>
        <p:spPr>
          <a:xfrm>
            <a:off x="539552" y="557820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ctângulo 34"/>
          <p:cNvSpPr/>
          <p:nvPr/>
        </p:nvSpPr>
        <p:spPr>
          <a:xfrm>
            <a:off x="2483768" y="557820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ctângulo 35"/>
          <p:cNvSpPr/>
          <p:nvPr/>
        </p:nvSpPr>
        <p:spPr>
          <a:xfrm>
            <a:off x="1835696" y="557820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ângulo 36"/>
          <p:cNvSpPr/>
          <p:nvPr/>
        </p:nvSpPr>
        <p:spPr>
          <a:xfrm>
            <a:off x="1187624" y="557820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ângulo 37"/>
          <p:cNvSpPr/>
          <p:nvPr/>
        </p:nvSpPr>
        <p:spPr>
          <a:xfrm>
            <a:off x="3563888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ângulo 38"/>
          <p:cNvSpPr/>
          <p:nvPr/>
        </p:nvSpPr>
        <p:spPr>
          <a:xfrm>
            <a:off x="5508104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ângulo 39"/>
          <p:cNvSpPr/>
          <p:nvPr/>
        </p:nvSpPr>
        <p:spPr>
          <a:xfrm>
            <a:off x="4860032" y="89768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ângulo 40"/>
          <p:cNvSpPr/>
          <p:nvPr/>
        </p:nvSpPr>
        <p:spPr>
          <a:xfrm>
            <a:off x="4211960" y="89768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CaixaDeTexto 41"/>
          <p:cNvSpPr txBox="1"/>
          <p:nvPr/>
        </p:nvSpPr>
        <p:spPr>
          <a:xfrm>
            <a:off x="3635896" y="62068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led 0         led 1         led 2           led3</a:t>
            </a:r>
            <a:endParaRPr lang="pt-PT" sz="1200" dirty="0"/>
          </a:p>
        </p:txBody>
      </p:sp>
      <p:sp>
        <p:nvSpPr>
          <p:cNvPr id="43" name="Rectângulo 42"/>
          <p:cNvSpPr/>
          <p:nvPr/>
        </p:nvSpPr>
        <p:spPr>
          <a:xfrm>
            <a:off x="3563888" y="1833791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ctângulo 43"/>
          <p:cNvSpPr/>
          <p:nvPr/>
        </p:nvSpPr>
        <p:spPr>
          <a:xfrm>
            <a:off x="5508104" y="1833791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ângulo 44"/>
          <p:cNvSpPr/>
          <p:nvPr/>
        </p:nvSpPr>
        <p:spPr>
          <a:xfrm>
            <a:off x="4860032" y="1833791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ctângulo 45"/>
          <p:cNvSpPr/>
          <p:nvPr/>
        </p:nvSpPr>
        <p:spPr>
          <a:xfrm>
            <a:off x="4211960" y="1833791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ctângulo 46"/>
          <p:cNvSpPr/>
          <p:nvPr/>
        </p:nvSpPr>
        <p:spPr>
          <a:xfrm>
            <a:off x="3563888" y="2769895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ângulo 47"/>
          <p:cNvSpPr/>
          <p:nvPr/>
        </p:nvSpPr>
        <p:spPr>
          <a:xfrm>
            <a:off x="5508104" y="2769895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ctângulo 48"/>
          <p:cNvSpPr/>
          <p:nvPr/>
        </p:nvSpPr>
        <p:spPr>
          <a:xfrm>
            <a:off x="4860032" y="2769895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ctângulo 49"/>
          <p:cNvSpPr/>
          <p:nvPr/>
        </p:nvSpPr>
        <p:spPr>
          <a:xfrm>
            <a:off x="4211960" y="2769895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ctângulo 50"/>
          <p:cNvSpPr/>
          <p:nvPr/>
        </p:nvSpPr>
        <p:spPr>
          <a:xfrm>
            <a:off x="3563888" y="3705999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ctângulo 51"/>
          <p:cNvSpPr/>
          <p:nvPr/>
        </p:nvSpPr>
        <p:spPr>
          <a:xfrm>
            <a:off x="5508104" y="3705999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ctângulo 52"/>
          <p:cNvSpPr/>
          <p:nvPr/>
        </p:nvSpPr>
        <p:spPr>
          <a:xfrm>
            <a:off x="4860032" y="3705999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ângulo 53"/>
          <p:cNvSpPr/>
          <p:nvPr/>
        </p:nvSpPr>
        <p:spPr>
          <a:xfrm>
            <a:off x="4211960" y="3705999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ângulo 54"/>
          <p:cNvSpPr/>
          <p:nvPr/>
        </p:nvSpPr>
        <p:spPr>
          <a:xfrm>
            <a:off x="3563888" y="4642103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ângulo 55"/>
          <p:cNvSpPr/>
          <p:nvPr/>
        </p:nvSpPr>
        <p:spPr>
          <a:xfrm>
            <a:off x="5508104" y="4642103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ângulo 56"/>
          <p:cNvSpPr/>
          <p:nvPr/>
        </p:nvSpPr>
        <p:spPr>
          <a:xfrm>
            <a:off x="4860032" y="4642103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ctângulo 57"/>
          <p:cNvSpPr/>
          <p:nvPr/>
        </p:nvSpPr>
        <p:spPr>
          <a:xfrm>
            <a:off x="4211960" y="4642103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ctângulo 58"/>
          <p:cNvSpPr/>
          <p:nvPr/>
        </p:nvSpPr>
        <p:spPr>
          <a:xfrm>
            <a:off x="3563888" y="557820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ângulo 59"/>
          <p:cNvSpPr/>
          <p:nvPr/>
        </p:nvSpPr>
        <p:spPr>
          <a:xfrm>
            <a:off x="5508104" y="557820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ctângulo 60"/>
          <p:cNvSpPr/>
          <p:nvPr/>
        </p:nvSpPr>
        <p:spPr>
          <a:xfrm>
            <a:off x="4860032" y="557820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ângulo 61"/>
          <p:cNvSpPr/>
          <p:nvPr/>
        </p:nvSpPr>
        <p:spPr>
          <a:xfrm>
            <a:off x="4211960" y="557820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ângulo 62"/>
          <p:cNvSpPr/>
          <p:nvPr/>
        </p:nvSpPr>
        <p:spPr>
          <a:xfrm>
            <a:off x="6588224" y="89768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ctângulo 63"/>
          <p:cNvSpPr/>
          <p:nvPr/>
        </p:nvSpPr>
        <p:spPr>
          <a:xfrm>
            <a:off x="8532440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ctângulo 64"/>
          <p:cNvSpPr/>
          <p:nvPr/>
        </p:nvSpPr>
        <p:spPr>
          <a:xfrm>
            <a:off x="7884368" y="897687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Rectângulo 65"/>
          <p:cNvSpPr/>
          <p:nvPr/>
        </p:nvSpPr>
        <p:spPr>
          <a:xfrm>
            <a:off x="7236296" y="897687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Rectângulo 66"/>
          <p:cNvSpPr/>
          <p:nvPr/>
        </p:nvSpPr>
        <p:spPr>
          <a:xfrm>
            <a:off x="6588224" y="1822758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ctângulo 67"/>
          <p:cNvSpPr/>
          <p:nvPr/>
        </p:nvSpPr>
        <p:spPr>
          <a:xfrm>
            <a:off x="8532440" y="1822758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Rectângulo 68"/>
          <p:cNvSpPr/>
          <p:nvPr/>
        </p:nvSpPr>
        <p:spPr>
          <a:xfrm>
            <a:off x="7884368" y="1822758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ctângulo 69"/>
          <p:cNvSpPr/>
          <p:nvPr/>
        </p:nvSpPr>
        <p:spPr>
          <a:xfrm>
            <a:off x="7236296" y="1822758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CaixaDeTexto 70"/>
          <p:cNvSpPr txBox="1"/>
          <p:nvPr/>
        </p:nvSpPr>
        <p:spPr>
          <a:xfrm>
            <a:off x="6588224" y="62068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led 0         led 1         led 2           led3</a:t>
            </a:r>
            <a:endParaRPr lang="pt-PT" sz="1200" dirty="0"/>
          </a:p>
        </p:txBody>
      </p:sp>
      <p:sp>
        <p:nvSpPr>
          <p:cNvPr id="72" name="Rectângulo 71"/>
          <p:cNvSpPr/>
          <p:nvPr/>
        </p:nvSpPr>
        <p:spPr>
          <a:xfrm>
            <a:off x="6588224" y="2758862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Rectângulo 72"/>
          <p:cNvSpPr/>
          <p:nvPr/>
        </p:nvSpPr>
        <p:spPr>
          <a:xfrm>
            <a:off x="8532440" y="2758862"/>
            <a:ext cx="5040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ângulo 73"/>
          <p:cNvSpPr/>
          <p:nvPr/>
        </p:nvSpPr>
        <p:spPr>
          <a:xfrm>
            <a:off x="7884368" y="2758862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ctângulo 74"/>
          <p:cNvSpPr/>
          <p:nvPr/>
        </p:nvSpPr>
        <p:spPr>
          <a:xfrm>
            <a:off x="7236296" y="2758862"/>
            <a:ext cx="504056" cy="7920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7" name="Conexão recta unidireccional 96"/>
          <p:cNvCxnSpPr/>
          <p:nvPr/>
        </p:nvCxnSpPr>
        <p:spPr>
          <a:xfrm>
            <a:off x="251520" y="897687"/>
            <a:ext cx="0" cy="5328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cta unidireccional 97"/>
          <p:cNvCxnSpPr/>
          <p:nvPr/>
        </p:nvCxnSpPr>
        <p:spPr>
          <a:xfrm>
            <a:off x="3275856" y="897687"/>
            <a:ext cx="0" cy="540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cta unidireccional 98"/>
          <p:cNvCxnSpPr/>
          <p:nvPr/>
        </p:nvCxnSpPr>
        <p:spPr>
          <a:xfrm>
            <a:off x="6300192" y="897687"/>
            <a:ext cx="0" cy="36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323528" y="1401743"/>
            <a:ext cx="21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0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1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2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3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4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5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3275856" y="1363990"/>
            <a:ext cx="3600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6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7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8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9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10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11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300192" y="1447617"/>
            <a:ext cx="360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12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13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14</a:t>
            </a:r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 smtClean="0"/>
              <a:t>15</a:t>
            </a:r>
            <a:endParaRPr lang="pt-PT" sz="1200" dirty="0" smtClean="0"/>
          </a:p>
        </p:txBody>
      </p:sp>
      <p:sp>
        <p:nvSpPr>
          <p:cNvPr id="83" name="Oval 82"/>
          <p:cNvSpPr/>
          <p:nvPr/>
        </p:nvSpPr>
        <p:spPr>
          <a:xfrm>
            <a:off x="107504" y="6226279"/>
            <a:ext cx="179512" cy="18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1</a:t>
            </a:r>
            <a:endParaRPr lang="pt-PT" dirty="0"/>
          </a:p>
        </p:txBody>
      </p:sp>
      <p:sp>
        <p:nvSpPr>
          <p:cNvPr id="84" name="Oval 83"/>
          <p:cNvSpPr/>
          <p:nvPr/>
        </p:nvSpPr>
        <p:spPr>
          <a:xfrm>
            <a:off x="3203848" y="681663"/>
            <a:ext cx="179512" cy="18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1</a:t>
            </a:r>
            <a:endParaRPr lang="pt-PT" dirty="0"/>
          </a:p>
        </p:txBody>
      </p:sp>
      <p:sp>
        <p:nvSpPr>
          <p:cNvPr id="86" name="Oval 85"/>
          <p:cNvSpPr/>
          <p:nvPr/>
        </p:nvSpPr>
        <p:spPr>
          <a:xfrm>
            <a:off x="3203848" y="6298287"/>
            <a:ext cx="179512" cy="18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2</a:t>
            </a:r>
            <a:endParaRPr lang="pt-PT" dirty="0"/>
          </a:p>
        </p:txBody>
      </p:sp>
      <p:sp>
        <p:nvSpPr>
          <p:cNvPr id="88" name="Oval 87"/>
          <p:cNvSpPr/>
          <p:nvPr/>
        </p:nvSpPr>
        <p:spPr>
          <a:xfrm>
            <a:off x="6228184" y="681663"/>
            <a:ext cx="179512" cy="18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2</a:t>
            </a:r>
            <a:endParaRPr lang="pt-PT" dirty="0"/>
          </a:p>
        </p:txBody>
      </p:sp>
      <p:cxnSp>
        <p:nvCxnSpPr>
          <p:cNvPr id="90" name="Conexão recta unidireccional 89"/>
          <p:cNvCxnSpPr/>
          <p:nvPr/>
        </p:nvCxnSpPr>
        <p:spPr>
          <a:xfrm>
            <a:off x="6588224" y="5146159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516216" y="4714111"/>
            <a:ext cx="115212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Legenda : </a:t>
            </a:r>
            <a:endParaRPr lang="pt-PT" sz="1200" b="1" dirty="0" smtClean="0"/>
          </a:p>
        </p:txBody>
      </p:sp>
      <p:sp>
        <p:nvSpPr>
          <p:cNvPr id="92" name="CaixaDeTexto 91"/>
          <p:cNvSpPr txBox="1"/>
          <p:nvPr/>
        </p:nvSpPr>
        <p:spPr>
          <a:xfrm>
            <a:off x="6732240" y="518855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Evolução do programa em função do tempo</a:t>
            </a:r>
            <a:endParaRPr lang="pt-PT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560" r="8754"/>
          <a:stretch>
            <a:fillRect/>
          </a:stretch>
        </p:blipFill>
        <p:spPr bwMode="auto">
          <a:xfrm>
            <a:off x="1043608" y="0"/>
            <a:ext cx="1008112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Apresentação no Ecrã 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Diapositivo 1</vt:lpstr>
      <vt:lpstr>Diapositivo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Rui Oliveira</dc:creator>
  <cp:lastModifiedBy>Rui Oliveira</cp:lastModifiedBy>
  <cp:revision>6</cp:revision>
  <dcterms:created xsi:type="dcterms:W3CDTF">2012-11-30T18:08:46Z</dcterms:created>
  <dcterms:modified xsi:type="dcterms:W3CDTF">2012-12-13T15:53:41Z</dcterms:modified>
</cp:coreProperties>
</file>