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21" r:id="rId2"/>
    <p:sldId id="364" r:id="rId3"/>
    <p:sldId id="362" r:id="rId4"/>
    <p:sldId id="365" r:id="rId5"/>
    <p:sldId id="366" r:id="rId6"/>
    <p:sldId id="367" r:id="rId7"/>
    <p:sldId id="357" r:id="rId8"/>
    <p:sldId id="361" r:id="rId9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B8B8B8"/>
    <a:srgbClr val="EFEFEF"/>
    <a:srgbClr val="F9F9F9"/>
    <a:srgbClr val="F0F0F0"/>
    <a:srgbClr val="FDFDFD"/>
    <a:srgbClr val="FAFAFA"/>
    <a:srgbClr val="F8F8F8"/>
    <a:srgbClr val="4C576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1" autoAdjust="0"/>
    <p:restoredTop sz="93539" autoAdjust="0"/>
  </p:normalViewPr>
  <p:slideViewPr>
    <p:cSldViewPr snapToGrid="0">
      <p:cViewPr>
        <p:scale>
          <a:sx n="25" d="100"/>
          <a:sy n="25" d="100"/>
        </p:scale>
        <p:origin x="131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9D165B32-000D-48C0-9260-32CDA715DE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101" y="5336923"/>
            <a:ext cx="14878050" cy="8391525"/>
          </a:xfrm>
          <a:custGeom>
            <a:avLst/>
            <a:gdLst>
              <a:gd name="connsiteX0" fmla="*/ 8239126 w 14878050"/>
              <a:gd name="connsiteY0" fmla="*/ 0 h 8391525"/>
              <a:gd name="connsiteX1" fmla="*/ 14878050 w 14878050"/>
              <a:gd name="connsiteY1" fmla="*/ 0 h 8391525"/>
              <a:gd name="connsiteX2" fmla="*/ 6953251 w 14878050"/>
              <a:gd name="connsiteY2" fmla="*/ 8382000 h 8391525"/>
              <a:gd name="connsiteX3" fmla="*/ 0 w 14878050"/>
              <a:gd name="connsiteY3" fmla="*/ 8391525 h 839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78050" h="8391525">
                <a:moveTo>
                  <a:pt x="8239126" y="0"/>
                </a:moveTo>
                <a:lnTo>
                  <a:pt x="14878050" y="0"/>
                </a:lnTo>
                <a:lnTo>
                  <a:pt x="6953251" y="8382000"/>
                </a:lnTo>
                <a:lnTo>
                  <a:pt x="0" y="8391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6A12D4A7-1E88-4483-858F-A035C75E3C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38100"/>
            <a:ext cx="12763500" cy="12763500"/>
          </a:xfrm>
          <a:custGeom>
            <a:avLst/>
            <a:gdLst>
              <a:gd name="connsiteX0" fmla="*/ 8810625 w 12763500"/>
              <a:gd name="connsiteY0" fmla="*/ 0 h 12763500"/>
              <a:gd name="connsiteX1" fmla="*/ 12763500 w 12763500"/>
              <a:gd name="connsiteY1" fmla="*/ 19050 h 12763500"/>
              <a:gd name="connsiteX2" fmla="*/ 0 w 12763500"/>
              <a:gd name="connsiteY2" fmla="*/ 12763500 h 12763500"/>
              <a:gd name="connsiteX3" fmla="*/ 0 w 12763500"/>
              <a:gd name="connsiteY3" fmla="*/ 8791575 h 127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0" h="12763500">
                <a:moveTo>
                  <a:pt x="8810625" y="0"/>
                </a:moveTo>
                <a:lnTo>
                  <a:pt x="12763500" y="19050"/>
                </a:lnTo>
                <a:lnTo>
                  <a:pt x="0" y="12763500"/>
                </a:lnTo>
                <a:lnTo>
                  <a:pt x="0" y="87915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D9D32F07-DA55-4FC7-92DE-0BB90B2C1E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43850" cy="7943850"/>
          </a:xfrm>
          <a:custGeom>
            <a:avLst/>
            <a:gdLst>
              <a:gd name="connsiteX0" fmla="*/ 3971925 w 7943850"/>
              <a:gd name="connsiteY0" fmla="*/ 0 h 7943850"/>
              <a:gd name="connsiteX1" fmla="*/ 7943850 w 7943850"/>
              <a:gd name="connsiteY1" fmla="*/ 0 h 7943850"/>
              <a:gd name="connsiteX2" fmla="*/ 0 w 7943850"/>
              <a:gd name="connsiteY2" fmla="*/ 7943850 h 7943850"/>
              <a:gd name="connsiteX3" fmla="*/ 0 w 7943850"/>
              <a:gd name="connsiteY3" fmla="*/ 3971925 h 794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3850" h="7943850">
                <a:moveTo>
                  <a:pt x="3971925" y="0"/>
                </a:moveTo>
                <a:lnTo>
                  <a:pt x="7943850" y="0"/>
                </a:lnTo>
                <a:lnTo>
                  <a:pt x="0" y="7943850"/>
                </a:lnTo>
                <a:lnTo>
                  <a:pt x="0" y="3971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7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9F1EAAAF-EC68-44E8-8164-7C79AE775E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6000750"/>
          </a:xfrm>
          <a:custGeom>
            <a:avLst/>
            <a:gdLst>
              <a:gd name="connsiteX0" fmla="*/ 0 w 24384000"/>
              <a:gd name="connsiteY0" fmla="*/ 0 h 6000750"/>
              <a:gd name="connsiteX1" fmla="*/ 24384000 w 24384000"/>
              <a:gd name="connsiteY1" fmla="*/ 0 h 6000750"/>
              <a:gd name="connsiteX2" fmla="*/ 24384000 w 24384000"/>
              <a:gd name="connsiteY2" fmla="*/ 6000750 h 6000750"/>
              <a:gd name="connsiteX3" fmla="*/ 0 w 24384000"/>
              <a:gd name="connsiteY3" fmla="*/ 6000750 h 600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000750">
                <a:moveTo>
                  <a:pt x="0" y="0"/>
                </a:moveTo>
                <a:lnTo>
                  <a:pt x="24384000" y="0"/>
                </a:lnTo>
                <a:lnTo>
                  <a:pt x="24384000" y="6000750"/>
                </a:lnTo>
                <a:lnTo>
                  <a:pt x="0" y="600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A0687127-06AB-4895-ACEA-DE0EE93BD7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79315" y="3930302"/>
            <a:ext cx="3174786" cy="3174786"/>
          </a:xfrm>
          <a:custGeom>
            <a:avLst/>
            <a:gdLst>
              <a:gd name="connsiteX0" fmla="*/ 1587393 w 3174786"/>
              <a:gd name="connsiteY0" fmla="*/ 0 h 3174786"/>
              <a:gd name="connsiteX1" fmla="*/ 3174786 w 3174786"/>
              <a:gd name="connsiteY1" fmla="*/ 1587393 h 3174786"/>
              <a:gd name="connsiteX2" fmla="*/ 1587393 w 3174786"/>
              <a:gd name="connsiteY2" fmla="*/ 3174786 h 3174786"/>
              <a:gd name="connsiteX3" fmla="*/ 0 w 3174786"/>
              <a:gd name="connsiteY3" fmla="*/ 1587393 h 3174786"/>
              <a:gd name="connsiteX4" fmla="*/ 1587393 w 3174786"/>
              <a:gd name="connsiteY4" fmla="*/ 0 h 317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4786" h="3174786">
                <a:moveTo>
                  <a:pt x="1587393" y="0"/>
                </a:moveTo>
                <a:cubicBezTo>
                  <a:pt x="2464086" y="0"/>
                  <a:pt x="3174786" y="710700"/>
                  <a:pt x="3174786" y="1587393"/>
                </a:cubicBezTo>
                <a:cubicBezTo>
                  <a:pt x="3174786" y="2464086"/>
                  <a:pt x="2464086" y="3174786"/>
                  <a:pt x="1587393" y="3174786"/>
                </a:cubicBezTo>
                <a:cubicBezTo>
                  <a:pt x="710700" y="3174786"/>
                  <a:pt x="0" y="2464086"/>
                  <a:pt x="0" y="1587393"/>
                </a:cubicBezTo>
                <a:cubicBezTo>
                  <a:pt x="0" y="710700"/>
                  <a:pt x="710700" y="0"/>
                  <a:pt x="15873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CB4FB66-1185-47EC-AF17-03A802C8BC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26000" y="0"/>
            <a:ext cx="5524500" cy="13716000"/>
          </a:xfrm>
          <a:custGeom>
            <a:avLst/>
            <a:gdLst>
              <a:gd name="connsiteX0" fmla="*/ 1381124 w 5524500"/>
              <a:gd name="connsiteY0" fmla="*/ 0 h 13716000"/>
              <a:gd name="connsiteX1" fmla="*/ 5524500 w 5524500"/>
              <a:gd name="connsiteY1" fmla="*/ 0 h 13716000"/>
              <a:gd name="connsiteX2" fmla="*/ 4143376 w 5524500"/>
              <a:gd name="connsiteY2" fmla="*/ 6858001 h 13716000"/>
              <a:gd name="connsiteX3" fmla="*/ 5524500 w 5524500"/>
              <a:gd name="connsiteY3" fmla="*/ 13716000 h 13716000"/>
              <a:gd name="connsiteX4" fmla="*/ 1381124 w 5524500"/>
              <a:gd name="connsiteY4" fmla="*/ 13716000 h 13716000"/>
              <a:gd name="connsiteX5" fmla="*/ 0 w 5524500"/>
              <a:gd name="connsiteY5" fmla="*/ 6858001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4500" h="13716000">
                <a:moveTo>
                  <a:pt x="1381124" y="0"/>
                </a:moveTo>
                <a:lnTo>
                  <a:pt x="5524500" y="0"/>
                </a:lnTo>
                <a:lnTo>
                  <a:pt x="4143376" y="6858001"/>
                </a:lnTo>
                <a:lnTo>
                  <a:pt x="5524500" y="13716000"/>
                </a:lnTo>
                <a:lnTo>
                  <a:pt x="1381124" y="13716000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C88BD80D-6F67-44BD-BA6A-F1D4FCAD25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8386" y="0"/>
            <a:ext cx="5524503" cy="13716000"/>
          </a:xfrm>
          <a:custGeom>
            <a:avLst/>
            <a:gdLst>
              <a:gd name="connsiteX0" fmla="*/ 1381126 w 5524503"/>
              <a:gd name="connsiteY0" fmla="*/ 0 h 13716000"/>
              <a:gd name="connsiteX1" fmla="*/ 5524503 w 5524503"/>
              <a:gd name="connsiteY1" fmla="*/ 0 h 13716000"/>
              <a:gd name="connsiteX2" fmla="*/ 4143377 w 5524503"/>
              <a:gd name="connsiteY2" fmla="*/ 6858000 h 13716000"/>
              <a:gd name="connsiteX3" fmla="*/ 4143375 w 5524503"/>
              <a:gd name="connsiteY3" fmla="*/ 6858000 h 13716000"/>
              <a:gd name="connsiteX4" fmla="*/ 5524501 w 5524503"/>
              <a:gd name="connsiteY4" fmla="*/ 13716000 h 13716000"/>
              <a:gd name="connsiteX5" fmla="*/ 1381125 w 5524503"/>
              <a:gd name="connsiteY5" fmla="*/ 13716000 h 13716000"/>
              <a:gd name="connsiteX6" fmla="*/ 0 w 5524503"/>
              <a:gd name="connsiteY6" fmla="*/ 6858000 h 13716000"/>
              <a:gd name="connsiteX7" fmla="*/ 1 w 5524503"/>
              <a:gd name="connsiteY7" fmla="*/ 6858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3" h="13716000">
                <a:moveTo>
                  <a:pt x="1381126" y="0"/>
                </a:moveTo>
                <a:lnTo>
                  <a:pt x="5524503" y="0"/>
                </a:lnTo>
                <a:lnTo>
                  <a:pt x="4143377" y="6858000"/>
                </a:lnTo>
                <a:lnTo>
                  <a:pt x="4143375" y="6858000"/>
                </a:lnTo>
                <a:lnTo>
                  <a:pt x="5524501" y="13716000"/>
                </a:lnTo>
                <a:lnTo>
                  <a:pt x="1381125" y="1371600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5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81C45625-8BD3-4CD3-9775-F26E6E5470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54864" y="0"/>
            <a:ext cx="9429136" cy="13716000"/>
          </a:xfrm>
          <a:custGeom>
            <a:avLst/>
            <a:gdLst>
              <a:gd name="connsiteX0" fmla="*/ 0 w 9429136"/>
              <a:gd name="connsiteY0" fmla="*/ 0 h 13716000"/>
              <a:gd name="connsiteX1" fmla="*/ 9429136 w 9429136"/>
              <a:gd name="connsiteY1" fmla="*/ 0 h 13716000"/>
              <a:gd name="connsiteX2" fmla="*/ 9429136 w 9429136"/>
              <a:gd name="connsiteY2" fmla="*/ 13716000 h 13716000"/>
              <a:gd name="connsiteX3" fmla="*/ 0 w 942913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136" h="13716000">
                <a:moveTo>
                  <a:pt x="0" y="0"/>
                </a:moveTo>
                <a:lnTo>
                  <a:pt x="9429136" y="0"/>
                </a:lnTo>
                <a:lnTo>
                  <a:pt x="942913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8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47B95E4C-2B2F-42C1-B798-C367C8C3E0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7886700"/>
          </a:xfrm>
          <a:custGeom>
            <a:avLst/>
            <a:gdLst>
              <a:gd name="connsiteX0" fmla="*/ 0 w 24384000"/>
              <a:gd name="connsiteY0" fmla="*/ 0 h 7886700"/>
              <a:gd name="connsiteX1" fmla="*/ 24384000 w 24384000"/>
              <a:gd name="connsiteY1" fmla="*/ 0 h 7886700"/>
              <a:gd name="connsiteX2" fmla="*/ 24384000 w 24384000"/>
              <a:gd name="connsiteY2" fmla="*/ 7886700 h 7886700"/>
              <a:gd name="connsiteX3" fmla="*/ 0 w 24384000"/>
              <a:gd name="connsiteY3" fmla="*/ 7886700 h 788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7886700">
                <a:moveTo>
                  <a:pt x="0" y="0"/>
                </a:moveTo>
                <a:lnTo>
                  <a:pt x="24384000" y="0"/>
                </a:lnTo>
                <a:lnTo>
                  <a:pt x="24384000" y="7886700"/>
                </a:lnTo>
                <a:lnTo>
                  <a:pt x="0" y="7886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7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C1CC8AA6-FA2F-46B0-9E94-E2B053929B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288594"/>
            <a:ext cx="24383998" cy="5427406"/>
          </a:xfrm>
          <a:custGeom>
            <a:avLst/>
            <a:gdLst>
              <a:gd name="connsiteX0" fmla="*/ 0 w 24383998"/>
              <a:gd name="connsiteY0" fmla="*/ 0 h 5427406"/>
              <a:gd name="connsiteX1" fmla="*/ 24383998 w 24383998"/>
              <a:gd name="connsiteY1" fmla="*/ 0 h 5427406"/>
              <a:gd name="connsiteX2" fmla="*/ 24383998 w 24383998"/>
              <a:gd name="connsiteY2" fmla="*/ 5427406 h 5427406"/>
              <a:gd name="connsiteX3" fmla="*/ 0 w 24383998"/>
              <a:gd name="connsiteY3" fmla="*/ 5427406 h 542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8" h="5427406">
                <a:moveTo>
                  <a:pt x="0" y="0"/>
                </a:moveTo>
                <a:lnTo>
                  <a:pt x="24383998" y="0"/>
                </a:lnTo>
                <a:lnTo>
                  <a:pt x="24383998" y="5427406"/>
                </a:lnTo>
                <a:lnTo>
                  <a:pt x="0" y="54274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F70537BC-ED46-4CA4-A374-5155C2098D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38854" y="6373911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2C784979-DF20-4AD5-80BD-DE333A16DA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55198" y="6373911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A3C1E134-6E1E-4240-9634-1CAFBF27CA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591930" y="6373911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DDD2547A-A7D3-4387-B7F0-7F000AA9BF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28661" y="6373911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4CB77565-A24F-49CA-9A07-5A60E4C8E5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65392" y="6373911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AE4EF19C-75E6-4711-988C-1104526F5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02123" y="6373911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3B4C1F38-D62C-4FE1-8C3F-590DCBA25C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38854" y="9033724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B26E87BE-6C8F-4B5D-A324-1A7AFDBEE02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455198" y="9033724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01758BE-623B-4EE3-B92A-BB1481AD1A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591930" y="9033724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图片占位符 36">
            <a:extLst>
              <a:ext uri="{FF2B5EF4-FFF2-40B4-BE49-F238E27FC236}">
                <a16:creationId xmlns:a16="http://schemas.microsoft.com/office/drawing/2014/main" id="{497C35C7-21A7-4C7F-B969-35C969C645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728661" y="9033724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图片占位符 37">
            <a:extLst>
              <a:ext uri="{FF2B5EF4-FFF2-40B4-BE49-F238E27FC236}">
                <a16:creationId xmlns:a16="http://schemas.microsoft.com/office/drawing/2014/main" id="{A4D1A87F-51CE-4C20-8C19-BBE3A83B05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65392" y="9033724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9" name="图片占位符 38">
            <a:extLst>
              <a:ext uri="{FF2B5EF4-FFF2-40B4-BE49-F238E27FC236}">
                <a16:creationId xmlns:a16="http://schemas.microsoft.com/office/drawing/2014/main" id="{70F990D7-F045-4612-8875-902F1636FEE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02123" y="9033724"/>
            <a:ext cx="1665000" cy="1451250"/>
          </a:xfrm>
          <a:custGeom>
            <a:avLst/>
            <a:gdLst>
              <a:gd name="connsiteX0" fmla="*/ 0 w 1665000"/>
              <a:gd name="connsiteY0" fmla="*/ 0 h 1451250"/>
              <a:gd name="connsiteX1" fmla="*/ 1665000 w 1665000"/>
              <a:gd name="connsiteY1" fmla="*/ 0 h 1451250"/>
              <a:gd name="connsiteX2" fmla="*/ 1665000 w 1665000"/>
              <a:gd name="connsiteY2" fmla="*/ 1451250 h 1451250"/>
              <a:gd name="connsiteX3" fmla="*/ 0 w 1665000"/>
              <a:gd name="connsiteY3" fmla="*/ 1451250 h 14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000" h="1451250">
                <a:moveTo>
                  <a:pt x="0" y="0"/>
                </a:moveTo>
                <a:lnTo>
                  <a:pt x="1665000" y="0"/>
                </a:lnTo>
                <a:lnTo>
                  <a:pt x="1665000" y="1451250"/>
                </a:lnTo>
                <a:lnTo>
                  <a:pt x="0" y="1451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55AD7B5B-2420-47CE-8FEC-B8BE250553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24550"/>
            <a:ext cx="24383998" cy="7791450"/>
          </a:xfrm>
          <a:custGeom>
            <a:avLst/>
            <a:gdLst>
              <a:gd name="connsiteX0" fmla="*/ 0 w 24383998"/>
              <a:gd name="connsiteY0" fmla="*/ 0 h 7791450"/>
              <a:gd name="connsiteX1" fmla="*/ 24383998 w 24383998"/>
              <a:gd name="connsiteY1" fmla="*/ 0 h 7791450"/>
              <a:gd name="connsiteX2" fmla="*/ 24383998 w 24383998"/>
              <a:gd name="connsiteY2" fmla="*/ 7791450 h 7791450"/>
              <a:gd name="connsiteX3" fmla="*/ 0 w 24383998"/>
              <a:gd name="connsiteY3" fmla="*/ 7791450 h 779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8" h="7791450">
                <a:moveTo>
                  <a:pt x="0" y="0"/>
                </a:moveTo>
                <a:lnTo>
                  <a:pt x="24383998" y="0"/>
                </a:lnTo>
                <a:lnTo>
                  <a:pt x="24383998" y="7791450"/>
                </a:lnTo>
                <a:lnTo>
                  <a:pt x="0" y="7791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0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98946956-C4CD-4B44-81AB-586327FD34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1131826"/>
          </a:xfrm>
          <a:custGeom>
            <a:avLst/>
            <a:gdLst>
              <a:gd name="connsiteX0" fmla="*/ 0 w 24384000"/>
              <a:gd name="connsiteY0" fmla="*/ 0 h 11131826"/>
              <a:gd name="connsiteX1" fmla="*/ 24384000 w 24384000"/>
              <a:gd name="connsiteY1" fmla="*/ 0 h 11131826"/>
              <a:gd name="connsiteX2" fmla="*/ 24384000 w 24384000"/>
              <a:gd name="connsiteY2" fmla="*/ 11131826 h 11131826"/>
              <a:gd name="connsiteX3" fmla="*/ 0 w 24384000"/>
              <a:gd name="connsiteY3" fmla="*/ 11131826 h 11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1131826">
                <a:moveTo>
                  <a:pt x="0" y="0"/>
                </a:moveTo>
                <a:lnTo>
                  <a:pt x="24384000" y="0"/>
                </a:lnTo>
                <a:lnTo>
                  <a:pt x="24384000" y="11131826"/>
                </a:lnTo>
                <a:lnTo>
                  <a:pt x="0" y="111318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A12012EB-532C-412E-A4E5-30CB52D372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DF44BB59-AE4C-4801-9BA7-360E6214BA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5670" y="5124320"/>
            <a:ext cx="11787580" cy="6324730"/>
          </a:xfrm>
          <a:custGeom>
            <a:avLst/>
            <a:gdLst>
              <a:gd name="connsiteX0" fmla="*/ 0 w 11787580"/>
              <a:gd name="connsiteY0" fmla="*/ 0 h 6324730"/>
              <a:gd name="connsiteX1" fmla="*/ 11787580 w 11787580"/>
              <a:gd name="connsiteY1" fmla="*/ 0 h 6324730"/>
              <a:gd name="connsiteX2" fmla="*/ 11787580 w 11787580"/>
              <a:gd name="connsiteY2" fmla="*/ 6324730 h 6324730"/>
              <a:gd name="connsiteX3" fmla="*/ 0 w 11787580"/>
              <a:gd name="connsiteY3" fmla="*/ 6324730 h 632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7580" h="6324730">
                <a:moveTo>
                  <a:pt x="0" y="0"/>
                </a:moveTo>
                <a:lnTo>
                  <a:pt x="11787580" y="0"/>
                </a:lnTo>
                <a:lnTo>
                  <a:pt x="11787580" y="6324730"/>
                </a:lnTo>
                <a:lnTo>
                  <a:pt x="0" y="63247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50FEDD5D-4727-4B6E-87C7-F9C6FCBBF7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41526" y="0"/>
            <a:ext cx="6924114" cy="13716000"/>
          </a:xfrm>
          <a:custGeom>
            <a:avLst/>
            <a:gdLst>
              <a:gd name="connsiteX0" fmla="*/ 3688670 w 6924114"/>
              <a:gd name="connsiteY0" fmla="*/ 0 h 13716000"/>
              <a:gd name="connsiteX1" fmla="*/ 6924114 w 6924114"/>
              <a:gd name="connsiteY1" fmla="*/ 0 h 13716000"/>
              <a:gd name="connsiteX2" fmla="*/ 3271838 w 6924114"/>
              <a:gd name="connsiteY2" fmla="*/ 13716000 h 13716000"/>
              <a:gd name="connsiteX3" fmla="*/ 0 w 6924114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114" h="13716000">
                <a:moveTo>
                  <a:pt x="3688670" y="0"/>
                </a:moveTo>
                <a:lnTo>
                  <a:pt x="6924114" y="0"/>
                </a:lnTo>
                <a:lnTo>
                  <a:pt x="3271838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D11E886C-E04A-4CD6-840D-A57C4758EA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62578" y="0"/>
            <a:ext cx="6924115" cy="13716000"/>
          </a:xfrm>
          <a:custGeom>
            <a:avLst/>
            <a:gdLst>
              <a:gd name="connsiteX0" fmla="*/ 3688671 w 6924115"/>
              <a:gd name="connsiteY0" fmla="*/ 0 h 13716000"/>
              <a:gd name="connsiteX1" fmla="*/ 6924115 w 6924115"/>
              <a:gd name="connsiteY1" fmla="*/ 0 h 13716000"/>
              <a:gd name="connsiteX2" fmla="*/ 3271839 w 6924115"/>
              <a:gd name="connsiteY2" fmla="*/ 13716000 h 13716000"/>
              <a:gd name="connsiteX3" fmla="*/ 0 w 6924115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115" h="13716000">
                <a:moveTo>
                  <a:pt x="3688671" y="0"/>
                </a:moveTo>
                <a:lnTo>
                  <a:pt x="6924115" y="0"/>
                </a:lnTo>
                <a:lnTo>
                  <a:pt x="3271839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1A0C6E1D-ACBC-4CEF-971A-17141ACF2E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283628" y="0"/>
            <a:ext cx="6924116" cy="13716000"/>
          </a:xfrm>
          <a:custGeom>
            <a:avLst/>
            <a:gdLst>
              <a:gd name="connsiteX0" fmla="*/ 3688670 w 6924116"/>
              <a:gd name="connsiteY0" fmla="*/ 0 h 13716000"/>
              <a:gd name="connsiteX1" fmla="*/ 6924116 w 6924116"/>
              <a:gd name="connsiteY1" fmla="*/ 0 h 13716000"/>
              <a:gd name="connsiteX2" fmla="*/ 3271838 w 6924116"/>
              <a:gd name="connsiteY2" fmla="*/ 13716000 h 13716000"/>
              <a:gd name="connsiteX3" fmla="*/ 0 w 692411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116" h="13716000">
                <a:moveTo>
                  <a:pt x="3688670" y="0"/>
                </a:moveTo>
                <a:lnTo>
                  <a:pt x="6924116" y="0"/>
                </a:lnTo>
                <a:lnTo>
                  <a:pt x="3271838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3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FA54791B-CF2C-4405-A8C5-A9CF7A157A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0850" y="5292596"/>
            <a:ext cx="3414346" cy="3266735"/>
          </a:xfrm>
          <a:custGeom>
            <a:avLst/>
            <a:gdLst>
              <a:gd name="connsiteX0" fmla="*/ 0 w 3414346"/>
              <a:gd name="connsiteY0" fmla="*/ 0 h 3266735"/>
              <a:gd name="connsiteX1" fmla="*/ 3414346 w 3414346"/>
              <a:gd name="connsiteY1" fmla="*/ 0 h 3266735"/>
              <a:gd name="connsiteX2" fmla="*/ 3414346 w 3414346"/>
              <a:gd name="connsiteY2" fmla="*/ 3266735 h 3266735"/>
              <a:gd name="connsiteX3" fmla="*/ 0 w 3414346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6" h="3266735">
                <a:moveTo>
                  <a:pt x="0" y="0"/>
                </a:moveTo>
                <a:lnTo>
                  <a:pt x="3414346" y="0"/>
                </a:lnTo>
                <a:lnTo>
                  <a:pt x="3414346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图片占位符 36">
            <a:extLst>
              <a:ext uri="{FF2B5EF4-FFF2-40B4-BE49-F238E27FC236}">
                <a16:creationId xmlns:a16="http://schemas.microsoft.com/office/drawing/2014/main" id="{ADC5A39D-EC49-404D-B6FD-76CE635E86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02604" y="8854946"/>
            <a:ext cx="3414344" cy="3266735"/>
          </a:xfrm>
          <a:custGeom>
            <a:avLst/>
            <a:gdLst>
              <a:gd name="connsiteX0" fmla="*/ 0 w 3414344"/>
              <a:gd name="connsiteY0" fmla="*/ 0 h 3266735"/>
              <a:gd name="connsiteX1" fmla="*/ 3414344 w 3414344"/>
              <a:gd name="connsiteY1" fmla="*/ 0 h 3266735"/>
              <a:gd name="connsiteX2" fmla="*/ 3414344 w 3414344"/>
              <a:gd name="connsiteY2" fmla="*/ 3266735 h 3266735"/>
              <a:gd name="connsiteX3" fmla="*/ 0 w 3414344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4" h="3266735">
                <a:moveTo>
                  <a:pt x="0" y="0"/>
                </a:moveTo>
                <a:lnTo>
                  <a:pt x="3414344" y="0"/>
                </a:lnTo>
                <a:lnTo>
                  <a:pt x="3414344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B38B005E-F70C-4A32-9949-DF1EF8CFDD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8788" y="5292596"/>
            <a:ext cx="3414346" cy="3266735"/>
          </a:xfrm>
          <a:custGeom>
            <a:avLst/>
            <a:gdLst>
              <a:gd name="connsiteX0" fmla="*/ 0 w 3414346"/>
              <a:gd name="connsiteY0" fmla="*/ 0 h 3266735"/>
              <a:gd name="connsiteX1" fmla="*/ 3414346 w 3414346"/>
              <a:gd name="connsiteY1" fmla="*/ 0 h 3266735"/>
              <a:gd name="connsiteX2" fmla="*/ 3414346 w 3414346"/>
              <a:gd name="connsiteY2" fmla="*/ 3266735 h 3266735"/>
              <a:gd name="connsiteX3" fmla="*/ 0 w 3414346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6" h="3266735">
                <a:moveTo>
                  <a:pt x="0" y="0"/>
                </a:moveTo>
                <a:lnTo>
                  <a:pt x="3414346" y="0"/>
                </a:lnTo>
                <a:lnTo>
                  <a:pt x="3414346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4C0263DD-0CBE-48C2-ADB0-4B80772FD6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46727" y="5292596"/>
            <a:ext cx="3414346" cy="3266735"/>
          </a:xfrm>
          <a:custGeom>
            <a:avLst/>
            <a:gdLst>
              <a:gd name="connsiteX0" fmla="*/ 0 w 3414346"/>
              <a:gd name="connsiteY0" fmla="*/ 0 h 3266735"/>
              <a:gd name="connsiteX1" fmla="*/ 3414346 w 3414346"/>
              <a:gd name="connsiteY1" fmla="*/ 0 h 3266735"/>
              <a:gd name="connsiteX2" fmla="*/ 3414346 w 3414346"/>
              <a:gd name="connsiteY2" fmla="*/ 3266735 h 3266735"/>
              <a:gd name="connsiteX3" fmla="*/ 0 w 3414346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6" h="3266735">
                <a:moveTo>
                  <a:pt x="0" y="0"/>
                </a:moveTo>
                <a:lnTo>
                  <a:pt x="3414346" y="0"/>
                </a:lnTo>
                <a:lnTo>
                  <a:pt x="3414346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3AC166C-DCA1-4AB1-B0CC-85F7B77A2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174666" y="5292596"/>
            <a:ext cx="3414347" cy="3266735"/>
          </a:xfrm>
          <a:custGeom>
            <a:avLst/>
            <a:gdLst>
              <a:gd name="connsiteX0" fmla="*/ 0 w 3414347"/>
              <a:gd name="connsiteY0" fmla="*/ 0 h 3266735"/>
              <a:gd name="connsiteX1" fmla="*/ 3414347 w 3414347"/>
              <a:gd name="connsiteY1" fmla="*/ 0 h 3266735"/>
              <a:gd name="connsiteX2" fmla="*/ 3414347 w 3414347"/>
              <a:gd name="connsiteY2" fmla="*/ 3266735 h 3266735"/>
              <a:gd name="connsiteX3" fmla="*/ 0 w 3414347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7" h="3266735">
                <a:moveTo>
                  <a:pt x="0" y="0"/>
                </a:moveTo>
                <a:lnTo>
                  <a:pt x="3414347" y="0"/>
                </a:lnTo>
                <a:lnTo>
                  <a:pt x="3414347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39F5CA12-04C8-4C81-A5C2-BA6E6217F5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902604" y="5292596"/>
            <a:ext cx="3414344" cy="3266735"/>
          </a:xfrm>
          <a:custGeom>
            <a:avLst/>
            <a:gdLst>
              <a:gd name="connsiteX0" fmla="*/ 0 w 3414344"/>
              <a:gd name="connsiteY0" fmla="*/ 0 h 3266735"/>
              <a:gd name="connsiteX1" fmla="*/ 3414344 w 3414344"/>
              <a:gd name="connsiteY1" fmla="*/ 0 h 3266735"/>
              <a:gd name="connsiteX2" fmla="*/ 3414344 w 3414344"/>
              <a:gd name="connsiteY2" fmla="*/ 3266735 h 3266735"/>
              <a:gd name="connsiteX3" fmla="*/ 0 w 3414344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4" h="3266735">
                <a:moveTo>
                  <a:pt x="0" y="0"/>
                </a:moveTo>
                <a:lnTo>
                  <a:pt x="3414344" y="0"/>
                </a:lnTo>
                <a:lnTo>
                  <a:pt x="3414344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74BD159F-E85F-487D-9FA1-5A944EE022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0850" y="8854946"/>
            <a:ext cx="3414346" cy="3266735"/>
          </a:xfrm>
          <a:custGeom>
            <a:avLst/>
            <a:gdLst>
              <a:gd name="connsiteX0" fmla="*/ 0 w 3414346"/>
              <a:gd name="connsiteY0" fmla="*/ 0 h 3266735"/>
              <a:gd name="connsiteX1" fmla="*/ 3414346 w 3414346"/>
              <a:gd name="connsiteY1" fmla="*/ 0 h 3266735"/>
              <a:gd name="connsiteX2" fmla="*/ 3414346 w 3414346"/>
              <a:gd name="connsiteY2" fmla="*/ 3266735 h 3266735"/>
              <a:gd name="connsiteX3" fmla="*/ 0 w 3414346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6" h="3266735">
                <a:moveTo>
                  <a:pt x="0" y="0"/>
                </a:moveTo>
                <a:lnTo>
                  <a:pt x="3414346" y="0"/>
                </a:lnTo>
                <a:lnTo>
                  <a:pt x="3414346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C5A1CD34-06BD-4F1B-BA47-8F57FF5FD9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18788" y="8854946"/>
            <a:ext cx="3414346" cy="3266735"/>
          </a:xfrm>
          <a:custGeom>
            <a:avLst/>
            <a:gdLst>
              <a:gd name="connsiteX0" fmla="*/ 0 w 3414346"/>
              <a:gd name="connsiteY0" fmla="*/ 0 h 3266735"/>
              <a:gd name="connsiteX1" fmla="*/ 3414346 w 3414346"/>
              <a:gd name="connsiteY1" fmla="*/ 0 h 3266735"/>
              <a:gd name="connsiteX2" fmla="*/ 3414346 w 3414346"/>
              <a:gd name="connsiteY2" fmla="*/ 3266735 h 3266735"/>
              <a:gd name="connsiteX3" fmla="*/ 0 w 3414346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6" h="3266735">
                <a:moveTo>
                  <a:pt x="0" y="0"/>
                </a:moveTo>
                <a:lnTo>
                  <a:pt x="3414346" y="0"/>
                </a:lnTo>
                <a:lnTo>
                  <a:pt x="3414346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784524F3-5E39-4289-9249-7AD4552D45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446728" y="8854946"/>
            <a:ext cx="3408483" cy="3266735"/>
          </a:xfrm>
          <a:custGeom>
            <a:avLst/>
            <a:gdLst>
              <a:gd name="connsiteX0" fmla="*/ 0 w 3408483"/>
              <a:gd name="connsiteY0" fmla="*/ 0 h 3266735"/>
              <a:gd name="connsiteX1" fmla="*/ 3408483 w 3408483"/>
              <a:gd name="connsiteY1" fmla="*/ 0 h 3266735"/>
              <a:gd name="connsiteX2" fmla="*/ 3408483 w 3408483"/>
              <a:gd name="connsiteY2" fmla="*/ 3266735 h 3266735"/>
              <a:gd name="connsiteX3" fmla="*/ 0 w 3408483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8483" h="3266735">
                <a:moveTo>
                  <a:pt x="0" y="0"/>
                </a:moveTo>
                <a:lnTo>
                  <a:pt x="3408483" y="0"/>
                </a:lnTo>
                <a:lnTo>
                  <a:pt x="3408483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0C20141A-2E8F-4872-82E0-CEA06B003B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174666" y="8854946"/>
            <a:ext cx="3414347" cy="3266735"/>
          </a:xfrm>
          <a:custGeom>
            <a:avLst/>
            <a:gdLst>
              <a:gd name="connsiteX0" fmla="*/ 0 w 3414347"/>
              <a:gd name="connsiteY0" fmla="*/ 0 h 3266735"/>
              <a:gd name="connsiteX1" fmla="*/ 3414347 w 3414347"/>
              <a:gd name="connsiteY1" fmla="*/ 0 h 3266735"/>
              <a:gd name="connsiteX2" fmla="*/ 3414347 w 3414347"/>
              <a:gd name="connsiteY2" fmla="*/ 3266735 h 3266735"/>
              <a:gd name="connsiteX3" fmla="*/ 0 w 3414347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7" h="3266735">
                <a:moveTo>
                  <a:pt x="0" y="0"/>
                </a:moveTo>
                <a:lnTo>
                  <a:pt x="3414347" y="0"/>
                </a:lnTo>
                <a:lnTo>
                  <a:pt x="3414347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3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717AEF13-478E-41D5-9641-CDDA0CB698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0850" y="5292597"/>
            <a:ext cx="3414346" cy="3266735"/>
          </a:xfrm>
          <a:custGeom>
            <a:avLst/>
            <a:gdLst>
              <a:gd name="connsiteX0" fmla="*/ 0 w 3414346"/>
              <a:gd name="connsiteY0" fmla="*/ 0 h 3266735"/>
              <a:gd name="connsiteX1" fmla="*/ 3414346 w 3414346"/>
              <a:gd name="connsiteY1" fmla="*/ 0 h 3266735"/>
              <a:gd name="connsiteX2" fmla="*/ 3414346 w 3414346"/>
              <a:gd name="connsiteY2" fmla="*/ 3266735 h 3266735"/>
              <a:gd name="connsiteX3" fmla="*/ 0 w 3414346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6" h="3266735">
                <a:moveTo>
                  <a:pt x="0" y="0"/>
                </a:moveTo>
                <a:lnTo>
                  <a:pt x="3414346" y="0"/>
                </a:lnTo>
                <a:lnTo>
                  <a:pt x="3414346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6DB5751B-2308-4A4E-983B-C1340A988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90850" y="8854947"/>
            <a:ext cx="3414346" cy="3266735"/>
          </a:xfrm>
          <a:custGeom>
            <a:avLst/>
            <a:gdLst>
              <a:gd name="connsiteX0" fmla="*/ 0 w 3414346"/>
              <a:gd name="connsiteY0" fmla="*/ 0 h 3266735"/>
              <a:gd name="connsiteX1" fmla="*/ 3414346 w 3414346"/>
              <a:gd name="connsiteY1" fmla="*/ 0 h 3266735"/>
              <a:gd name="connsiteX2" fmla="*/ 3414346 w 3414346"/>
              <a:gd name="connsiteY2" fmla="*/ 3266735 h 3266735"/>
              <a:gd name="connsiteX3" fmla="*/ 0 w 3414346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6" h="3266735">
                <a:moveTo>
                  <a:pt x="0" y="0"/>
                </a:moveTo>
                <a:lnTo>
                  <a:pt x="3414346" y="0"/>
                </a:lnTo>
                <a:lnTo>
                  <a:pt x="3414346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050BFA52-47BC-4A92-952D-D7F5692473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8788" y="5292596"/>
            <a:ext cx="7142285" cy="6833506"/>
          </a:xfrm>
          <a:custGeom>
            <a:avLst/>
            <a:gdLst>
              <a:gd name="connsiteX0" fmla="*/ 0 w 7142285"/>
              <a:gd name="connsiteY0" fmla="*/ 0 h 6833506"/>
              <a:gd name="connsiteX1" fmla="*/ 7142285 w 7142285"/>
              <a:gd name="connsiteY1" fmla="*/ 0 h 6833506"/>
              <a:gd name="connsiteX2" fmla="*/ 7142285 w 7142285"/>
              <a:gd name="connsiteY2" fmla="*/ 6833506 h 6833506"/>
              <a:gd name="connsiteX3" fmla="*/ 0 w 7142285"/>
              <a:gd name="connsiteY3" fmla="*/ 6833506 h 683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2285" h="6833506">
                <a:moveTo>
                  <a:pt x="0" y="0"/>
                </a:moveTo>
                <a:lnTo>
                  <a:pt x="7142285" y="0"/>
                </a:lnTo>
                <a:lnTo>
                  <a:pt x="7142285" y="6833506"/>
                </a:lnTo>
                <a:lnTo>
                  <a:pt x="0" y="68335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B3050DD0-9E48-417B-83FD-B79F0B2E8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174665" y="5292596"/>
            <a:ext cx="3414347" cy="3266735"/>
          </a:xfrm>
          <a:custGeom>
            <a:avLst/>
            <a:gdLst>
              <a:gd name="connsiteX0" fmla="*/ 0 w 3414347"/>
              <a:gd name="connsiteY0" fmla="*/ 0 h 3266735"/>
              <a:gd name="connsiteX1" fmla="*/ 3414347 w 3414347"/>
              <a:gd name="connsiteY1" fmla="*/ 0 h 3266735"/>
              <a:gd name="connsiteX2" fmla="*/ 3414347 w 3414347"/>
              <a:gd name="connsiteY2" fmla="*/ 3266735 h 3266735"/>
              <a:gd name="connsiteX3" fmla="*/ 0 w 3414347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7" h="3266735">
                <a:moveTo>
                  <a:pt x="0" y="0"/>
                </a:moveTo>
                <a:lnTo>
                  <a:pt x="3414347" y="0"/>
                </a:lnTo>
                <a:lnTo>
                  <a:pt x="3414347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6FF47333-86EA-4B4C-A0A2-F03E77604D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174663" y="8854946"/>
            <a:ext cx="3414345" cy="3266735"/>
          </a:xfrm>
          <a:custGeom>
            <a:avLst/>
            <a:gdLst>
              <a:gd name="connsiteX0" fmla="*/ 0 w 3414345"/>
              <a:gd name="connsiteY0" fmla="*/ 0 h 3266735"/>
              <a:gd name="connsiteX1" fmla="*/ 3414345 w 3414345"/>
              <a:gd name="connsiteY1" fmla="*/ 0 h 3266735"/>
              <a:gd name="connsiteX2" fmla="*/ 3414345 w 3414345"/>
              <a:gd name="connsiteY2" fmla="*/ 3266735 h 3266735"/>
              <a:gd name="connsiteX3" fmla="*/ 0 w 3414345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5" h="3266735">
                <a:moveTo>
                  <a:pt x="0" y="0"/>
                </a:moveTo>
                <a:lnTo>
                  <a:pt x="3414345" y="0"/>
                </a:lnTo>
                <a:lnTo>
                  <a:pt x="3414345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B86C0F9-6998-48F9-B0EC-B3E3C4AEBC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902604" y="5292596"/>
            <a:ext cx="3414344" cy="6829085"/>
          </a:xfrm>
          <a:custGeom>
            <a:avLst/>
            <a:gdLst>
              <a:gd name="connsiteX0" fmla="*/ 0 w 3414344"/>
              <a:gd name="connsiteY0" fmla="*/ 0 h 6829085"/>
              <a:gd name="connsiteX1" fmla="*/ 3414344 w 3414344"/>
              <a:gd name="connsiteY1" fmla="*/ 0 h 6829085"/>
              <a:gd name="connsiteX2" fmla="*/ 3414344 w 3414344"/>
              <a:gd name="connsiteY2" fmla="*/ 6829085 h 6829085"/>
              <a:gd name="connsiteX3" fmla="*/ 0 w 3414344"/>
              <a:gd name="connsiteY3" fmla="*/ 6829085 h 682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344" h="6829085">
                <a:moveTo>
                  <a:pt x="0" y="0"/>
                </a:moveTo>
                <a:lnTo>
                  <a:pt x="3414344" y="0"/>
                </a:lnTo>
                <a:lnTo>
                  <a:pt x="3414344" y="6829085"/>
                </a:lnTo>
                <a:lnTo>
                  <a:pt x="0" y="68290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7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>
            <a:extLst>
              <a:ext uri="{FF2B5EF4-FFF2-40B4-BE49-F238E27FC236}">
                <a16:creationId xmlns:a16="http://schemas.microsoft.com/office/drawing/2014/main" id="{AF2DCCEE-0627-4129-9324-4D2292ADC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137916" y="5292596"/>
            <a:ext cx="4369536" cy="6673253"/>
          </a:xfrm>
          <a:custGeom>
            <a:avLst/>
            <a:gdLst>
              <a:gd name="connsiteX0" fmla="*/ 0 w 4369536"/>
              <a:gd name="connsiteY0" fmla="*/ 0 h 6673253"/>
              <a:gd name="connsiteX1" fmla="*/ 4369536 w 4369536"/>
              <a:gd name="connsiteY1" fmla="*/ 0 h 6673253"/>
              <a:gd name="connsiteX2" fmla="*/ 4369536 w 4369536"/>
              <a:gd name="connsiteY2" fmla="*/ 6673253 h 6673253"/>
              <a:gd name="connsiteX3" fmla="*/ 0 w 4369536"/>
              <a:gd name="connsiteY3" fmla="*/ 6673253 h 667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9536" h="6673253">
                <a:moveTo>
                  <a:pt x="0" y="0"/>
                </a:moveTo>
                <a:lnTo>
                  <a:pt x="4369536" y="0"/>
                </a:lnTo>
                <a:lnTo>
                  <a:pt x="4369536" y="6673253"/>
                </a:lnTo>
                <a:lnTo>
                  <a:pt x="0" y="66732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3F5C03C1-3490-4133-BFA7-D8F453939A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743881" y="7580293"/>
            <a:ext cx="2192651" cy="4385555"/>
          </a:xfrm>
          <a:custGeom>
            <a:avLst/>
            <a:gdLst>
              <a:gd name="connsiteX0" fmla="*/ 0 w 2192651"/>
              <a:gd name="connsiteY0" fmla="*/ 0 h 4385555"/>
              <a:gd name="connsiteX1" fmla="*/ 2192651 w 2192651"/>
              <a:gd name="connsiteY1" fmla="*/ 0 h 4385555"/>
              <a:gd name="connsiteX2" fmla="*/ 2192651 w 2192651"/>
              <a:gd name="connsiteY2" fmla="*/ 4385555 h 4385555"/>
              <a:gd name="connsiteX3" fmla="*/ 0 w 2192651"/>
              <a:gd name="connsiteY3" fmla="*/ 4385555 h 438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651" h="4385555">
                <a:moveTo>
                  <a:pt x="0" y="0"/>
                </a:moveTo>
                <a:lnTo>
                  <a:pt x="2192651" y="0"/>
                </a:lnTo>
                <a:lnTo>
                  <a:pt x="2192651" y="4385555"/>
                </a:lnTo>
                <a:lnTo>
                  <a:pt x="0" y="4385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1A76CDEB-F5DC-4AC2-B2BE-32040C7B268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743881" y="5292596"/>
            <a:ext cx="2192651" cy="2097858"/>
          </a:xfrm>
          <a:custGeom>
            <a:avLst/>
            <a:gdLst>
              <a:gd name="connsiteX0" fmla="*/ 0 w 2192651"/>
              <a:gd name="connsiteY0" fmla="*/ 0 h 2097858"/>
              <a:gd name="connsiteX1" fmla="*/ 2192651 w 2192651"/>
              <a:gd name="connsiteY1" fmla="*/ 0 h 2097858"/>
              <a:gd name="connsiteX2" fmla="*/ 2192651 w 2192651"/>
              <a:gd name="connsiteY2" fmla="*/ 2097858 h 2097858"/>
              <a:gd name="connsiteX3" fmla="*/ 0 w 2192651"/>
              <a:gd name="connsiteY3" fmla="*/ 2097858 h 209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651" h="2097858">
                <a:moveTo>
                  <a:pt x="0" y="0"/>
                </a:moveTo>
                <a:lnTo>
                  <a:pt x="2192651" y="0"/>
                </a:lnTo>
                <a:lnTo>
                  <a:pt x="2192651" y="2097858"/>
                </a:lnTo>
                <a:lnTo>
                  <a:pt x="0" y="2097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3844A9DB-1FF4-4BEB-A72E-F373218EE6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55809" y="9867991"/>
            <a:ext cx="4586689" cy="2097858"/>
          </a:xfrm>
          <a:custGeom>
            <a:avLst/>
            <a:gdLst>
              <a:gd name="connsiteX0" fmla="*/ 0 w 4586689"/>
              <a:gd name="connsiteY0" fmla="*/ 0 h 2097858"/>
              <a:gd name="connsiteX1" fmla="*/ 4586689 w 4586689"/>
              <a:gd name="connsiteY1" fmla="*/ 0 h 2097858"/>
              <a:gd name="connsiteX2" fmla="*/ 4586689 w 4586689"/>
              <a:gd name="connsiteY2" fmla="*/ 2097858 h 2097858"/>
              <a:gd name="connsiteX3" fmla="*/ 0 w 4586689"/>
              <a:gd name="connsiteY3" fmla="*/ 2097858 h 209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689" h="2097858">
                <a:moveTo>
                  <a:pt x="0" y="0"/>
                </a:moveTo>
                <a:lnTo>
                  <a:pt x="4586689" y="0"/>
                </a:lnTo>
                <a:lnTo>
                  <a:pt x="4586689" y="2097858"/>
                </a:lnTo>
                <a:lnTo>
                  <a:pt x="0" y="2097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484D5AB-CDAE-40FC-A385-E3FC7C5C12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55808" y="5292596"/>
            <a:ext cx="4586688" cy="4388395"/>
          </a:xfrm>
          <a:custGeom>
            <a:avLst/>
            <a:gdLst>
              <a:gd name="connsiteX0" fmla="*/ 0 w 4586688"/>
              <a:gd name="connsiteY0" fmla="*/ 0 h 4388395"/>
              <a:gd name="connsiteX1" fmla="*/ 4586688 w 4586688"/>
              <a:gd name="connsiteY1" fmla="*/ 0 h 4388395"/>
              <a:gd name="connsiteX2" fmla="*/ 4586688 w 4586688"/>
              <a:gd name="connsiteY2" fmla="*/ 4388395 h 4388395"/>
              <a:gd name="connsiteX3" fmla="*/ 0 w 4586688"/>
              <a:gd name="connsiteY3" fmla="*/ 4388395 h 438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688" h="4388395">
                <a:moveTo>
                  <a:pt x="0" y="0"/>
                </a:moveTo>
                <a:lnTo>
                  <a:pt x="4586688" y="0"/>
                </a:lnTo>
                <a:lnTo>
                  <a:pt x="4586688" y="4388395"/>
                </a:lnTo>
                <a:lnTo>
                  <a:pt x="0" y="43883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DD4BB7F1-66B8-4972-9DF6-A188B59A78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4888" y="5292597"/>
            <a:ext cx="4369534" cy="6673253"/>
          </a:xfrm>
          <a:custGeom>
            <a:avLst/>
            <a:gdLst>
              <a:gd name="connsiteX0" fmla="*/ 0 w 4369534"/>
              <a:gd name="connsiteY0" fmla="*/ 0 h 6673253"/>
              <a:gd name="connsiteX1" fmla="*/ 4369534 w 4369534"/>
              <a:gd name="connsiteY1" fmla="*/ 0 h 6673253"/>
              <a:gd name="connsiteX2" fmla="*/ 4369534 w 4369534"/>
              <a:gd name="connsiteY2" fmla="*/ 6673253 h 6673253"/>
              <a:gd name="connsiteX3" fmla="*/ 0 w 4369534"/>
              <a:gd name="connsiteY3" fmla="*/ 6673253 h 667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9534" h="6673253">
                <a:moveTo>
                  <a:pt x="0" y="0"/>
                </a:moveTo>
                <a:lnTo>
                  <a:pt x="4369534" y="0"/>
                </a:lnTo>
                <a:lnTo>
                  <a:pt x="4369534" y="6673253"/>
                </a:lnTo>
                <a:lnTo>
                  <a:pt x="0" y="66732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5B7BE0FA-5481-4889-9890-A5786F868A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90851" y="9867991"/>
            <a:ext cx="2192651" cy="2097858"/>
          </a:xfrm>
          <a:custGeom>
            <a:avLst/>
            <a:gdLst>
              <a:gd name="connsiteX0" fmla="*/ 0 w 2192651"/>
              <a:gd name="connsiteY0" fmla="*/ 0 h 2097858"/>
              <a:gd name="connsiteX1" fmla="*/ 2192651 w 2192651"/>
              <a:gd name="connsiteY1" fmla="*/ 0 h 2097858"/>
              <a:gd name="connsiteX2" fmla="*/ 2192651 w 2192651"/>
              <a:gd name="connsiteY2" fmla="*/ 2097858 h 2097858"/>
              <a:gd name="connsiteX3" fmla="*/ 0 w 2192651"/>
              <a:gd name="connsiteY3" fmla="*/ 2097858 h 209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651" h="2097858">
                <a:moveTo>
                  <a:pt x="0" y="0"/>
                </a:moveTo>
                <a:lnTo>
                  <a:pt x="2192651" y="0"/>
                </a:lnTo>
                <a:lnTo>
                  <a:pt x="2192651" y="2097858"/>
                </a:lnTo>
                <a:lnTo>
                  <a:pt x="0" y="2097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5BD6501E-C272-4B9B-803F-4DA8F2B5AE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90852" y="7580294"/>
            <a:ext cx="2192651" cy="2097858"/>
          </a:xfrm>
          <a:custGeom>
            <a:avLst/>
            <a:gdLst>
              <a:gd name="connsiteX0" fmla="*/ 0 w 2192651"/>
              <a:gd name="connsiteY0" fmla="*/ 0 h 2097858"/>
              <a:gd name="connsiteX1" fmla="*/ 2192651 w 2192651"/>
              <a:gd name="connsiteY1" fmla="*/ 0 h 2097858"/>
              <a:gd name="connsiteX2" fmla="*/ 2192651 w 2192651"/>
              <a:gd name="connsiteY2" fmla="*/ 2097858 h 2097858"/>
              <a:gd name="connsiteX3" fmla="*/ 0 w 2192651"/>
              <a:gd name="connsiteY3" fmla="*/ 2097858 h 209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651" h="2097858">
                <a:moveTo>
                  <a:pt x="0" y="0"/>
                </a:moveTo>
                <a:lnTo>
                  <a:pt x="2192651" y="0"/>
                </a:lnTo>
                <a:lnTo>
                  <a:pt x="2192651" y="2097858"/>
                </a:lnTo>
                <a:lnTo>
                  <a:pt x="0" y="2097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BE15277D-61A2-4EB0-BCB4-5E169F75D5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0852" y="5292596"/>
            <a:ext cx="2192651" cy="2097858"/>
          </a:xfrm>
          <a:custGeom>
            <a:avLst/>
            <a:gdLst>
              <a:gd name="connsiteX0" fmla="*/ 0 w 2192651"/>
              <a:gd name="connsiteY0" fmla="*/ 0 h 2097858"/>
              <a:gd name="connsiteX1" fmla="*/ 2192651 w 2192651"/>
              <a:gd name="connsiteY1" fmla="*/ 0 h 2097858"/>
              <a:gd name="connsiteX2" fmla="*/ 2192651 w 2192651"/>
              <a:gd name="connsiteY2" fmla="*/ 2097858 h 2097858"/>
              <a:gd name="connsiteX3" fmla="*/ 0 w 2192651"/>
              <a:gd name="connsiteY3" fmla="*/ 2097858 h 209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651" h="2097858">
                <a:moveTo>
                  <a:pt x="0" y="0"/>
                </a:moveTo>
                <a:lnTo>
                  <a:pt x="2192651" y="0"/>
                </a:lnTo>
                <a:lnTo>
                  <a:pt x="2192651" y="2097858"/>
                </a:lnTo>
                <a:lnTo>
                  <a:pt x="0" y="2097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2FD87C23-74E1-4C25-8DFB-B78C37C8F1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417144" y="8559330"/>
            <a:ext cx="3483428" cy="3266735"/>
          </a:xfrm>
          <a:custGeom>
            <a:avLst/>
            <a:gdLst>
              <a:gd name="connsiteX0" fmla="*/ 0 w 3483428"/>
              <a:gd name="connsiteY0" fmla="*/ 0 h 3266735"/>
              <a:gd name="connsiteX1" fmla="*/ 3483428 w 3483428"/>
              <a:gd name="connsiteY1" fmla="*/ 0 h 3266735"/>
              <a:gd name="connsiteX2" fmla="*/ 3483428 w 3483428"/>
              <a:gd name="connsiteY2" fmla="*/ 3266735 h 3266735"/>
              <a:gd name="connsiteX3" fmla="*/ 0 w 3483428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28" h="3266735">
                <a:moveTo>
                  <a:pt x="0" y="0"/>
                </a:moveTo>
                <a:lnTo>
                  <a:pt x="3483428" y="0"/>
                </a:lnTo>
                <a:lnTo>
                  <a:pt x="3483428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5C80CB40-AEE5-4FF9-930B-75AFD365F6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50287" y="8559332"/>
            <a:ext cx="3483429" cy="3266735"/>
          </a:xfrm>
          <a:custGeom>
            <a:avLst/>
            <a:gdLst>
              <a:gd name="connsiteX0" fmla="*/ 0 w 3483429"/>
              <a:gd name="connsiteY0" fmla="*/ 0 h 3266735"/>
              <a:gd name="connsiteX1" fmla="*/ 3483429 w 3483429"/>
              <a:gd name="connsiteY1" fmla="*/ 0 h 3266735"/>
              <a:gd name="connsiteX2" fmla="*/ 3483429 w 3483429"/>
              <a:gd name="connsiteY2" fmla="*/ 3266735 h 3266735"/>
              <a:gd name="connsiteX3" fmla="*/ 0 w 3483429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29" h="3266735">
                <a:moveTo>
                  <a:pt x="0" y="0"/>
                </a:moveTo>
                <a:lnTo>
                  <a:pt x="3483429" y="0"/>
                </a:lnTo>
                <a:lnTo>
                  <a:pt x="3483429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EA251244-291F-442A-9EB2-0CFBB91627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3430" y="8559331"/>
            <a:ext cx="3483429" cy="3266735"/>
          </a:xfrm>
          <a:custGeom>
            <a:avLst/>
            <a:gdLst>
              <a:gd name="connsiteX0" fmla="*/ 0 w 3483429"/>
              <a:gd name="connsiteY0" fmla="*/ 0 h 3266735"/>
              <a:gd name="connsiteX1" fmla="*/ 3483429 w 3483429"/>
              <a:gd name="connsiteY1" fmla="*/ 0 h 3266735"/>
              <a:gd name="connsiteX2" fmla="*/ 3483429 w 3483429"/>
              <a:gd name="connsiteY2" fmla="*/ 3266735 h 3266735"/>
              <a:gd name="connsiteX3" fmla="*/ 0 w 3483429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29" h="3266735">
                <a:moveTo>
                  <a:pt x="0" y="0"/>
                </a:moveTo>
                <a:lnTo>
                  <a:pt x="3483429" y="0"/>
                </a:lnTo>
                <a:lnTo>
                  <a:pt x="3483429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05A7ABA9-7901-4323-A8CA-8C6374EB27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900572" y="5292596"/>
            <a:ext cx="3483428" cy="3266735"/>
          </a:xfrm>
          <a:custGeom>
            <a:avLst/>
            <a:gdLst>
              <a:gd name="connsiteX0" fmla="*/ 0 w 3483428"/>
              <a:gd name="connsiteY0" fmla="*/ 0 h 3266735"/>
              <a:gd name="connsiteX1" fmla="*/ 3483428 w 3483428"/>
              <a:gd name="connsiteY1" fmla="*/ 0 h 3266735"/>
              <a:gd name="connsiteX2" fmla="*/ 3483428 w 3483428"/>
              <a:gd name="connsiteY2" fmla="*/ 3266735 h 3266735"/>
              <a:gd name="connsiteX3" fmla="*/ 0 w 3483428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28" h="3266735">
                <a:moveTo>
                  <a:pt x="0" y="0"/>
                </a:moveTo>
                <a:lnTo>
                  <a:pt x="3483428" y="0"/>
                </a:lnTo>
                <a:lnTo>
                  <a:pt x="3483428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480A5FA7-6035-47BE-8A4E-737363123B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933714" y="5292597"/>
            <a:ext cx="3483430" cy="3266735"/>
          </a:xfrm>
          <a:custGeom>
            <a:avLst/>
            <a:gdLst>
              <a:gd name="connsiteX0" fmla="*/ 0 w 3483430"/>
              <a:gd name="connsiteY0" fmla="*/ 0 h 3266735"/>
              <a:gd name="connsiteX1" fmla="*/ 3483430 w 3483430"/>
              <a:gd name="connsiteY1" fmla="*/ 0 h 3266735"/>
              <a:gd name="connsiteX2" fmla="*/ 3483430 w 3483430"/>
              <a:gd name="connsiteY2" fmla="*/ 3266735 h 3266735"/>
              <a:gd name="connsiteX3" fmla="*/ 0 w 3483430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30" h="3266735">
                <a:moveTo>
                  <a:pt x="0" y="0"/>
                </a:moveTo>
                <a:lnTo>
                  <a:pt x="3483430" y="0"/>
                </a:lnTo>
                <a:lnTo>
                  <a:pt x="3483430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304671A3-B655-42D3-B21F-E55A6D8356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66858" y="5292597"/>
            <a:ext cx="3483429" cy="3266735"/>
          </a:xfrm>
          <a:custGeom>
            <a:avLst/>
            <a:gdLst>
              <a:gd name="connsiteX0" fmla="*/ 0 w 3483429"/>
              <a:gd name="connsiteY0" fmla="*/ 0 h 3266735"/>
              <a:gd name="connsiteX1" fmla="*/ 3483429 w 3483429"/>
              <a:gd name="connsiteY1" fmla="*/ 0 h 3266735"/>
              <a:gd name="connsiteX2" fmla="*/ 3483429 w 3483429"/>
              <a:gd name="connsiteY2" fmla="*/ 3266735 h 3266735"/>
              <a:gd name="connsiteX3" fmla="*/ 0 w 3483429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29" h="3266735">
                <a:moveTo>
                  <a:pt x="0" y="0"/>
                </a:moveTo>
                <a:lnTo>
                  <a:pt x="3483429" y="0"/>
                </a:lnTo>
                <a:lnTo>
                  <a:pt x="3483429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3070C577-83C8-4FB4-A38E-2CE871A3D8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292596"/>
            <a:ext cx="3483429" cy="3266735"/>
          </a:xfrm>
          <a:custGeom>
            <a:avLst/>
            <a:gdLst>
              <a:gd name="connsiteX0" fmla="*/ 0 w 3483429"/>
              <a:gd name="connsiteY0" fmla="*/ 0 h 3266735"/>
              <a:gd name="connsiteX1" fmla="*/ 3483429 w 3483429"/>
              <a:gd name="connsiteY1" fmla="*/ 0 h 3266735"/>
              <a:gd name="connsiteX2" fmla="*/ 3483429 w 3483429"/>
              <a:gd name="connsiteY2" fmla="*/ 3266735 h 3266735"/>
              <a:gd name="connsiteX3" fmla="*/ 0 w 3483429"/>
              <a:gd name="connsiteY3" fmla="*/ 3266735 h 326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29" h="3266735">
                <a:moveTo>
                  <a:pt x="0" y="0"/>
                </a:moveTo>
                <a:lnTo>
                  <a:pt x="3483429" y="0"/>
                </a:lnTo>
                <a:lnTo>
                  <a:pt x="3483429" y="3266735"/>
                </a:lnTo>
                <a:lnTo>
                  <a:pt x="0" y="32667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  <p:sldLayoutId id="214748366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r="4555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9086850" y="9831693"/>
            <a:ext cx="6210300" cy="253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Semibold" panose="020B0706030804020204" pitchFamily="34" charset="0"/>
            </a:endParaRPr>
          </a:p>
          <a:p>
            <a:pPr algn="ctr">
              <a:lnSpc>
                <a:spcPts val="7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anose="020B0706030804020204" pitchFamily="34" charset="0"/>
              </a:rPr>
              <a:t>项目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anose="020B0706030804020204" pitchFamily="34" charset="0"/>
              </a:rPr>
              <a:t>成员：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Semibold" panose="020B0706030804020204" pitchFamily="34" charset="0"/>
            </a:endParaRPr>
          </a:p>
          <a:p>
            <a:pPr algn="ctr">
              <a:lnSpc>
                <a:spcPts val="7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anose="020B0706030804020204" pitchFamily="34" charset="0"/>
              </a:rPr>
              <a:t>张诗滟  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anose="020B0706030804020204" pitchFamily="34" charset="0"/>
              </a:rPr>
              <a:t>王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anose="020B0706030804020204" pitchFamily="34" charset="0"/>
              </a:rPr>
              <a:t>一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Semibold" panose="020B0706030804020204" pitchFamily="34" charset="0"/>
              </a:rPr>
              <a:t>硕   张睿瑞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9"/>
          <p:cNvSpPr txBox="1"/>
          <p:nvPr/>
        </p:nvSpPr>
        <p:spPr>
          <a:xfrm>
            <a:off x="2148912" y="1264249"/>
            <a:ext cx="5901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平台介绍</a:t>
            </a:r>
            <a:endParaRPr lang="en-US" altLang="zh-CN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Rectangle 27"/>
          <p:cNvSpPr/>
          <p:nvPr/>
        </p:nvSpPr>
        <p:spPr>
          <a:xfrm flipH="1">
            <a:off x="1295781" y="1120253"/>
            <a:ext cx="300108" cy="18753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8" y="4165600"/>
            <a:ext cx="10850111" cy="797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54200" y="5152578"/>
            <a:ext cx="7620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每日“新”选平台旨在辅助股票投资。平台通过分析最新财经新闻向投资者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每日股票推荐。同时，投资者在平台上可以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创建自选股和投资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组合，查看股票行情和历史回测情况，监测股票指标变动等。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4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12152944" y="2"/>
            <a:ext cx="35550" cy="122451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325081" y="2049079"/>
            <a:ext cx="1646034" cy="1606156"/>
            <a:chOff x="11175444" y="1557500"/>
            <a:chExt cx="1990539" cy="1990539"/>
          </a:xfrm>
        </p:grpSpPr>
        <p:sp>
          <p:nvSpPr>
            <p:cNvPr id="97" name="Oval 96"/>
            <p:cNvSpPr/>
            <p:nvPr/>
          </p:nvSpPr>
          <p:spPr>
            <a:xfrm>
              <a:off x="11175444" y="1557500"/>
              <a:ext cx="1990539" cy="19905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791337" y="1724249"/>
              <a:ext cx="7554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100" dirty="0">
                  <a:solidFill>
                    <a:srgbClr val="F9F9F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00058" y="2413575"/>
            <a:ext cx="4572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1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rPr>
              <a:t>主页</a:t>
            </a:r>
            <a:endParaRPr lang="en-US" sz="5100" b="1" spc="100" dirty="0">
              <a:latin typeface="微软雅黑" panose="020B0503020204020204" pitchFamily="34" charset="-122"/>
              <a:ea typeface="微软雅黑" panose="020B0503020204020204" pitchFamily="34" charset="-122"/>
              <a:cs typeface="Open Sans Extrabold" panose="020B09060308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60350" y="4587294"/>
            <a:ext cx="54564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1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rPr>
              <a:t>个股信息</a:t>
            </a:r>
            <a:endParaRPr lang="en-US" sz="5100" b="1" spc="100" dirty="0">
              <a:latin typeface="微软雅黑" panose="020B0503020204020204" pitchFamily="34" charset="-122"/>
              <a:ea typeface="微软雅黑" panose="020B0503020204020204" pitchFamily="34" charset="-122"/>
              <a:cs typeface="Open Sans Extrabold" panose="020B09060308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44832" y="8950098"/>
            <a:ext cx="4572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1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rPr>
              <a:t>量化投资</a:t>
            </a:r>
            <a:endParaRPr lang="en-US" sz="5100" b="1" spc="100" dirty="0">
              <a:latin typeface="微软雅黑" panose="020B0503020204020204" pitchFamily="34" charset="-122"/>
              <a:ea typeface="微软雅黑" panose="020B0503020204020204" pitchFamily="34" charset="-122"/>
              <a:cs typeface="Open Sans Extrabold" panose="020B0906030804020204" pitchFamily="34" charset="0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5701108" y="6760559"/>
            <a:ext cx="50709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1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rPr>
              <a:t>股票操作</a:t>
            </a:r>
            <a:endParaRPr lang="en-US" sz="5100" b="1" spc="100" dirty="0">
              <a:latin typeface="微软雅黑" panose="020B0503020204020204" pitchFamily="34" charset="-122"/>
              <a:ea typeface="微软雅黑" panose="020B0503020204020204" pitchFamily="34" charset="-122"/>
              <a:cs typeface="Open Sans Extrabold" panose="020B0906030804020204" pitchFamily="34" charset="0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2148912" y="1264249"/>
            <a:ext cx="5901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平台内容</a:t>
            </a:r>
            <a:endParaRPr lang="en-US" altLang="zh-CN" sz="48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Platform Content</a:t>
            </a:r>
            <a:endParaRPr lang="en-US" altLang="zh-CN" sz="48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7"/>
          <p:cNvSpPr/>
          <p:nvPr/>
        </p:nvSpPr>
        <p:spPr>
          <a:xfrm flipH="1">
            <a:off x="1295781" y="1120253"/>
            <a:ext cx="300108" cy="18753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1325081" y="4230190"/>
            <a:ext cx="1646034" cy="1606156"/>
            <a:chOff x="11175444" y="1557500"/>
            <a:chExt cx="1990539" cy="1990539"/>
          </a:xfrm>
        </p:grpSpPr>
        <p:sp>
          <p:nvSpPr>
            <p:cNvPr id="40" name="Oval 96"/>
            <p:cNvSpPr/>
            <p:nvPr/>
          </p:nvSpPr>
          <p:spPr>
            <a:xfrm>
              <a:off x="11175444" y="1557500"/>
              <a:ext cx="1990539" cy="19905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25"/>
            <p:cNvSpPr txBox="1"/>
            <p:nvPr/>
          </p:nvSpPr>
          <p:spPr>
            <a:xfrm>
              <a:off x="11791337" y="1724249"/>
              <a:ext cx="755440" cy="16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100" dirty="0">
                  <a:solidFill>
                    <a:srgbClr val="F9F9F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en-US" sz="8000" spc="100" dirty="0">
                <a:solidFill>
                  <a:srgbClr val="F9F9F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325081" y="6411301"/>
            <a:ext cx="1646034" cy="1606156"/>
            <a:chOff x="11175444" y="1557500"/>
            <a:chExt cx="1990539" cy="1990539"/>
          </a:xfrm>
        </p:grpSpPr>
        <p:sp>
          <p:nvSpPr>
            <p:cNvPr id="43" name="Oval 96"/>
            <p:cNvSpPr/>
            <p:nvPr/>
          </p:nvSpPr>
          <p:spPr>
            <a:xfrm>
              <a:off x="11175444" y="1557500"/>
              <a:ext cx="1990539" cy="19905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25"/>
            <p:cNvSpPr txBox="1"/>
            <p:nvPr/>
          </p:nvSpPr>
          <p:spPr>
            <a:xfrm>
              <a:off x="11791337" y="1724249"/>
              <a:ext cx="755440" cy="16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100" dirty="0">
                  <a:solidFill>
                    <a:srgbClr val="F9F9F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325081" y="8592412"/>
            <a:ext cx="1646034" cy="1606156"/>
            <a:chOff x="11175444" y="1557500"/>
            <a:chExt cx="1990539" cy="1990539"/>
          </a:xfrm>
        </p:grpSpPr>
        <p:sp>
          <p:nvSpPr>
            <p:cNvPr id="46" name="Oval 96"/>
            <p:cNvSpPr/>
            <p:nvPr/>
          </p:nvSpPr>
          <p:spPr>
            <a:xfrm>
              <a:off x="11175444" y="1557500"/>
              <a:ext cx="1990539" cy="19905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25"/>
            <p:cNvSpPr txBox="1"/>
            <p:nvPr/>
          </p:nvSpPr>
          <p:spPr>
            <a:xfrm>
              <a:off x="11791337" y="1724249"/>
              <a:ext cx="755440" cy="16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100" dirty="0">
                  <a:solidFill>
                    <a:srgbClr val="F9F9F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25081" y="10773521"/>
            <a:ext cx="1646034" cy="1606156"/>
            <a:chOff x="11175444" y="1557500"/>
            <a:chExt cx="1990539" cy="1990539"/>
          </a:xfrm>
        </p:grpSpPr>
        <p:sp>
          <p:nvSpPr>
            <p:cNvPr id="49" name="Oval 96"/>
            <p:cNvSpPr/>
            <p:nvPr/>
          </p:nvSpPr>
          <p:spPr>
            <a:xfrm>
              <a:off x="11175444" y="1557500"/>
              <a:ext cx="1990539" cy="19905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25"/>
            <p:cNvSpPr txBox="1"/>
            <p:nvPr/>
          </p:nvSpPr>
          <p:spPr>
            <a:xfrm>
              <a:off x="11791337" y="1724249"/>
              <a:ext cx="755440" cy="16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spc="100" dirty="0">
                  <a:solidFill>
                    <a:srgbClr val="F9F9F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</a:p>
          </p:txBody>
        </p:sp>
      </p:grpSp>
      <p:sp>
        <p:nvSpPr>
          <p:cNvPr id="51" name="TextBox 24"/>
          <p:cNvSpPr txBox="1"/>
          <p:nvPr/>
        </p:nvSpPr>
        <p:spPr>
          <a:xfrm>
            <a:off x="5701108" y="11131207"/>
            <a:ext cx="50709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1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rPr>
              <a:t>用户信息管理</a:t>
            </a:r>
            <a:endParaRPr lang="en-US" sz="5100" b="1" spc="100" dirty="0">
              <a:latin typeface="微软雅黑" panose="020B0503020204020204" pitchFamily="34" charset="-122"/>
              <a:ea typeface="微软雅黑" panose="020B0503020204020204" pitchFamily="34" charset="-122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9"/>
          <p:cNvSpPr txBox="1"/>
          <p:nvPr/>
        </p:nvSpPr>
        <p:spPr>
          <a:xfrm>
            <a:off x="2148912" y="1264249"/>
            <a:ext cx="5901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新闻选股</a:t>
            </a:r>
            <a:endParaRPr lang="en-US" altLang="zh-CN" sz="48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Recommend Stocks</a:t>
            </a:r>
            <a:endParaRPr lang="en-US" altLang="zh-CN" sz="48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7"/>
          <p:cNvSpPr/>
          <p:nvPr/>
        </p:nvSpPr>
        <p:spPr>
          <a:xfrm flipH="1">
            <a:off x="1295781" y="1120253"/>
            <a:ext cx="300108" cy="18753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0" y="663053"/>
            <a:ext cx="9347822" cy="61695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0" y="6832600"/>
            <a:ext cx="9347822" cy="62056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48912" y="3617696"/>
            <a:ext cx="953508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5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en-US" altLang="zh-CN" sz="3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 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金融数据接口获取最新的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条财经新闻的标题，利用</a:t>
            </a:r>
            <a:r>
              <a:rPr lang="en-US" altLang="zh-CN" sz="3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35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SnowNLP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库进行</a:t>
            </a:r>
            <a:r>
              <a:rPr lang="zh-CN" altLang="en-US" sz="3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新闻标题情感分析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，根据各股票情感值均值进行排序，每日推荐情感最积极的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支股票。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推荐的股票为：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5D8E8FF-D070-AF48-BBC0-B69FBCC655D0}"/>
              </a:ext>
            </a:extLst>
          </p:cNvPr>
          <p:cNvSpPr txBox="1"/>
          <p:nvPr/>
        </p:nvSpPr>
        <p:spPr>
          <a:xfrm>
            <a:off x="3415304" y="7280236"/>
            <a:ext cx="126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endParaRPr lang="en-US" sz="4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89800" y="7526458"/>
            <a:ext cx="7075600" cy="5174831"/>
            <a:chOff x="1446100" y="7070022"/>
            <a:chExt cx="7075600" cy="5174831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5D8E8FF-D070-AF48-BBC0-B69FBCC655D0}"/>
                </a:ext>
              </a:extLst>
            </p:cNvPr>
            <p:cNvSpPr txBox="1"/>
            <p:nvPr/>
          </p:nvSpPr>
          <p:spPr>
            <a:xfrm>
              <a:off x="1928700" y="7070022"/>
              <a:ext cx="659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 </a:t>
              </a:r>
              <a:r>
                <a:rPr lang="tr-TR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1</a:t>
              </a:r>
              <a:r>
                <a:rPr 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000035 </a:t>
              </a: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中国天楹</a:t>
              </a:r>
              <a:endPara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endParaRP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5D8E8FF-D070-AF48-BBC0-B69FBCC655D0}"/>
                </a:ext>
              </a:extLst>
            </p:cNvPr>
            <p:cNvSpPr txBox="1"/>
            <p:nvPr/>
          </p:nvSpPr>
          <p:spPr>
            <a:xfrm>
              <a:off x="1446100" y="7988033"/>
              <a:ext cx="707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 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2  </a:t>
              </a: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000813</a:t>
              </a: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徳展健康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endParaRP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05D8E8FF-D070-AF48-BBC0-B69FBCC655D0}"/>
                </a:ext>
              </a:extLst>
            </p:cNvPr>
            <p:cNvSpPr txBox="1"/>
            <p:nvPr/>
          </p:nvSpPr>
          <p:spPr>
            <a:xfrm>
              <a:off x="1446100" y="8906044"/>
              <a:ext cx="707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 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3 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600166 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福田汽车</a:t>
              </a: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endParaRP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05D8E8FF-D070-AF48-BBC0-B69FBCC655D0}"/>
                </a:ext>
              </a:extLst>
            </p:cNvPr>
            <p:cNvSpPr txBox="1"/>
            <p:nvPr/>
          </p:nvSpPr>
          <p:spPr>
            <a:xfrm>
              <a:off x="1446100" y="9824055"/>
              <a:ext cx="707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 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4  000713 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四川美丰</a:t>
              </a: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endParaRPr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05D8E8FF-D070-AF48-BBC0-B69FBCC655D0}"/>
                </a:ext>
              </a:extLst>
            </p:cNvPr>
            <p:cNvSpPr txBox="1"/>
            <p:nvPr/>
          </p:nvSpPr>
          <p:spPr>
            <a:xfrm>
              <a:off x="1446100" y="10742066"/>
              <a:ext cx="707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 </a:t>
              </a: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5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 000899 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赣能股份</a:t>
              </a: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endParaRPr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5D8E8FF-D070-AF48-BBC0-B69FBCC655D0}"/>
                </a:ext>
              </a:extLst>
            </p:cNvPr>
            <p:cNvSpPr txBox="1"/>
            <p:nvPr/>
          </p:nvSpPr>
          <p:spPr>
            <a:xfrm>
              <a:off x="1446100" y="11660078"/>
              <a:ext cx="707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  </a:t>
              </a: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6  000611 *ST </a:t>
              </a: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Open Sans Extrabold" panose="020B0906030804020204" pitchFamily="34" charset="0"/>
                </a:rPr>
                <a:t>天首</a:t>
              </a:r>
              <a:endPara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3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9"/>
          <p:cNvSpPr txBox="1"/>
          <p:nvPr/>
        </p:nvSpPr>
        <p:spPr>
          <a:xfrm>
            <a:off x="2148912" y="1264249"/>
            <a:ext cx="6736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量化投资</a:t>
            </a:r>
            <a:endParaRPr lang="en-US" altLang="zh-CN" sz="48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Quantitative Investment</a:t>
            </a:r>
            <a:endParaRPr lang="en-US" altLang="zh-CN" sz="48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7"/>
          <p:cNvSpPr/>
          <p:nvPr/>
        </p:nvSpPr>
        <p:spPr>
          <a:xfrm flipH="1">
            <a:off x="1295781" y="1120253"/>
            <a:ext cx="300108" cy="18753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5D8E8FF-D070-AF48-BBC0-B69FBCC655D0}"/>
              </a:ext>
            </a:extLst>
          </p:cNvPr>
          <p:cNvSpPr txBox="1"/>
          <p:nvPr/>
        </p:nvSpPr>
        <p:spPr>
          <a:xfrm>
            <a:off x="3415304" y="7280236"/>
            <a:ext cx="126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endParaRPr lang="en-US" sz="48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15304" y="4741079"/>
            <a:ext cx="64981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根据投资者加入投资组合的股票，平台通过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最大化夏普比率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最小化风险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两种方式为投资者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推荐最佳资产配置比例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，满足不同风险偏好的投资者的需求。同时，投资者可选择回测区间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对投资组合的收益进行历史回测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755793" y="686447"/>
            <a:ext cx="10090425" cy="12471293"/>
            <a:chOff x="13441593" y="661047"/>
            <a:chExt cx="10090425" cy="1247129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41593" y="661047"/>
              <a:ext cx="10090425" cy="621062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1217" y="6871674"/>
              <a:ext cx="10080801" cy="6260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36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9"/>
          <p:cNvSpPr txBox="1"/>
          <p:nvPr/>
        </p:nvSpPr>
        <p:spPr>
          <a:xfrm>
            <a:off x="2148912" y="1264249"/>
            <a:ext cx="6736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成员</a:t>
            </a:r>
            <a:endParaRPr lang="en-US" altLang="zh-CN" sz="48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48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Project Member</a:t>
            </a:r>
          </a:p>
        </p:txBody>
      </p:sp>
      <p:sp>
        <p:nvSpPr>
          <p:cNvPr id="24" name="Rectangle 27"/>
          <p:cNvSpPr/>
          <p:nvPr/>
        </p:nvSpPr>
        <p:spPr>
          <a:xfrm flipH="1">
            <a:off x="1295781" y="1120253"/>
            <a:ext cx="300108" cy="18753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64691"/>
              </p:ext>
            </p:extLst>
          </p:nvPr>
        </p:nvGraphicFramePr>
        <p:xfrm>
          <a:off x="4831522" y="5241975"/>
          <a:ext cx="14720956" cy="486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80239">
                  <a:extLst>
                    <a:ext uri="{9D8B030D-6E8A-4147-A177-3AD203B41FA5}">
                      <a16:colId xmlns:a16="http://schemas.microsoft.com/office/drawing/2014/main" val="3155832465"/>
                    </a:ext>
                  </a:extLst>
                </a:gridCol>
                <a:gridCol w="3680239">
                  <a:extLst>
                    <a:ext uri="{9D8B030D-6E8A-4147-A177-3AD203B41FA5}">
                      <a16:colId xmlns:a16="http://schemas.microsoft.com/office/drawing/2014/main" val="2889154586"/>
                    </a:ext>
                  </a:extLst>
                </a:gridCol>
                <a:gridCol w="3680239">
                  <a:extLst>
                    <a:ext uri="{9D8B030D-6E8A-4147-A177-3AD203B41FA5}">
                      <a16:colId xmlns:a16="http://schemas.microsoft.com/office/drawing/2014/main" val="4102468442"/>
                    </a:ext>
                  </a:extLst>
                </a:gridCol>
                <a:gridCol w="3680239">
                  <a:extLst>
                    <a:ext uri="{9D8B030D-6E8A-4147-A177-3AD203B41FA5}">
                      <a16:colId xmlns:a16="http://schemas.microsoft.com/office/drawing/2014/main" val="218088863"/>
                    </a:ext>
                  </a:extLst>
                </a:gridCol>
              </a:tblGrid>
              <a:tr h="1215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权重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主要工作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170181"/>
                  </a:ext>
                </a:extLst>
              </a:tr>
              <a:tr h="1215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2018110848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张诗滟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1/3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016985"/>
                  </a:ext>
                </a:extLst>
              </a:tr>
              <a:tr h="1215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2018111535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王一硕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1/3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920206"/>
                  </a:ext>
                </a:extLst>
              </a:tr>
              <a:tr h="1215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2018110037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张睿瑞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1/3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18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25148" y="4571999"/>
            <a:ext cx="6133704" cy="4908005"/>
            <a:chOff x="8960194" y="3735421"/>
            <a:chExt cx="6984208" cy="5414776"/>
          </a:xfrm>
        </p:grpSpPr>
        <p:sp>
          <p:nvSpPr>
            <p:cNvPr id="70" name="TextBox 69"/>
            <p:cNvSpPr txBox="1"/>
            <p:nvPr/>
          </p:nvSpPr>
          <p:spPr>
            <a:xfrm>
              <a:off x="8960194" y="7554285"/>
              <a:ext cx="6984208" cy="159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880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Questions?</a:t>
              </a:r>
              <a:endParaRPr lang="en-US" sz="88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0505145" y="3735421"/>
              <a:ext cx="3373711" cy="3294567"/>
              <a:chOff x="11499594" y="5681131"/>
              <a:chExt cx="1348857" cy="134885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99594" y="5681131"/>
                <a:ext cx="1348857" cy="1348857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>
                <a:biLevel thresh="75000"/>
              </a:blip>
              <a:stretch>
                <a:fillRect/>
              </a:stretch>
            </p:blipFill>
            <p:spPr>
              <a:xfrm>
                <a:off x="11854047" y="6088179"/>
                <a:ext cx="674974" cy="5826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99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3167" y="2995404"/>
            <a:ext cx="23817667" cy="7725192"/>
            <a:chOff x="283167" y="2477244"/>
            <a:chExt cx="23817667" cy="7725192"/>
          </a:xfrm>
        </p:grpSpPr>
        <p:sp>
          <p:nvSpPr>
            <p:cNvPr id="10" name="TextBox 9"/>
            <p:cNvSpPr txBox="1"/>
            <p:nvPr/>
          </p:nvSpPr>
          <p:spPr>
            <a:xfrm>
              <a:off x="283167" y="2477244"/>
              <a:ext cx="23817667" cy="772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9600" spc="1200" dirty="0">
                  <a:solidFill>
                    <a:srgbClr val="EFEFEF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Thanks</a:t>
              </a:r>
              <a:endParaRPr lang="en-US" sz="49600" spc="1200" dirty="0">
                <a:solidFill>
                  <a:srgbClr val="EFEFE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182543B2-6699-4616-82EF-6A1555A19FC7}"/>
                </a:ext>
              </a:extLst>
            </p:cNvPr>
            <p:cNvSpPr txBox="1"/>
            <p:nvPr/>
          </p:nvSpPr>
          <p:spPr>
            <a:xfrm>
              <a:off x="2882813" y="4353436"/>
              <a:ext cx="18618375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900" spc="1200" dirty="0" smtClean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Thanks</a:t>
              </a:r>
              <a:endParaRPr lang="en-US" sz="23900" spc="1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0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7833</TotalTime>
  <Words>266</Words>
  <Application>Microsoft Office PowerPoint</Application>
  <PresentationFormat>自定义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Open Sans Extrabold</vt:lpstr>
      <vt:lpstr>Open Sans Semibold</vt:lpstr>
      <vt:lpstr>宋体</vt:lpstr>
      <vt:lpstr>Microsoft YaHei</vt:lpstr>
      <vt:lpstr>Microsoft YaHei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Zhang, Shiyan</cp:lastModifiedBy>
  <cp:revision>45</cp:revision>
  <dcterms:created xsi:type="dcterms:W3CDTF">2014-09-26T10:57:37Z</dcterms:created>
  <dcterms:modified xsi:type="dcterms:W3CDTF">2022-01-03T17:01:30Z</dcterms:modified>
  <cp:category>店铺： BOSSPPT顶尖职业文案</cp:category>
  <cp:contentStatus>BOSSPPT</cp:contentStatus>
</cp:coreProperties>
</file>