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Plan 25 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Montrer les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Présentation du site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Présentation du code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0a72b1c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0a72b1c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77d78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77d78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77d78b2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77d78b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23d860a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23d860a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77d78b2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77d78b2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77d78b2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77d78b2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77d78b2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77d78b2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77d78b2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77d78b2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77d78b2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77d78b2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FORTEROCHE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</a:t>
            </a:r>
            <a:r>
              <a:rPr lang="en"/>
              <a:t>ECRIVAIN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975" y="2075125"/>
            <a:ext cx="496625" cy="4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916" y="3207524"/>
            <a:ext cx="1020167" cy="10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type="ctrTitle"/>
          </p:nvPr>
        </p:nvSpPr>
        <p:spPr>
          <a:xfrm>
            <a:off x="311708" y="288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FORTEROCHE</a:t>
            </a:r>
            <a:endParaRPr/>
          </a:p>
        </p:txBody>
      </p:sp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311700" y="2377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ECRIVAIN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975" y="2075125"/>
            <a:ext cx="496625" cy="4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Structure et Organization de la page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568729" y="1742209"/>
            <a:ext cx="2010300" cy="3162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Menu Principal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564975" y="2101980"/>
            <a:ext cx="2013900" cy="19446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Contenu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120900" y="4703625"/>
            <a:ext cx="2711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Forteroche - Blog Ecrivain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5" y="4523200"/>
            <a:ext cx="496625" cy="4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Structure et Organization de la page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604150" y="1152475"/>
            <a:ext cx="30492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Diférentes Pages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1 - Accueil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2 - Biographie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3 - Blog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4 - Admin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120900" y="4703625"/>
            <a:ext cx="2711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Forteroche - Blog Ecrivain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5" y="4523200"/>
            <a:ext cx="496625" cy="4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Structure et Organization de la page des billets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120900" y="4703625"/>
            <a:ext cx="2711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Forteroche - Blog Ecrivain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5" y="4523200"/>
            <a:ext cx="496625" cy="4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3066306" y="1447150"/>
            <a:ext cx="2992200" cy="25125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912650" y="1017725"/>
            <a:ext cx="1295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- Billets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204500" y="1554150"/>
            <a:ext cx="2711400" cy="119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Billet Contenu</a:t>
            </a:r>
            <a:endParaRPr sz="1000"/>
          </a:p>
        </p:txBody>
      </p:sp>
      <p:sp>
        <p:nvSpPr>
          <p:cNvPr id="85" name="Google Shape;85;p16"/>
          <p:cNvSpPr/>
          <p:nvPr/>
        </p:nvSpPr>
        <p:spPr>
          <a:xfrm>
            <a:off x="3509300" y="2819675"/>
            <a:ext cx="2101800" cy="22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Commentaire</a:t>
            </a:r>
            <a:endParaRPr sz="1000"/>
          </a:p>
        </p:txBody>
      </p:sp>
      <p:sp>
        <p:nvSpPr>
          <p:cNvPr id="86" name="Google Shape;86;p16"/>
          <p:cNvSpPr/>
          <p:nvPr/>
        </p:nvSpPr>
        <p:spPr>
          <a:xfrm>
            <a:off x="3509300" y="3075700"/>
            <a:ext cx="2101800" cy="22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Commentaire</a:t>
            </a:r>
            <a:endParaRPr sz="1000"/>
          </a:p>
        </p:txBody>
      </p:sp>
      <p:sp>
        <p:nvSpPr>
          <p:cNvPr id="87" name="Google Shape;87;p16"/>
          <p:cNvSpPr/>
          <p:nvPr/>
        </p:nvSpPr>
        <p:spPr>
          <a:xfrm>
            <a:off x="3522750" y="3337725"/>
            <a:ext cx="1161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Inserer commentaire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Structure et Organization de la page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Diférentes Pages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COMMENTAIRES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6120900" y="4703625"/>
            <a:ext cx="2711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Forteroche - Blog Ecrivain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465600" y="2047350"/>
            <a:ext cx="2212800" cy="107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de création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5" y="4523200"/>
            <a:ext cx="496625" cy="4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Structure et Organization de la page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Diférentes Pages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COMMENTAIRES: </a:t>
            </a:r>
            <a:r>
              <a:rPr b="1" lang="en" sz="1000"/>
              <a:t>VALIDATION ET SIGNALISATION</a:t>
            </a:r>
            <a:endParaRPr b="1" sz="1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la création du commentaire, le même doit être validé.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(Bouton pour demande </a:t>
            </a:r>
            <a:r>
              <a:rPr lang="en"/>
              <a:t>d'urgence, le commentaire monte dans la file d’attente admin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6120900" y="4703625"/>
            <a:ext cx="2711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Forteroche - Blog Ecrivain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5" y="4523200"/>
            <a:ext cx="496625" cy="4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3875" y="3996175"/>
            <a:ext cx="203625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2449763" y="271375"/>
            <a:ext cx="43923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Fichiers et structure du code</a:t>
            </a:r>
            <a:endParaRPr b="1" sz="3000"/>
          </a:p>
        </p:txBody>
      </p:sp>
      <p:sp>
        <p:nvSpPr>
          <p:cNvPr id="111" name="Google Shape;111;p19"/>
          <p:cNvSpPr txBox="1"/>
          <p:nvPr/>
        </p:nvSpPr>
        <p:spPr>
          <a:xfrm>
            <a:off x="1130825" y="947600"/>
            <a:ext cx="7030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OOP - </a:t>
            </a:r>
            <a:r>
              <a:rPr b="1" lang="en" sz="1200"/>
              <a:t>Programmation Orienté Objet </a:t>
            </a:r>
            <a:r>
              <a:rPr lang="en" sz="1000"/>
              <a:t>(</a:t>
            </a:r>
            <a:r>
              <a:rPr lang="en" sz="1000">
                <a:solidFill>
                  <a:schemeClr val="dk1"/>
                </a:solidFill>
              </a:rPr>
              <a:t>Fichier -&gt; Classe -&gt; Methodes)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5" y="4523200"/>
            <a:ext cx="496625" cy="4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130825" y="1536175"/>
            <a:ext cx="743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MVC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4" name="Google Shape;114;p19"/>
          <p:cNvSpPr txBox="1"/>
          <p:nvPr/>
        </p:nvSpPr>
        <p:spPr>
          <a:xfrm>
            <a:off x="3095100" y="3115300"/>
            <a:ext cx="26163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696075" y="1641500"/>
            <a:ext cx="1038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controller</a:t>
            </a:r>
            <a:endParaRPr u="sng"/>
          </a:p>
        </p:txBody>
      </p:sp>
      <p:sp>
        <p:nvSpPr>
          <p:cNvPr id="116" name="Google Shape;116;p19"/>
          <p:cNvSpPr txBox="1"/>
          <p:nvPr/>
        </p:nvSpPr>
        <p:spPr>
          <a:xfrm>
            <a:off x="3696075" y="2042063"/>
            <a:ext cx="1038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696075" y="2490700"/>
            <a:ext cx="1038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</a:t>
            </a:r>
            <a:endParaRPr u="sng"/>
          </a:p>
        </p:txBody>
      </p:sp>
      <p:sp>
        <p:nvSpPr>
          <p:cNvPr id="118" name="Google Shape;118;p19"/>
          <p:cNvSpPr txBox="1"/>
          <p:nvPr/>
        </p:nvSpPr>
        <p:spPr>
          <a:xfrm>
            <a:off x="3696075" y="2899900"/>
            <a:ext cx="1038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696075" y="3309100"/>
            <a:ext cx="1038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view</a:t>
            </a:r>
            <a:endParaRPr u="sng"/>
          </a:p>
        </p:txBody>
      </p:sp>
      <p:sp>
        <p:nvSpPr>
          <p:cNvPr id="120" name="Google Shape;120;p19"/>
          <p:cNvSpPr txBox="1"/>
          <p:nvPr/>
        </p:nvSpPr>
        <p:spPr>
          <a:xfrm>
            <a:off x="3696075" y="3715600"/>
            <a:ext cx="1038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config.php</a:t>
            </a:r>
            <a:endParaRPr u="sng"/>
          </a:p>
        </p:txBody>
      </p:sp>
      <p:sp>
        <p:nvSpPr>
          <p:cNvPr id="121" name="Google Shape;121;p19"/>
          <p:cNvSpPr txBox="1"/>
          <p:nvPr/>
        </p:nvSpPr>
        <p:spPr>
          <a:xfrm>
            <a:off x="3696075" y="4119400"/>
            <a:ext cx="1038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index.php</a:t>
            </a:r>
            <a:endParaRPr u="sng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375" y="1617450"/>
            <a:ext cx="482700" cy="4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375" y="2018013"/>
            <a:ext cx="482700" cy="4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375" y="2441150"/>
            <a:ext cx="482700" cy="4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375" y="2875850"/>
            <a:ext cx="482700" cy="4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375" y="3285050"/>
            <a:ext cx="482700" cy="4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2449763" y="271375"/>
            <a:ext cx="43923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Fichiers et structure du code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MVC</a:t>
            </a:r>
            <a:endParaRPr b="1" sz="30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795438"/>
            <a:ext cx="42862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75" y="4523200"/>
            <a:ext cx="496625" cy="4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2449775" y="271375"/>
            <a:ext cx="43923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r>
              <a:rPr lang="en" sz="2400"/>
              <a:t>ase de données</a:t>
            </a:r>
            <a:endParaRPr b="1" sz="30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525" y="271375"/>
            <a:ext cx="580375" cy="5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38" y="1847375"/>
            <a:ext cx="352400" cy="3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1184288" y="1847375"/>
            <a:ext cx="776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billets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38" y="2395525"/>
            <a:ext cx="352400" cy="3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1184288" y="2395525"/>
            <a:ext cx="1107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38" y="2943675"/>
            <a:ext cx="352400" cy="3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1184288" y="2943675"/>
            <a:ext cx="1107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0713" y="1847321"/>
            <a:ext cx="352400" cy="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0713" y="2395521"/>
            <a:ext cx="352400" cy="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0713" y="2943721"/>
            <a:ext cx="352400" cy="3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3423113" y="1847375"/>
            <a:ext cx="3063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Contenu, date_creation, id, titre.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3423113" y="2395525"/>
            <a:ext cx="5134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Contenu, date_creation, id, post_id, signale, username, valide.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3423113" y="2943675"/>
            <a:ext cx="5134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r>
              <a:rPr lang="en"/>
              <a:t>, date_creation, email, id, nom, prenom, psw.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575" y="4523200"/>
            <a:ext cx="496625" cy="4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