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2255520" y="3907790"/>
          <a:ext cx="857567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2440"/>
                <a:gridCol w="429323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Key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Value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Ronnie'Osullivan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Job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Soonker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NickName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Rocket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Snk147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Top16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WCS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0590" y="734695"/>
            <a:ext cx="2456180" cy="15678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42815" y="483870"/>
            <a:ext cx="57264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在星期五台球网中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有一个关于球星资料的栏目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每一个球星都有属于自己的特征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比如奥沙利文的特征如下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姓名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罗尼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奥沙利文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职业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斯诺克选手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昵称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火箭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满分杆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:13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是否为世界前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选手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获得世锦赛冠军次数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:5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238375" y="2966720"/>
            <a:ext cx="873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Redis</a:t>
            </a:r>
            <a:r>
              <a:rPr lang="zh-CN" altLang="en-US"/>
              <a:t>中用哈希表数据类型表达以上信息</a:t>
            </a:r>
            <a:r>
              <a:rPr lang="en-US" altLang="zh-CN"/>
              <a:t>,</a:t>
            </a:r>
            <a:r>
              <a:rPr lang="zh-CN" altLang="en-US"/>
              <a:t>我们设计如下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344420" y="3390900"/>
            <a:ext cx="375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哈希表名称</a:t>
            </a:r>
            <a:r>
              <a:rPr lang="en-US" altLang="zh-CN" b="1">
                <a:solidFill>
                  <a:srgbClr val="0070C0"/>
                </a:solidFill>
              </a:rPr>
              <a:t>(player:osullivan)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795" y="284480"/>
            <a:ext cx="2522855" cy="20618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87545" y="284480"/>
            <a:ext cx="63449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在星期五台球网中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有一个关于球星资料的栏目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每一个球星都有属于自己的特征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比如潘晓婷的特征如下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姓名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潘晓婷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职业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美式九球选手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昵称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九球天后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获得安利杯次数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:1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获得洪云国际风云次数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:1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获得日本公开赛冠军次数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:3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8195" y="2743835"/>
            <a:ext cx="8096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这时我们可以把哈希表设计如下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哈希表名称</a:t>
            </a:r>
            <a:r>
              <a:rPr lang="en-US" altLang="zh-CN"/>
              <a:t>:</a:t>
            </a:r>
            <a:r>
              <a:rPr lang="en-US" altLang="zh-CN" b="1">
                <a:solidFill>
                  <a:srgbClr val="0070C0"/>
                </a:solidFill>
              </a:rPr>
              <a:t>( player:pxt )</a:t>
            </a:r>
            <a:endParaRPr lang="en-US" altLang="zh-CN" b="1">
              <a:solidFill>
                <a:srgbClr val="0070C0"/>
              </a:solidFill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2068195" y="3388995"/>
          <a:ext cx="853313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Key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Value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XiaoTing.P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Job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9Ball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NickName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Queen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CSBA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829435" y="1552575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Key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Value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php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Laravel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java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SSH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Photoshop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29435" y="802005"/>
            <a:ext cx="3067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设计表如下所示：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哈希表名称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( itcast:gz )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柱形 3"/>
          <p:cNvSpPr/>
          <p:nvPr/>
        </p:nvSpPr>
        <p:spPr>
          <a:xfrm>
            <a:off x="4742180" y="1566545"/>
            <a:ext cx="3215640" cy="3512820"/>
          </a:xfrm>
          <a:prstGeom prst="can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92525" y="2023110"/>
            <a:ext cx="902335" cy="36830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头部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2525" y="4293235"/>
            <a:ext cx="902335" cy="3683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尾部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27365" y="2023110"/>
            <a:ext cx="902335" cy="36830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头部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27365" y="4293235"/>
            <a:ext cx="902335" cy="3683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尾部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8231505" y="2463165"/>
            <a:ext cx="694055" cy="1830070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压入</a:t>
            </a:r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2429510" y="1837055"/>
            <a:ext cx="1180465" cy="740410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弹出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90270" y="2023110"/>
            <a:ext cx="1320165" cy="3683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three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0270" y="2577465"/>
            <a:ext cx="1320165" cy="3683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two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0270" y="3138805"/>
            <a:ext cx="1320165" cy="3683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one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89600" y="4070985"/>
            <a:ext cx="1320165" cy="3683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one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90235" y="3331210"/>
            <a:ext cx="1320165" cy="3683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two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90235" y="2650490"/>
            <a:ext cx="1320165" cy="3683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three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77075" y="274383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077075" y="35071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089140" y="4243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5800725" y="1080135"/>
            <a:ext cx="1097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栈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7" grpId="0" animBg="1"/>
      <p:bldP spid="18" grpId="0" animBg="1"/>
      <p:bldP spid="19" grpId="0"/>
      <p:bldP spid="20" grpId="0"/>
      <p:bldP spid="21" grpId="0"/>
      <p:bldP spid="12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柱形 3"/>
          <p:cNvSpPr/>
          <p:nvPr/>
        </p:nvSpPr>
        <p:spPr>
          <a:xfrm>
            <a:off x="4742180" y="1566545"/>
            <a:ext cx="3215640" cy="3512820"/>
          </a:xfrm>
          <a:prstGeom prst="can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92525" y="2023110"/>
            <a:ext cx="902335" cy="36830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头部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2525" y="4293235"/>
            <a:ext cx="902335" cy="3683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尾部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27365" y="2023110"/>
            <a:ext cx="902335" cy="36830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头部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27365" y="4293235"/>
            <a:ext cx="902335" cy="3683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尾部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2429510" y="1837055"/>
            <a:ext cx="1180465" cy="740410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弹出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90270" y="2023110"/>
            <a:ext cx="1320165" cy="3683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one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0270" y="2577465"/>
            <a:ext cx="1320165" cy="3683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two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0270" y="3138805"/>
            <a:ext cx="1320165" cy="3683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three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89600" y="4070985"/>
            <a:ext cx="1320165" cy="3683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three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90235" y="3331210"/>
            <a:ext cx="1320165" cy="3683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two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90235" y="2650490"/>
            <a:ext cx="1320165" cy="3683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one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77075" y="274383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077075" y="35071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089140" y="4243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5343525" y="1080135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队列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上箭头 1"/>
          <p:cNvSpPr/>
          <p:nvPr/>
        </p:nvSpPr>
        <p:spPr>
          <a:xfrm>
            <a:off x="8127365" y="2447925"/>
            <a:ext cx="806450" cy="17506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压入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3" grpId="0" animBg="1"/>
      <p:bldP spid="13" grpId="1" animBg="1"/>
      <p:bldP spid="13" grpId="2" animBg="1"/>
      <p:bldP spid="13" grpId="3" animBg="1"/>
      <p:bldP spid="18" grpId="0" animBg="1"/>
      <p:bldP spid="18" grpId="1" animBg="1"/>
      <p:bldP spid="18" grpId="2" animBg="1"/>
      <p:bldP spid="17" grpId="0" animBg="1"/>
      <p:bldP spid="16" grpId="9" animBg="1"/>
      <p:bldP spid="2" grpId="0" animBg="1"/>
      <p:bldP spid="19" grpId="0"/>
      <p:bldP spid="20" grpId="0"/>
      <p:bldP spid="21" grpId="0"/>
      <p:bldP spid="12" grpId="0" animBg="1"/>
      <p:bldP spid="13" grpId="4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55600" y="1868805"/>
            <a:ext cx="5083810" cy="211201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38530" y="2510155"/>
            <a:ext cx="1941830" cy="7423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杨过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6130" y="2022475"/>
            <a:ext cx="1941830" cy="74231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小龙女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26130" y="3057525"/>
            <a:ext cx="1941830" cy="7423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林朝英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7840" y="1289685"/>
            <a:ext cx="249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张三的好友圈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3440" y="1289685"/>
            <a:ext cx="249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李四的好友圈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029450" y="1751330"/>
            <a:ext cx="5083810" cy="211201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79335" y="2022475"/>
            <a:ext cx="1941830" cy="7423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杨过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697085" y="2022475"/>
            <a:ext cx="1941830" cy="74231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洪七公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32775" y="2913380"/>
            <a:ext cx="1941830" cy="74231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周伯通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755015" y="1868805"/>
            <a:ext cx="2701925" cy="2069465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87755" y="1955800"/>
            <a:ext cx="1941830" cy="5111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杨过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7755" y="2553970"/>
            <a:ext cx="1941830" cy="5041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小龙女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87755" y="3121025"/>
            <a:ext cx="1941830" cy="4387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林朝英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97255" y="1289685"/>
            <a:ext cx="249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张三的好友圈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673080" y="1289685"/>
            <a:ext cx="249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李四的好友圈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9911715" y="1748790"/>
            <a:ext cx="2267585" cy="211201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74275" y="1989455"/>
            <a:ext cx="1941830" cy="4445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杨过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74910" y="3058160"/>
            <a:ext cx="1941830" cy="50038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洪七公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074910" y="2466975"/>
            <a:ext cx="1941830" cy="50482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周伯通</a:t>
            </a:r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5350510" y="335280"/>
            <a:ext cx="2740660" cy="2468880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49925" y="784225"/>
            <a:ext cx="1941830" cy="5041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小龙女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836920" y="1656715"/>
            <a:ext cx="1941830" cy="4387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林朝英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468370" y="1824355"/>
            <a:ext cx="1849120" cy="750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468370" y="15005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以张三为标准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8091170" y="1657985"/>
            <a:ext cx="1783080" cy="829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1380000">
            <a:off x="8234045" y="1722755"/>
            <a:ext cx="1784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李四没有的朋友</a:t>
            </a:r>
            <a:endParaRPr lang="zh-CN" altLang="en-US" sz="1400"/>
          </a:p>
        </p:txBody>
      </p:sp>
      <p:sp>
        <p:nvSpPr>
          <p:cNvPr id="19" name="椭圆 18"/>
          <p:cNvSpPr/>
          <p:nvPr/>
        </p:nvSpPr>
        <p:spPr>
          <a:xfrm>
            <a:off x="5317490" y="3633470"/>
            <a:ext cx="2740660" cy="2468880"/>
          </a:xfrm>
          <a:prstGeom prst="ellips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425190" y="3803650"/>
            <a:ext cx="1837690" cy="924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134350" y="3618865"/>
            <a:ext cx="1729105" cy="967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836920" y="5099050"/>
            <a:ext cx="1941830" cy="50038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洪七公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836920" y="4453890"/>
            <a:ext cx="1941830" cy="50482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周伯通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 rot="19800000">
            <a:off x="7987030" y="3533775"/>
            <a:ext cx="199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以李四为标准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 rot="1380000">
            <a:off x="3501390" y="3810635"/>
            <a:ext cx="1784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张三没有的朋友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" grpId="0" animBg="1"/>
      <p:bldP spid="14" grpId="0" animBg="1"/>
      <p:bldP spid="3" grpId="0" animBg="1"/>
      <p:bldP spid="25" grpId="0"/>
      <p:bldP spid="24" grpId="0"/>
      <p:bldP spid="25" grpId="1"/>
      <p:bldP spid="19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316355" y="1868805"/>
            <a:ext cx="2701925" cy="2069465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49095" y="1955800"/>
            <a:ext cx="1941830" cy="5111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杨过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49095" y="2553970"/>
            <a:ext cx="1941830" cy="5041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小龙女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49095" y="3121025"/>
            <a:ext cx="1941830" cy="4387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林朝英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58595" y="1289685"/>
            <a:ext cx="249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张三的好友圈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602345" y="1289685"/>
            <a:ext cx="249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李四的好友圈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526780" y="1748790"/>
            <a:ext cx="2267585" cy="285115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35695" y="1989455"/>
            <a:ext cx="1941830" cy="4445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杨过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36330" y="3058160"/>
            <a:ext cx="1941830" cy="50038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洪七公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36330" y="2466975"/>
            <a:ext cx="1941830" cy="50482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周伯通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735695" y="3736340"/>
            <a:ext cx="1941830" cy="5041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小龙女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026660" y="106045"/>
            <a:ext cx="2492375" cy="325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302250" y="1146810"/>
            <a:ext cx="1941830" cy="5111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杨过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302250" y="2049780"/>
            <a:ext cx="1941830" cy="5041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小龙女</a:t>
            </a:r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4001135" y="2400300"/>
            <a:ext cx="1055370" cy="66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7427595" y="2531110"/>
            <a:ext cx="924560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056505" y="3569970"/>
            <a:ext cx="2686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张三和李四的共同好友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316355" y="1868805"/>
            <a:ext cx="2701925" cy="2069465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49095" y="1955800"/>
            <a:ext cx="1941830" cy="5111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杨过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49095" y="2553970"/>
            <a:ext cx="1941830" cy="5041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小龙女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49095" y="3121025"/>
            <a:ext cx="1941830" cy="4387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林朝英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58595" y="1289685"/>
            <a:ext cx="249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张三的好友圈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602345" y="1289685"/>
            <a:ext cx="249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李四的好友圈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526780" y="1748790"/>
            <a:ext cx="2267585" cy="285115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35695" y="1989455"/>
            <a:ext cx="1941830" cy="4445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杨过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36330" y="3058160"/>
            <a:ext cx="1941830" cy="50038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洪七公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36330" y="2466975"/>
            <a:ext cx="1941830" cy="50482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周伯通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735695" y="3736340"/>
            <a:ext cx="1941830" cy="5041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小龙女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026660" y="106045"/>
            <a:ext cx="2492375" cy="4711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302250" y="1146810"/>
            <a:ext cx="1941830" cy="5111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杨过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302250" y="1657985"/>
            <a:ext cx="1941830" cy="5041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小龙女</a:t>
            </a:r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4001135" y="2400300"/>
            <a:ext cx="1055370" cy="66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7602220" y="2648585"/>
            <a:ext cx="924560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056505" y="5081270"/>
            <a:ext cx="2686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张三和李四好友合并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302250" y="2236470"/>
            <a:ext cx="1941830" cy="4387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林朝英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02250" y="2766060"/>
            <a:ext cx="1941830" cy="50482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周伯通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302250" y="3437890"/>
            <a:ext cx="1941830" cy="50038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洪七公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7" grpId="0" animBg="1"/>
      <p:bldP spid="14" grpId="0" animBg="1"/>
      <p:bldP spid="3" grpId="0" animBg="1"/>
      <p:bldP spid="2" grpId="0" animBg="1"/>
      <p:bldP spid="29" grpId="0" animBg="1"/>
      <p:bldP spid="2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WPS 演示</Application>
  <PresentationFormat>宽屏</PresentationFormat>
  <Paragraphs>268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6</cp:revision>
  <dcterms:created xsi:type="dcterms:W3CDTF">2017-12-06T06:07:00Z</dcterms:created>
  <dcterms:modified xsi:type="dcterms:W3CDTF">2018-01-23T03:38:40Z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