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8" r:id="rId2"/>
    <p:sldId id="257" r:id="rId3"/>
    <p:sldId id="259" r:id="rId4"/>
    <p:sldId id="265" r:id="rId5"/>
    <p:sldId id="262" r:id="rId6"/>
    <p:sldId id="261" r:id="rId7"/>
    <p:sldId id="263" r:id="rId8"/>
    <p:sldId id="264" r:id="rId9"/>
    <p:sldId id="266" r:id="rId10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50" y="-141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712099" y="4270717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646907"/>
            <a:ext cx="8062912" cy="1225021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1875233"/>
            <a:ext cx="8062912" cy="14605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5010547"/>
            <a:ext cx="5791200" cy="304271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4708920"/>
            <a:ext cx="5791200" cy="304271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4793590"/>
            <a:ext cx="502920" cy="304271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17500"/>
            <a:ext cx="1905000" cy="45720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17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2912"/>
            <a:ext cx="8229600" cy="11658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9007"/>
            <a:ext cx="8229600" cy="3810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5400040"/>
            <a:ext cx="2133600" cy="251460"/>
          </a:xfrm>
        </p:spPr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0056" cy="250693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5862"/>
            <a:ext cx="9129932" cy="569741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712099" y="150056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5397500"/>
            <a:ext cx="2133600" cy="254000"/>
          </a:xfrm>
        </p:spPr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5400808"/>
            <a:ext cx="4260056" cy="250693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674687"/>
            <a:ext cx="502920" cy="250693"/>
          </a:xfrm>
        </p:spPr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5" y="7818"/>
            <a:ext cx="2672861" cy="15835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5862"/>
            <a:ext cx="9136966" cy="57032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6220"/>
            <a:ext cx="7239000" cy="1135063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361280"/>
            <a:ext cx="3886200" cy="1905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35365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35365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3600" cy="251460"/>
          </a:xfrm>
        </p:spPr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0056" cy="25146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5400808"/>
            <a:ext cx="502920" cy="251460"/>
          </a:xfrm>
        </p:spPr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42277"/>
            <a:ext cx="1066800" cy="5128260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42277"/>
            <a:ext cx="581024" cy="251460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2855937"/>
            <a:ext cx="581024" cy="251460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42277"/>
            <a:ext cx="6858000" cy="25146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2855937"/>
            <a:ext cx="6858000" cy="2514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0552" cy="251460"/>
          </a:xfrm>
        </p:spPr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1104" cy="2514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5402580"/>
            <a:ext cx="502920" cy="251460"/>
          </a:xfrm>
        </p:spPr>
        <p:txBody>
          <a:bodyPr/>
          <a:lstStyle>
            <a:lvl1pPr algn="ctr">
              <a:defRPr/>
            </a:lvl1pPr>
          </a:lstStyle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3600" cy="251460"/>
          </a:xfrm>
        </p:spPr>
        <p:txBody>
          <a:bodyPr/>
          <a:lstStyle/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5401575"/>
            <a:ext cx="4260056" cy="25069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5400808"/>
            <a:ext cx="502920" cy="251460"/>
          </a:xfrm>
        </p:spPr>
        <p:txBody>
          <a:bodyPr/>
          <a:lstStyle/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06387"/>
            <a:ext cx="914400" cy="49530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06387"/>
            <a:ext cx="2438400" cy="4953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266700"/>
            <a:ext cx="5276088" cy="499110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5463540"/>
            <a:ext cx="2133600" cy="251460"/>
          </a:xfrm>
        </p:spPr>
        <p:txBody>
          <a:bodyPr/>
          <a:lstStyle>
            <a:lvl1pPr>
              <a:defRPr sz="900"/>
            </a:lvl1pPr>
          </a:lstStyle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5463540"/>
            <a:ext cx="5143120" cy="251460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5463540"/>
            <a:ext cx="502920" cy="251460"/>
          </a:xfrm>
        </p:spPr>
        <p:txBody>
          <a:bodyPr/>
          <a:lstStyle>
            <a:lvl1pPr>
              <a:defRPr sz="900"/>
            </a:lvl1pPr>
          </a:lstStyle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25747"/>
            <a:ext cx="914400" cy="53340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11638"/>
            <a:ext cx="7333488" cy="45720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4889500"/>
            <a:ext cx="7333488" cy="5715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5463540"/>
            <a:ext cx="2103120" cy="251460"/>
          </a:xfrm>
        </p:spPr>
        <p:txBody>
          <a:bodyPr/>
          <a:lstStyle>
            <a:lvl1pPr>
              <a:defRPr sz="900"/>
            </a:lvl1pPr>
          </a:lstStyle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5464308"/>
            <a:ext cx="4948072" cy="251460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5463540"/>
            <a:ext cx="365760" cy="251460"/>
          </a:xfrm>
        </p:spPr>
        <p:txBody>
          <a:bodyPr/>
          <a:lstStyle>
            <a:lvl1pPr algn="ctr">
              <a:defRPr sz="900"/>
            </a:lvl1pPr>
          </a:lstStyle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1724"/>
            <a:ext cx="9129932" cy="569741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5862"/>
            <a:ext cx="9136966" cy="57032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5" y="4123675"/>
            <a:ext cx="2672861" cy="15835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22912"/>
            <a:ext cx="8229600" cy="116586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569007"/>
            <a:ext cx="8229600" cy="3810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5400808"/>
            <a:ext cx="2133600" cy="2514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8E4755-0CA3-4AA4-95AA-0B44E6C0CB01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5401575"/>
            <a:ext cx="4260056" cy="25069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5400808"/>
            <a:ext cx="502920" cy="2514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6CAB08-73C8-4D09-9938-B83542BD192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3301"/>
            <a:ext cx="8208912" cy="397858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Астраханский кооперативный техникум экономики и права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 на тему</a:t>
            </a:r>
            <a:b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«Проектирование локальной вычислительной сети»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25086" y="3806831"/>
            <a:ext cx="2398144" cy="1379802"/>
          </a:xfrm>
        </p:spPr>
        <p:txBody>
          <a:bodyPr anchor="b">
            <a:norm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ыполнил </a:t>
            </a:r>
            <a:b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гр. ССА-30</a:t>
            </a:r>
            <a:endParaRPr lang="en-US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Татанов</a:t>
            </a:r>
            <a:r>
              <a:rPr lang="ru-RU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Дамир </a:t>
            </a:r>
            <a:endParaRPr lang="ru-RU" sz="14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5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и задачи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37320"/>
            <a:ext cx="8229600" cy="38100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5000"/>
              </a:lnSpc>
            </a:pPr>
            <a:r>
              <a:rPr lang="ru-RU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Целью выполнения курсового проекта является приобретение практических навыков анализа технического </a:t>
            </a: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задания и проектирования локальных вычислительных сетей. Курсовой проект выполняется согласно техническому заданию (ТЗ) на проектирование локальной вычислительной сети</a:t>
            </a:r>
            <a:r>
              <a:rPr lang="ru-RU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ru-RU"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 данного курсового проекта является 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Провести анализ объекта проектирования;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схему расположения кабельных трасс и оборудования для здания 1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схему кабельной коммуникации между </a:t>
            </a:r>
            <a:r>
              <a:rPr lang="ru-RU" sz="3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Здание</a:t>
            </a:r>
            <a:r>
              <a:rPr lang="ru-RU" sz="3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endParaRPr lang="ru-RU" sz="3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</a:t>
            </a: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структурную схему сети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схему размещения оборудования в шкафу телекоммуникационном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Произвести подбор необходимого оборудования;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Оформить спецификацию необходимого оборудования.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8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5212"/>
            <a:ext cx="8280920" cy="192021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проектируемого объекта </a:t>
            </a:r>
            <a:b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960715"/>
              </p:ext>
            </p:extLst>
          </p:nvPr>
        </p:nvGraphicFramePr>
        <p:xfrm>
          <a:off x="251523" y="517231"/>
          <a:ext cx="4392487" cy="5100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782"/>
                <a:gridCol w="650773"/>
                <a:gridCol w="585604"/>
                <a:gridCol w="1365796"/>
                <a:gridCol w="650773"/>
                <a:gridCol w="829759"/>
              </a:tblGrid>
              <a:tr h="697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№ п/п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№ Здания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№ Помещения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Назначение помещения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Количество проектируемых информационных розеток</a:t>
                      </a:r>
                      <a:endParaRPr lang="ru-RU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Примечания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17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Актовый зал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17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Артистическая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17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Артистическая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17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Артистическая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232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Музыкальные  Инструменты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172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Декорации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Коридор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8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Уборная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9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 математики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10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Лаборантская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 Физики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Лестница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232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8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 Английского языка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9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кабинет 7 класс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10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кабинет 6 класс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16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кабинет 6 класс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17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Рекреация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18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Лестница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19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Лит холл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20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14А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Лифт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Коридор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16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Спорт зал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17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Тренерская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18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Кровля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19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Коридор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26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20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Хореографический зал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27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Кровля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28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22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Рекреация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29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23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Приемная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30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24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 директора 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  <a:tr h="139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25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Комната отдыха</a:t>
                      </a:r>
                      <a:endParaRPr lang="ru-RU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007" marR="34007" marT="0" marB="0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65464" y="15258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52637"/>
              </p:ext>
            </p:extLst>
          </p:nvPr>
        </p:nvGraphicFramePr>
        <p:xfrm>
          <a:off x="4716015" y="517252"/>
          <a:ext cx="4248472" cy="510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719"/>
                <a:gridCol w="629633"/>
                <a:gridCol w="566582"/>
                <a:gridCol w="944007"/>
                <a:gridCol w="1005726"/>
                <a:gridCol w="802805"/>
              </a:tblGrid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32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Уборная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213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27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класс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213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34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28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класс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29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Игровая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Раздевалка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37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Лестница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213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38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класс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39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Лестница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34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Коридор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Уборная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37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Библиотека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44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38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Раздевалка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39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Раздевалка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Уборная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213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47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класс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48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Игровая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213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49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класс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44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Лестница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Уборная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47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Раздевалка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54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48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Лестница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49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Раздевалка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Сан. узел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57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Подсобная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213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58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Учебный класс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59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53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Игровая 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60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54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Игровая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55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Кабинет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  <a:tr h="152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62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56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Раздевалка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21" marR="40021" marT="0" marB="0"/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98764" y="15748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8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9268"/>
            <a:ext cx="828091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58769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Структурная схема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29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Студент\Desktop\XCWPt32HOY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8"/>
            <a:ext cx="9144000" cy="166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Студент\Desktop\HxxIUpWXP6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2" y="1706633"/>
            <a:ext cx="9151061" cy="408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7062" y="50586"/>
            <a:ext cx="2922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Расположение кабельной трассы и оборудования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945387"/>
              </p:ext>
            </p:extLst>
          </p:nvPr>
        </p:nvGraphicFramePr>
        <p:xfrm>
          <a:off x="899592" y="457235"/>
          <a:ext cx="7390864" cy="5157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672"/>
                <a:gridCol w="1886998"/>
                <a:gridCol w="950740"/>
                <a:gridCol w="1128868"/>
                <a:gridCol w="1026769"/>
                <a:gridCol w="1227345"/>
                <a:gridCol w="825472"/>
              </a:tblGrid>
              <a:tr h="384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№ п/п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Наименование,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Технические характеристики</a:t>
                      </a:r>
                      <a:br>
                        <a:rPr lang="ru-RU" sz="800" dirty="0">
                          <a:effectLst/>
                        </a:rPr>
                      </a:b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Тип, марка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Код продукции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Производитель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Ед. измерения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Кол-во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Телекоммуникационный шкаф 19 дюймов 12U GYDERS GDR-126060GM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GDR-126060GM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203225712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GYDERS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шт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</a:tr>
              <a:tr h="591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Коммутатор </a:t>
                      </a:r>
                      <a:r>
                        <a:rPr lang="ru-RU" sz="800" dirty="0" err="1">
                          <a:effectLst/>
                        </a:rPr>
                        <a:t>Cisco</a:t>
                      </a:r>
                      <a:r>
                        <a:rPr lang="ru-RU" sz="800" dirty="0">
                          <a:effectLst/>
                        </a:rPr>
                        <a:t>, </a:t>
                      </a:r>
                      <a:r>
                        <a:rPr lang="ru-RU" sz="800" dirty="0" err="1">
                          <a:effectLst/>
                        </a:rPr>
                        <a:t>Small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Business</a:t>
                      </a:r>
                      <a:r>
                        <a:rPr lang="ru-RU" sz="800" dirty="0">
                          <a:effectLst/>
                        </a:rPr>
                        <a:t> SF250, управляемый, уровень: 2, портов: 48, SF250-48-K9-EU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Small Business SF250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108710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/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Cisco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шт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</a:tr>
              <a:tr h="372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Кабель UTP 2PR 24AWG cat.5e</a:t>
                      </a: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 smtClean="0"/>
                        <a:t>01-0121-3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-</a:t>
                      </a: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	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r>
                        <a:rPr lang="en-US" sz="800" dirty="0" err="1" smtClean="0"/>
                        <a:t>PROconnect</a:t>
                      </a:r>
                      <a:endParaRPr lang="ru-RU" sz="8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+mn-lt"/>
                          <a:ea typeface="+mn-ea"/>
                        </a:rPr>
                        <a:t>м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</a:tr>
              <a:tr h="474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Блок розеток для 19' шкафов горизонтальный 8 розеток SHT19-8SH-S-2.5EU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SHT19-8SH-S-2.5EU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/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26450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Hyperline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шт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APC </a:t>
                      </a:r>
                      <a:r>
                        <a:rPr lang="ru-RU" sz="800" dirty="0" err="1">
                          <a:effectLst/>
                        </a:rPr>
                        <a:t>Smart</a:t>
                      </a:r>
                      <a:r>
                        <a:rPr lang="ru-RU" sz="800" dirty="0">
                          <a:effectLst/>
                        </a:rPr>
                        <a:t>-UPS 1000 ВА с ЖК-индикатором, 230 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SMT1000I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794365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Smart-UPS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шт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 err="1"/>
                        <a:t>Патч</a:t>
                      </a:r>
                      <a:r>
                        <a:rPr lang="ru-RU" sz="900" dirty="0"/>
                        <a:t>-панель UTP, 19", 48 портов RJ45, cat.5е, 1U, </a:t>
                      </a:r>
                      <a:r>
                        <a:rPr lang="ru-RU" sz="900" dirty="0" err="1"/>
                        <a:t>Krone</a:t>
                      </a:r>
                      <a:r>
                        <a:rPr lang="ru-RU" sz="900" dirty="0"/>
                        <a:t> </a:t>
                      </a:r>
                      <a:r>
                        <a:rPr lang="ru-RU" sz="900" dirty="0" err="1"/>
                        <a:t>Type</a:t>
                      </a:r>
                      <a:r>
                        <a:rPr lang="ru-RU" sz="900" dirty="0"/>
                        <a:t>, компактная, "L" Акция т/к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/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/>
                        <a:t>TWT-PP50TEL45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/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/>
                        <a:t>55229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/>
                        <a:t>	Krone Type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/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/>
                        <a:t>шт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/>
                        <a:t>1</a:t>
                      </a:r>
                    </a:p>
                  </a:txBody>
                  <a:tcPr marL="68580" marR="68580" marT="0" marB="0"/>
                </a:tc>
              </a:tr>
              <a:tr h="597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Коммутационный шнур RJ 45 - категория 5е U/UTP PVC неэкранированный 2 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C6-UTPSGSPVCGR-0.9M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051637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</a:rPr>
                        <a:t>Legrand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Кол-во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</a:tr>
              <a:tr h="412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Розетка скрытой установки компьютерная RJ45 </a:t>
                      </a:r>
                      <a:r>
                        <a:rPr lang="ru-RU" sz="800" dirty="0" err="1">
                          <a:effectLst/>
                        </a:rPr>
                        <a:t>Blanca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Schneider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Electric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smtClean="0">
                          <a:effectLst/>
                        </a:rPr>
                        <a:t>BLNIS045001</a:t>
                      </a:r>
                      <a:endParaRPr lang="ru-RU" sz="800" dirty="0">
                        <a:effectLst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BLNIS045001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BLNIS045451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Schneider Electric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Кол-во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41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</a:tr>
              <a:tr h="21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Кабель-канал 40х40 белый (2м)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УТ000001255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809035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Leiden Electric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Метр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34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</a:tr>
              <a:tr h="236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</a:rPr>
                        <a:t>10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Кабель-канал ПВХ 20х20 мм цвет </a:t>
                      </a:r>
                      <a:r>
                        <a:rPr lang="ru-RU" sz="800" dirty="0" smtClean="0">
                          <a:effectLst/>
                        </a:rPr>
                        <a:t>белый</a:t>
                      </a:r>
                      <a:endParaRPr lang="ru-RU" sz="800" dirty="0">
                        <a:effectLst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00436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err="1" smtClean="0">
                          <a:effectLst/>
                        </a:rPr>
                        <a:t>Kopos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Метр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50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</a:tr>
              <a:tr h="401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</a:rPr>
                        <a:t>11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Коммутационный шнур RJ 45 - категория 5е U/UTP PVC неэкранированный 2 </a:t>
                      </a:r>
                      <a:r>
                        <a:rPr lang="ru-RU" sz="800" dirty="0" smtClean="0">
                          <a:effectLst/>
                        </a:rPr>
                        <a:t>м</a:t>
                      </a:r>
                      <a:endParaRPr lang="ru-RU" sz="800" dirty="0">
                        <a:effectLst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PVC-UTP-5e-4x2x24AWG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051637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Legrand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Кол-во</a:t>
                      </a:r>
                      <a:endParaRPr lang="ru-RU" sz="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20</a:t>
                      </a:r>
                      <a:endParaRPr lang="ru-RU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5880" marR="35880" marT="19933" marB="199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8376" y="1717375"/>
            <a:ext cx="2885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/>
              <a:t>Телекоммуникационный </a:t>
            </a:r>
            <a:r>
              <a:rPr lang="ru-RU" sz="1200" dirty="0" smtClean="0"/>
              <a:t>шкаф </a:t>
            </a:r>
            <a:r>
              <a:rPr lang="ru-RU" sz="1200" dirty="0"/>
              <a:t>19 дюймов 12U GYDERS GDR-126060GM</a:t>
            </a:r>
            <a:endParaRPr lang="ru-RU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3" y="118174"/>
            <a:ext cx="2005921" cy="153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0098"/>
            <a:ext cx="2592288" cy="73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635896" y="1177313"/>
            <a:ext cx="25922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/>
              <a:t>Коммутатор </a:t>
            </a:r>
            <a:r>
              <a:rPr lang="ru-RU" sz="1200" dirty="0" err="1"/>
              <a:t>Cisco</a:t>
            </a:r>
            <a:r>
              <a:rPr lang="ru-RU" sz="1200" dirty="0"/>
              <a:t>, </a:t>
            </a:r>
            <a:r>
              <a:rPr lang="ru-RU" sz="1200" dirty="0" err="1"/>
              <a:t>Small</a:t>
            </a:r>
            <a:r>
              <a:rPr lang="ru-RU" sz="1200" dirty="0"/>
              <a:t> </a:t>
            </a:r>
            <a:r>
              <a:rPr lang="ru-RU" sz="1200" dirty="0" err="1"/>
              <a:t>Business</a:t>
            </a:r>
            <a:r>
              <a:rPr lang="ru-RU" sz="1200" dirty="0"/>
              <a:t> SF250, управляемый, уровень: 2, портов: 48, SF250-48-K9-EU</a:t>
            </a:r>
          </a:p>
          <a:p>
            <a:pPr algn="ctr">
              <a:spcAft>
                <a:spcPts val="0"/>
              </a:spcAft>
            </a:pPr>
            <a:r>
              <a:rPr lang="ru-RU" sz="1100" dirty="0"/>
              <a:t> </a:t>
            </a:r>
            <a:endParaRPr lang="ru-RU" sz="1100" dirty="0">
              <a:latin typeface="Times New Roman"/>
              <a:ea typeface="Calibri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4" y="3206506"/>
            <a:ext cx="2864255" cy="55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2663"/>
            <a:ext cx="1944216" cy="66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056276" y="1139330"/>
            <a:ext cx="2016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/>
              <a:t>Блок розеток для 19' шкафов горизонтальный 8 розеток SHT19-8SH-S-2.5EU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014590" y="4585692"/>
            <a:ext cx="179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/>
              <a:t>APC </a:t>
            </a:r>
            <a:r>
              <a:rPr lang="ru-RU" sz="1200" dirty="0" err="1"/>
              <a:t>Smart</a:t>
            </a:r>
            <a:r>
              <a:rPr lang="ru-RU" sz="1200" dirty="0"/>
              <a:t>-UPS 1000 ВА с ЖК-индикатором, 230 </a:t>
            </a:r>
            <a:r>
              <a:rPr lang="ru-RU" sz="1200" dirty="0" smtClean="0"/>
              <a:t>В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8514" y="4260883"/>
            <a:ext cx="2914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 err="1"/>
              <a:t>Патч</a:t>
            </a:r>
            <a:r>
              <a:rPr lang="ru-RU" sz="1200" dirty="0"/>
              <a:t>-панель UTP, 19", 48 портов RJ45, cat.5е, 1U, </a:t>
            </a:r>
            <a:r>
              <a:rPr lang="ru-RU" sz="1200" dirty="0" err="1"/>
              <a:t>Krone</a:t>
            </a:r>
            <a:r>
              <a:rPr lang="ru-RU" sz="1200" dirty="0"/>
              <a:t> </a:t>
            </a:r>
            <a:r>
              <a:rPr lang="ru-RU" sz="1200" dirty="0" err="1"/>
              <a:t>Type</a:t>
            </a:r>
            <a:r>
              <a:rPr lang="ru-RU" sz="1200" dirty="0"/>
              <a:t>, компактная, "L" Акция т/к</a:t>
            </a:r>
          </a:p>
          <a:p>
            <a:pPr algn="ctr">
              <a:spcAft>
                <a:spcPts val="0"/>
              </a:spcAft>
            </a:pPr>
            <a:r>
              <a:rPr lang="ru-RU" sz="1200" dirty="0"/>
              <a:t> </a:t>
            </a:r>
            <a:endParaRPr lang="ru-RU" sz="1200" dirty="0">
              <a:latin typeface="Times New Roman"/>
              <a:ea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206" y="2601510"/>
            <a:ext cx="1799042" cy="165937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300192" y="3914635"/>
            <a:ext cx="2430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endParaRPr lang="ru-RU" sz="1200" dirty="0">
              <a:latin typeface="Times New Roman"/>
              <a:ea typeface="Calibri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3" y="2802287"/>
            <a:ext cx="2573161" cy="78718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516216" y="3915987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400" dirty="0"/>
              <a:t>Кабель UTP 2PR 24AWG cat.5e</a:t>
            </a:r>
          </a:p>
        </p:txBody>
      </p:sp>
    </p:spTree>
    <p:extLst>
      <p:ext uri="{BB962C8B-B14F-4D97-AF65-F5344CB8AC3E}">
        <p14:creationId xmlns:p14="http://schemas.microsoft.com/office/powerpoint/2010/main" val="25008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4" y="193205"/>
            <a:ext cx="1833000" cy="12961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0186" y="1705069"/>
            <a:ext cx="2021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Коммутационный шнур RJ 45 - категория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5е U/UTP PVC неэкранированный 2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72" y="193205"/>
            <a:ext cx="1566340" cy="129614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212442" y="1724579"/>
            <a:ext cx="228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Розетка скрытой установки компьютерная </a:t>
            </a:r>
            <a:endParaRPr lang="en-US" sz="1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RJ45 </a:t>
            </a:r>
            <a:r>
              <a:rPr lang="ru-RU" sz="14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Blanca</a:t>
            </a:r>
            <a:r>
              <a:rPr lang="ru-RU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Schneider</a:t>
            </a:r>
            <a:r>
              <a:rPr lang="ru-RU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ru-RU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28184" y="1724579"/>
            <a:ext cx="3024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Кабель-канал 40х40 белый (2м</a:t>
            </a:r>
            <a:r>
              <a:rPr lang="ru-RU" sz="1200" dirty="0" smtClean="0"/>
              <a:t>)</a:t>
            </a:r>
            <a:endParaRPr lang="ru-RU" sz="1200" dirty="0">
              <a:latin typeface="Times New Roman"/>
              <a:ea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65" y="255135"/>
            <a:ext cx="1787525" cy="123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11" y="3073524"/>
            <a:ext cx="2096826" cy="131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19422" y="4605625"/>
            <a:ext cx="2904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/>
              <a:t>Кабель-канал ПВХ 20х20 мм цвет белый</a:t>
            </a:r>
            <a:endParaRPr lang="ru-RU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90" y="2678686"/>
            <a:ext cx="2058417" cy="18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388698" y="4697958"/>
            <a:ext cx="360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400" dirty="0"/>
              <a:t>Коммутационный шнур RJ 45 - категория 5е U/UTP PVC неэкранированный 2 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551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 анализ объекта проектирования;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кабельной коммуникации между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Зданием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структурная схема сети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расположения кабельных трасс и оборудования для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здания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расположения кабельных трасс и оборудования для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здания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Разработана схема размещения оборудования в телекоммуникационном шкафу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Произведен подбор необходимого оборудования;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Оформлена спецификация необходимого оборудования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4048" lvl="2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9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333</TotalTime>
  <Words>778</Words>
  <Application>Microsoft Office PowerPoint</Application>
  <PresentationFormat>Экран (16:10)</PresentationFormat>
  <Paragraphs>525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Астраханский кооперативный техникум экономики и права           Курсовой проект на тему «Проектирование локальной вычислительной сети» </vt:lpstr>
      <vt:lpstr>Цели и задачи </vt:lpstr>
      <vt:lpstr>Анализ проектируемого объекта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Астраханский кооперативный техникум экономики и права           Курсовой проект на тему «Проектирование локальной вычислительной сети»</dc:title>
  <dc:creator>Студент</dc:creator>
  <cp:lastModifiedBy>Студент</cp:lastModifiedBy>
  <cp:revision>20</cp:revision>
  <dcterms:created xsi:type="dcterms:W3CDTF">2021-03-03T10:06:03Z</dcterms:created>
  <dcterms:modified xsi:type="dcterms:W3CDTF">2021-03-12T14:51:07Z</dcterms:modified>
</cp:coreProperties>
</file>