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6D"/>
    <a:srgbClr val="C76A63"/>
    <a:srgbClr val="D8C1A1"/>
    <a:srgbClr val="DFD5C9"/>
    <a:srgbClr val="DDA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5F14-1CB7-4696-8366-0F0F5B13E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9E75-AAFF-4474-B9C7-82EFE4B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CF993-792B-48EA-BAD5-25A817D6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D0334-9798-4969-844F-B5D8A9B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DD936-0A43-434F-B8F7-E46EADA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67CB-2E52-44A6-BDF2-B42989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A224-57D6-48FA-AFD5-433DAD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FBB21-9A13-458C-9593-B91F5C64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ACFBA-CEF3-4747-904E-C03A6A9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75EF-D1FE-4B68-9380-E260DC1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63673-11A1-4E32-8437-A16532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97929-427D-4D62-9F10-97068374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1090E-84A5-4C98-A2A4-D06C6D15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47FA5-8BAA-4518-AEA2-FB211D4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512B9-7569-4DFE-85A8-6206CD2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76A0-1FB5-43FC-9E2F-CF1A0E5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5BBB-3E39-4A4C-8D9B-7830A10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1621-B352-474A-80CB-5570FE33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7E51-B2A4-4608-BB88-6B08190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B0A85-06ED-42FE-A249-743CF42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392-6721-4747-8868-DD74181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18DC-CE3E-4AD8-A47C-7EB07E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7A421-923F-4CBF-8647-0C54EB3A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A245-5001-48E6-AC6F-5B46E91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184F3-55D9-4DE3-9D81-6947852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5599E-B0F9-4060-AAC6-987CB3E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821F-70C3-485B-A1A1-5E015D4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4C5E-B090-43D0-9F47-7C14BB9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1A5E1-E167-429E-B307-3CCEF10E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7CC70-CCFA-4601-B780-D888646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30515-09FA-494D-866F-2B3B56B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550E-F373-4D60-B773-F1B6FF8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8CD8-F85E-4586-B3A1-ED5F348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61C43-CDCF-41F7-8C19-00D4E607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9AF00-A818-445C-8D19-A602633A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DCA3A-DC08-41BB-B059-F6E7B42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9D46B-4D41-4795-BF04-11623609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170A2F-340B-4D75-B000-C68D1C4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E4377-9BE6-4F04-A3F9-55462A9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31D7B-7925-457D-85D4-F3C74B6B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278AB-B432-4783-ADA1-03C038E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72BC8-74BA-4251-B96E-AF14819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12EF3-408A-4D40-92D6-6C59682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665608-6C8D-470A-95A8-A016383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16C590-88AF-42F0-B61B-B46456F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8469C-D5E9-491E-89BF-8169BD0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C0BD-1F9E-4913-8607-026E38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CBA2-5A11-48BF-BED4-3E40D70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0CA0D-505B-4EF3-83C1-7973B1C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D597B-B1F8-4776-8B50-7DB0B40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0CDD-50EA-4C3B-82C9-CF6E76CD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CC9B2-7C25-4BB7-A0F6-FA26861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4B9DB-4349-4B18-B590-10C210C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A178-00F8-457E-8758-DEFB95D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D1B94-79C9-430B-AC7E-7FDE662D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51280-DD9E-4149-97E2-50014EC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39188-ACF3-4596-ABE9-384D99F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E71BC-72AE-443E-A52A-AE088F9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D17E-9B8C-41B0-8645-9C427C08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0DAF-29FE-4716-AC44-AF54B2C85A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3090-D111-427B-9F00-B9924E1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A1B26-4971-438E-A57C-604F8777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02AC3-1216-4C5B-8C14-561A156C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3ED9B-5C18-4272-A08F-0B0EF256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EC13-F39C-4212-8BA3-6CEC7AF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A6F9A-E781-4CDD-99FC-2AD4FA4C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КУРСОВОЙ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ПРОЕКТ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3600" b="1" dirty="0">
                <a:solidFill>
                  <a:srgbClr val="DDA76B"/>
                </a:solidFill>
                <a:latin typeface="GOST type B" panose="020B0500000000000000" pitchFamily="34" charset="0"/>
              </a:rPr>
              <a:t>090206/ССА-30/01 ЛВС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2BB65-A7EC-43B5-952B-24B0C87F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Выполнил: Болотин Максим В.</a:t>
            </a:r>
          </a:p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Проверил: </a:t>
            </a:r>
            <a:r>
              <a:rPr lang="ru-RU" dirty="0" err="1">
                <a:solidFill>
                  <a:srgbClr val="C76A63"/>
                </a:solidFill>
                <a:latin typeface="GOST type B" panose="020B0500000000000000" pitchFamily="34" charset="0"/>
              </a:rPr>
              <a:t>Моглова</a:t>
            </a: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 Оксана А.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План прокладки кабельных трасс (здание А)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серверный шкаф расположенный в 2 помещении, а также оставшиеся 4 из 23 абонентских розетки, исходя из данных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1F7A-BEA3-4DAB-AEF8-90F6494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электрических соединений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0D44-76B3-43FF-B966-9877B4AB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шкафа телекоммуникационного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1F7A-BEA3-4DAB-AEF8-90F6494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Кабельный журнал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0D44-76B3-43FF-B966-9877B4AB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Спецификация оборудования и материалов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1F7A-BEA3-4DAB-AEF8-90F6494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Техническое задание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«общие положения» и все, что должен включать в себя Курсовой проект. 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Далее таблица по вариантам с информацией о количестве и местоположении всего оборудования.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После идут входящие планы зданий для размещения ЛВС.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F66E3-8016-417E-BA95-BC6696AB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1" y="3665593"/>
            <a:ext cx="2004016" cy="308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C70B8-B748-458F-A35C-0EEB44465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3665594"/>
            <a:ext cx="2377517" cy="3086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8A5FB-167A-4FC7-9ED5-789E5F048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298908"/>
            <a:ext cx="4714351" cy="1200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D7049-6B47-4656-B6D0-E95614867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173583"/>
            <a:ext cx="4714351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A6F9A-E781-4CDD-99FC-2AD4FA4C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 err="1">
                <a:solidFill>
                  <a:srgbClr val="DDA76B"/>
                </a:solidFill>
                <a:latin typeface="GOST type B" panose="020B0500000000000000" pitchFamily="34" charset="0"/>
              </a:rPr>
              <a:t>Дякую</a:t>
            </a: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 за внимание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2BB65-A7EC-43B5-952B-24B0C87F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надеюсь не 2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0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B43A1-8B98-47FE-97A3-03968994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89634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spc="-30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Ведомость основных комплектов рабочих чертежей</a:t>
            </a:r>
            <a:endParaRPr lang="en-US" sz="4000" b="1" spc="-30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06DEBBF-68AC-41EB-BD5B-490308EF1D4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05288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6888B72C-6A93-4B44-B4DC-26F723C8964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9628278-F03B-4F18-994F-E8C00A3B1C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solidFill>
              <a:srgbClr val="37556D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7556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085175B-4247-4FAE-B031-52A5C6E1AC3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BAFFE5A-6D93-4963-AA8B-E6AB8CBFFE9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FDD1F3E-F6EB-444B-8106-86CBA48119B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69068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E2022B5-4FC5-4F6F-8935-95FA24ED04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5067E76-89C0-48E8-AA87-9053B1B9721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solidFill>
              <a:srgbClr val="DFD5C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/>
              <a:bevelB w="13500" h="13500" prst="angle"/>
              <a:extrusionClr>
                <a:srgbClr val="DFD5C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DFD5C9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7DC1624-5325-4564-93B4-6B5AC5FCCD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20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</a:rPr>
                <a:t>Пояснительная записка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F941D0B-1969-41B3-9236-4BDA2781D46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8656A6E-72CB-4EB4-902C-59DA7C1A7AB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528888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93B3059-6A9E-47BB-804E-42C9A864FA0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4F13BD4-6761-4567-BC7A-C09F0CC4F4C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solidFill>
              <a:srgbClr val="D8C1A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8C1A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722BAA1-5D3E-423A-811A-64E68E7E98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8867253-2363-4391-B0C4-1A6ED4821D5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168B0FF-DC34-4308-9328-C8BA0E76E33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367088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02E28CE-C109-44B9-BA0E-A350A89504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0B5656A-9BC1-4DF8-920D-8CC60282D6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C76A6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76A6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D15BC26-4D5A-43C6-8C10-F172B8D536E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7586D698-A54F-466D-A491-937103665B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183B4B7-197E-4A23-8D29-DA18539EA75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65713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2DC0E4F0-BD8B-4A3C-847D-FBA43733BA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AF25E377-53B1-447D-ABD6-9E911170D33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BA95B794-37DB-4004-B82A-508648C74E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5A355AEE-F217-4633-9345-EB5A68E279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E7DB-7C42-4CD7-8E62-3EFFD358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r>
              <a:rPr lang="ru-RU" sz="4000" b="1" kern="0" spc="-15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endParaRPr lang="ru-RU" sz="4000" spc="-15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E653-E1DA-4837-AD6C-E9945803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Введение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Основной целью выполнения курсового проекта является приобретение практических навыков анализа технического задания (ТЗ) и проектирования локальных вычислительных сетей (ЛВС). В рамках данного проекта предоставлены случайные планы зданий для не однообразия работ в исполнении группы студентов.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6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554-F208-4801-AF91-FCF49E9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Раздел 1: Общие сведения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741-B367-4636-B7C9-2118DC85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Назначение проектируемой ЛВС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Описание взаимного расположения корпусов зданий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Количество абонентов проектируемой ЛВС в каждом из подключаемых зданий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Краткая характеристика технологий и технических решений, предлагаемых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3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554-F208-4801-AF91-FCF49E9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Раздел 2: Описание предлагаемых проектных решений</a:t>
            </a:r>
            <a:endParaRPr lang="ru-RU" sz="3200" b="1" dirty="0">
              <a:solidFill>
                <a:srgbClr val="DFD5C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741-B367-4636-B7C9-2118DC85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Краткое описание схемы организации связи ЛВС</a:t>
            </a: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Указание точек размещения активного оборудования (узлов) ЛВС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Перечень и характеристики узлов размещения активного оборудования и сервера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Краткое описание и характеристики предлагаемых к использованию технических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Расчет длин соединительных линий и сегментов, используемых для подключения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Расчет мощности, потребляемой активным оборудованием ЛВС и определение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554-F208-4801-AF91-FCF49E9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Заключение</a:t>
            </a:r>
            <a:endParaRPr lang="ru-RU" sz="3200" b="1" dirty="0">
              <a:solidFill>
                <a:srgbClr val="DFD5C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741-B367-4636-B7C9-2118DC85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В заключении стоит отметить, что данная Курсовая работа выполнена не профессионалом, и вообще является первой подобной работой у автора. Однако соблюдает все необходимые пункты и выполнена на основе примера уже готовой и выполненной работы, а также отталкивается от эстетических и поэтичных соображений.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4966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E7DB-7C42-4CD7-8E62-3EFFD358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ru-RU" sz="3600" b="1" dirty="0">
                <a:solidFill>
                  <a:srgbClr val="DDA76B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E653-E1DA-4837-AD6C-E9945803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8. Схема организации связи между узлами сети</a:t>
            </a: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9. План прокладки кабельных трасс (здание А)</a:t>
            </a: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10. План прокладки кабельных трасс (здание Б)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11. Схема электрических соединений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12. Схема шкафа телекоммуникационного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13. Кабельный журнал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14. Спецификация оборудования и материалов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15. Техническое задание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2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организации связи между узлами сети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 </a:t>
            </a:r>
            <a:r>
              <a:rPr lang="ru-RU" b="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План прокладки кабельных трасс (здание А)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0D44-76B3-43FF-B966-9877B4AB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монтажный шкаф, расположенный на лестничной площадке и 19 из 23 абонентских розеток, расположенных в помещениях, указанных в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82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GOST type A</vt:lpstr>
      <vt:lpstr>GOST type B</vt:lpstr>
      <vt:lpstr>Times New Roman</vt:lpstr>
      <vt:lpstr>Тема Office</vt:lpstr>
      <vt:lpstr>КУРСОВОЙ ПРОЕКТ 090206/ССА-30/01 ЛВС</vt:lpstr>
      <vt:lpstr>Ведомость основных комплектов рабочих чертежей</vt:lpstr>
      <vt:lpstr>Пояснительная записка</vt:lpstr>
      <vt:lpstr>Раздел 1: Общие сведения</vt:lpstr>
      <vt:lpstr>Раздел 2: Описание предлагаемых проектных решений</vt:lpstr>
      <vt:lpstr>Заключение</vt:lpstr>
      <vt:lpstr>Приложения</vt:lpstr>
      <vt:lpstr>Схема организации связи между узлами сети</vt:lpstr>
      <vt:lpstr>План прокладки кабельных трасс (здание А)</vt:lpstr>
      <vt:lpstr>План прокладки кабельных трасс (здание А)</vt:lpstr>
      <vt:lpstr>Схема электрических соединений</vt:lpstr>
      <vt:lpstr>Схема шкафа телекоммуникационного</vt:lpstr>
      <vt:lpstr>Кабельный журнал</vt:lpstr>
      <vt:lpstr>Спецификация оборудования и материалов</vt:lpstr>
      <vt:lpstr>Техническое задание</vt:lpstr>
      <vt:lpstr>Дякую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Mark Ruisdael</cp:lastModifiedBy>
  <cp:revision>11</cp:revision>
  <dcterms:created xsi:type="dcterms:W3CDTF">2020-10-04T11:31:01Z</dcterms:created>
  <dcterms:modified xsi:type="dcterms:W3CDTF">2021-03-03T14:29:27Z</dcterms:modified>
</cp:coreProperties>
</file>