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7"/>
  </p:normalViewPr>
  <p:slideViewPr>
    <p:cSldViewPr snapToGrid="0" snapToObjects="1">
      <p:cViewPr>
        <p:scale>
          <a:sx n="73" d="100"/>
          <a:sy n="73" d="100"/>
        </p:scale>
        <p:origin x="207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1963F-B482-463B-8442-155E8AA291DD}" type="doc">
      <dgm:prSet loTypeId="urn:microsoft.com/office/officeart/2005/8/layout/vProcess5" loCatId="process" qsTypeId="urn:microsoft.com/office/officeart/2005/8/quickstyle/simple4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751148BE-22B8-41AB-B71D-72881A635701}">
      <dgm:prSet/>
      <dgm:spPr/>
      <dgm:t>
        <a:bodyPr/>
        <a:lstStyle/>
        <a:p>
          <a:r>
            <a:rPr lang="en-US"/>
            <a:t>involves the generation of music by training the </a:t>
          </a:r>
          <a:r>
            <a:rPr lang="en-US" b="1"/>
            <a:t>Restricted Boltzmann Machine</a:t>
          </a:r>
          <a:r>
            <a:rPr lang="en-US"/>
            <a:t> model using RNN</a:t>
          </a:r>
        </a:p>
      </dgm:t>
    </dgm:pt>
    <dgm:pt modelId="{536488AC-1146-43EE-B7FC-3487AC1D971B}" type="parTrans" cxnId="{3D34CA10-2ADD-4382-812E-EA7211A5E029}">
      <dgm:prSet/>
      <dgm:spPr/>
      <dgm:t>
        <a:bodyPr/>
        <a:lstStyle/>
        <a:p>
          <a:endParaRPr lang="en-US"/>
        </a:p>
      </dgm:t>
    </dgm:pt>
    <dgm:pt modelId="{BF007023-515D-4115-88B5-CCE01E1F8BEB}" type="sibTrans" cxnId="{3D34CA10-2ADD-4382-812E-EA7211A5E029}">
      <dgm:prSet/>
      <dgm:spPr/>
      <dgm:t>
        <a:bodyPr/>
        <a:lstStyle/>
        <a:p>
          <a:endParaRPr lang="en-US"/>
        </a:p>
      </dgm:t>
    </dgm:pt>
    <dgm:pt modelId="{C00CD955-3F85-4645-9B2E-CB5B353650CF}">
      <dgm:prSet/>
      <dgm:spPr/>
      <dgm:t>
        <a:bodyPr/>
        <a:lstStyle/>
        <a:p>
          <a:r>
            <a:rPr lang="en-US"/>
            <a:t>Data is a set of homogeneous instrumental music to produce new music</a:t>
          </a:r>
        </a:p>
      </dgm:t>
    </dgm:pt>
    <dgm:pt modelId="{E5D55954-143B-46F5-8EF5-B7137D881A45}" type="parTrans" cxnId="{62F6FCCE-E8E8-4D09-A81D-168F331B2DDD}">
      <dgm:prSet/>
      <dgm:spPr/>
      <dgm:t>
        <a:bodyPr/>
        <a:lstStyle/>
        <a:p>
          <a:endParaRPr lang="en-US"/>
        </a:p>
      </dgm:t>
    </dgm:pt>
    <dgm:pt modelId="{63FB17F7-1555-4F8D-AC30-C499E01B4F75}" type="sibTrans" cxnId="{62F6FCCE-E8E8-4D09-A81D-168F331B2DDD}">
      <dgm:prSet/>
      <dgm:spPr/>
      <dgm:t>
        <a:bodyPr/>
        <a:lstStyle/>
        <a:p>
          <a:endParaRPr lang="en-US"/>
        </a:p>
      </dgm:t>
    </dgm:pt>
    <dgm:pt modelId="{57B1A08C-5FC6-4A91-B94B-35AAB1D0BFE7}">
      <dgm:prSet/>
      <dgm:spPr/>
      <dgm:t>
        <a:bodyPr/>
        <a:lstStyle/>
        <a:p>
          <a:r>
            <a:rPr lang="en-US"/>
            <a:t>The technique can give some appreciable results, but music is more complex than a series of strict rules</a:t>
          </a:r>
        </a:p>
      </dgm:t>
    </dgm:pt>
    <dgm:pt modelId="{F1FBBB75-3432-4BD9-9162-061963895E3A}" type="parTrans" cxnId="{B6CF08D5-754D-4499-A9EF-531C27F057E7}">
      <dgm:prSet/>
      <dgm:spPr/>
      <dgm:t>
        <a:bodyPr/>
        <a:lstStyle/>
        <a:p>
          <a:endParaRPr lang="en-US"/>
        </a:p>
      </dgm:t>
    </dgm:pt>
    <dgm:pt modelId="{72269A42-0720-4270-B034-F9D88C200E4C}" type="sibTrans" cxnId="{B6CF08D5-754D-4499-A9EF-531C27F057E7}">
      <dgm:prSet/>
      <dgm:spPr/>
      <dgm:t>
        <a:bodyPr/>
        <a:lstStyle/>
        <a:p>
          <a:endParaRPr lang="en-US"/>
        </a:p>
      </dgm:t>
    </dgm:pt>
    <dgm:pt modelId="{FD4EE4B1-50CB-4668-B299-E4709199EDAB}">
      <dgm:prSet/>
      <dgm:spPr/>
      <dgm:t>
        <a:bodyPr/>
        <a:lstStyle/>
        <a:p>
          <a:r>
            <a:rPr lang="en-US"/>
            <a:t>propose the use of a new machine learning model that has been specially designed to learn time sequence phenomenon </a:t>
          </a:r>
        </a:p>
      </dgm:t>
    </dgm:pt>
    <dgm:pt modelId="{068C9AD1-3C0B-47A8-8537-21C003FE6A22}" type="parTrans" cxnId="{3027D813-7363-4CDF-B000-E500E4670EA0}">
      <dgm:prSet/>
      <dgm:spPr/>
      <dgm:t>
        <a:bodyPr/>
        <a:lstStyle/>
        <a:p>
          <a:endParaRPr lang="en-US"/>
        </a:p>
      </dgm:t>
    </dgm:pt>
    <dgm:pt modelId="{6FCE0F3A-90DD-45D1-9846-EE6B4FE80CC2}" type="sibTrans" cxnId="{3027D813-7363-4CDF-B000-E500E4670EA0}">
      <dgm:prSet/>
      <dgm:spPr/>
      <dgm:t>
        <a:bodyPr/>
        <a:lstStyle/>
        <a:p>
          <a:endParaRPr lang="en-US"/>
        </a:p>
      </dgm:t>
    </dgm:pt>
    <dgm:pt modelId="{5B8D04CA-4D0A-6E45-AB06-522BF93C767D}" type="pres">
      <dgm:prSet presAssocID="{49A1963F-B482-463B-8442-155E8AA291D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C1401E-AC8D-4C49-825E-71932B8BDCA3}" type="pres">
      <dgm:prSet presAssocID="{49A1963F-B482-463B-8442-155E8AA291DD}" presName="dummyMaxCanvas" presStyleCnt="0">
        <dgm:presLayoutVars/>
      </dgm:prSet>
      <dgm:spPr/>
    </dgm:pt>
    <dgm:pt modelId="{CA8FE09F-F4CA-7C4D-AD41-A00751A8DD65}" type="pres">
      <dgm:prSet presAssocID="{49A1963F-B482-463B-8442-155E8AA291D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621BC-DE8B-5842-A7CF-04A9B54F7F70}" type="pres">
      <dgm:prSet presAssocID="{49A1963F-B482-463B-8442-155E8AA291D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4F158-DE5D-8D4D-8D6A-C8B2C290003D}" type="pres">
      <dgm:prSet presAssocID="{49A1963F-B482-463B-8442-155E8AA291D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7CCEB-D5B1-2449-861A-2A3F56B5CE8E}" type="pres">
      <dgm:prSet presAssocID="{49A1963F-B482-463B-8442-155E8AA291D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20793-D6FF-0C48-9468-2BA6DD9597C5}" type="pres">
      <dgm:prSet presAssocID="{49A1963F-B482-463B-8442-155E8AA291D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AF90-A301-A844-8D48-0A8CF255C368}" type="pres">
      <dgm:prSet presAssocID="{49A1963F-B482-463B-8442-155E8AA291D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CD3EB-90DF-BD4F-8A8D-A36FEBF666EC}" type="pres">
      <dgm:prSet presAssocID="{49A1963F-B482-463B-8442-155E8AA291D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C5265-D5BE-A847-85A9-8A1EDB332614}" type="pres">
      <dgm:prSet presAssocID="{49A1963F-B482-463B-8442-155E8AA291D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91D95-6288-7D45-8E17-0CD9D05E004F}" type="pres">
      <dgm:prSet presAssocID="{49A1963F-B482-463B-8442-155E8AA291D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CB967-8727-604C-B10E-E6D2315F334D}" type="pres">
      <dgm:prSet presAssocID="{49A1963F-B482-463B-8442-155E8AA291D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7DDF0-ECA6-3C46-A61C-79348B44F07C}" type="pres">
      <dgm:prSet presAssocID="{49A1963F-B482-463B-8442-155E8AA291D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7D813-7363-4CDF-B000-E500E4670EA0}" srcId="{49A1963F-B482-463B-8442-155E8AA291DD}" destId="{FD4EE4B1-50CB-4668-B299-E4709199EDAB}" srcOrd="3" destOrd="0" parTransId="{068C9AD1-3C0B-47A8-8537-21C003FE6A22}" sibTransId="{6FCE0F3A-90DD-45D1-9846-EE6B4FE80CC2}"/>
    <dgm:cxn modelId="{62F6FCCE-E8E8-4D09-A81D-168F331B2DDD}" srcId="{49A1963F-B482-463B-8442-155E8AA291DD}" destId="{C00CD955-3F85-4645-9B2E-CB5B353650CF}" srcOrd="1" destOrd="0" parTransId="{E5D55954-143B-46F5-8EF5-B7137D881A45}" sibTransId="{63FB17F7-1555-4F8D-AC30-C499E01B4F75}"/>
    <dgm:cxn modelId="{9757CE73-C233-0C48-BC0E-3BDEE56F61F9}" type="presOf" srcId="{57B1A08C-5FC6-4A91-B94B-35AAB1D0BFE7}" destId="{CF3CB967-8727-604C-B10E-E6D2315F334D}" srcOrd="1" destOrd="0" presId="urn:microsoft.com/office/officeart/2005/8/layout/vProcess5"/>
    <dgm:cxn modelId="{02054633-84C4-634C-A260-3DEEA942F20E}" type="presOf" srcId="{FD4EE4B1-50CB-4668-B299-E4709199EDAB}" destId="{4827CCEB-D5B1-2449-861A-2A3F56B5CE8E}" srcOrd="0" destOrd="0" presId="urn:microsoft.com/office/officeart/2005/8/layout/vProcess5"/>
    <dgm:cxn modelId="{F4F4F611-336E-EE4B-B751-4D5EFCEFE792}" type="presOf" srcId="{C00CD955-3F85-4645-9B2E-CB5B353650CF}" destId="{518621BC-DE8B-5842-A7CF-04A9B54F7F70}" srcOrd="0" destOrd="0" presId="urn:microsoft.com/office/officeart/2005/8/layout/vProcess5"/>
    <dgm:cxn modelId="{E13E4B3D-8C71-8A41-8447-08B0DA43BA24}" type="presOf" srcId="{C00CD955-3F85-4645-9B2E-CB5B353650CF}" destId="{CA491D95-6288-7D45-8E17-0CD9D05E004F}" srcOrd="1" destOrd="0" presId="urn:microsoft.com/office/officeart/2005/8/layout/vProcess5"/>
    <dgm:cxn modelId="{D8F6D7D3-2FE0-A14E-83C3-7E9781C28B60}" type="presOf" srcId="{BF007023-515D-4115-88B5-CCE01E1F8BEB}" destId="{57720793-D6FF-0C48-9468-2BA6DD9597C5}" srcOrd="0" destOrd="0" presId="urn:microsoft.com/office/officeart/2005/8/layout/vProcess5"/>
    <dgm:cxn modelId="{3D34CA10-2ADD-4382-812E-EA7211A5E029}" srcId="{49A1963F-B482-463B-8442-155E8AA291DD}" destId="{751148BE-22B8-41AB-B71D-72881A635701}" srcOrd="0" destOrd="0" parTransId="{536488AC-1146-43EE-B7FC-3487AC1D971B}" sibTransId="{BF007023-515D-4115-88B5-CCE01E1F8BEB}"/>
    <dgm:cxn modelId="{11DE551A-7D26-DE47-B296-D898A602605B}" type="presOf" srcId="{72269A42-0720-4270-B034-F9D88C200E4C}" destId="{E0CCD3EB-90DF-BD4F-8A8D-A36FEBF666EC}" srcOrd="0" destOrd="0" presId="urn:microsoft.com/office/officeart/2005/8/layout/vProcess5"/>
    <dgm:cxn modelId="{3B35F37A-E84C-E34A-BF49-2DB5EDFF7EF5}" type="presOf" srcId="{63FB17F7-1555-4F8D-AC30-C499E01B4F75}" destId="{CF59AF90-A301-A844-8D48-0A8CF255C368}" srcOrd="0" destOrd="0" presId="urn:microsoft.com/office/officeart/2005/8/layout/vProcess5"/>
    <dgm:cxn modelId="{E600E1B5-2A7A-6843-B7F9-CCF2848AB884}" type="presOf" srcId="{49A1963F-B482-463B-8442-155E8AA291DD}" destId="{5B8D04CA-4D0A-6E45-AB06-522BF93C767D}" srcOrd="0" destOrd="0" presId="urn:microsoft.com/office/officeart/2005/8/layout/vProcess5"/>
    <dgm:cxn modelId="{6D21FC0F-A88F-BB47-ACE6-A63C6DFDC427}" type="presOf" srcId="{57B1A08C-5FC6-4A91-B94B-35AAB1D0BFE7}" destId="{5454F158-DE5D-8D4D-8D6A-C8B2C290003D}" srcOrd="0" destOrd="0" presId="urn:microsoft.com/office/officeart/2005/8/layout/vProcess5"/>
    <dgm:cxn modelId="{B6CF08D5-754D-4499-A9EF-531C27F057E7}" srcId="{49A1963F-B482-463B-8442-155E8AA291DD}" destId="{57B1A08C-5FC6-4A91-B94B-35AAB1D0BFE7}" srcOrd="2" destOrd="0" parTransId="{F1FBBB75-3432-4BD9-9162-061963895E3A}" sibTransId="{72269A42-0720-4270-B034-F9D88C200E4C}"/>
    <dgm:cxn modelId="{78295748-6A4F-2D4F-99BF-BAA5DA8B1B98}" type="presOf" srcId="{751148BE-22B8-41AB-B71D-72881A635701}" destId="{CA8FE09F-F4CA-7C4D-AD41-A00751A8DD65}" srcOrd="0" destOrd="0" presId="urn:microsoft.com/office/officeart/2005/8/layout/vProcess5"/>
    <dgm:cxn modelId="{3B7E8726-C0D0-CF44-B755-CE936D85D784}" type="presOf" srcId="{751148BE-22B8-41AB-B71D-72881A635701}" destId="{1B3C5265-D5BE-A847-85A9-8A1EDB332614}" srcOrd="1" destOrd="0" presId="urn:microsoft.com/office/officeart/2005/8/layout/vProcess5"/>
    <dgm:cxn modelId="{A1E3B78B-E437-0648-917B-EA0E91D24514}" type="presOf" srcId="{FD4EE4B1-50CB-4668-B299-E4709199EDAB}" destId="{0EF7DDF0-ECA6-3C46-A61C-79348B44F07C}" srcOrd="1" destOrd="0" presId="urn:microsoft.com/office/officeart/2005/8/layout/vProcess5"/>
    <dgm:cxn modelId="{A0CAA19A-CA3A-074E-9700-1FE6DE64AED6}" type="presParOf" srcId="{5B8D04CA-4D0A-6E45-AB06-522BF93C767D}" destId="{78C1401E-AC8D-4C49-825E-71932B8BDCA3}" srcOrd="0" destOrd="0" presId="urn:microsoft.com/office/officeart/2005/8/layout/vProcess5"/>
    <dgm:cxn modelId="{526EBBC8-5D28-6349-BFF3-7C180143DFE5}" type="presParOf" srcId="{5B8D04CA-4D0A-6E45-AB06-522BF93C767D}" destId="{CA8FE09F-F4CA-7C4D-AD41-A00751A8DD65}" srcOrd="1" destOrd="0" presId="urn:microsoft.com/office/officeart/2005/8/layout/vProcess5"/>
    <dgm:cxn modelId="{C044BE61-2CBD-434B-96E7-AA90006F1E94}" type="presParOf" srcId="{5B8D04CA-4D0A-6E45-AB06-522BF93C767D}" destId="{518621BC-DE8B-5842-A7CF-04A9B54F7F70}" srcOrd="2" destOrd="0" presId="urn:microsoft.com/office/officeart/2005/8/layout/vProcess5"/>
    <dgm:cxn modelId="{A25CCDBE-EEF3-4042-950D-5AA4C1AE5149}" type="presParOf" srcId="{5B8D04CA-4D0A-6E45-AB06-522BF93C767D}" destId="{5454F158-DE5D-8D4D-8D6A-C8B2C290003D}" srcOrd="3" destOrd="0" presId="urn:microsoft.com/office/officeart/2005/8/layout/vProcess5"/>
    <dgm:cxn modelId="{2DE31306-6F40-AC4E-A59F-9E410E209E7F}" type="presParOf" srcId="{5B8D04CA-4D0A-6E45-AB06-522BF93C767D}" destId="{4827CCEB-D5B1-2449-861A-2A3F56B5CE8E}" srcOrd="4" destOrd="0" presId="urn:microsoft.com/office/officeart/2005/8/layout/vProcess5"/>
    <dgm:cxn modelId="{5343A3FE-01E7-CA42-89E6-C79CBDDBFB6F}" type="presParOf" srcId="{5B8D04CA-4D0A-6E45-AB06-522BF93C767D}" destId="{57720793-D6FF-0C48-9468-2BA6DD9597C5}" srcOrd="5" destOrd="0" presId="urn:microsoft.com/office/officeart/2005/8/layout/vProcess5"/>
    <dgm:cxn modelId="{F93B87BD-CABE-EC4A-912E-CE1B9F94C7EB}" type="presParOf" srcId="{5B8D04CA-4D0A-6E45-AB06-522BF93C767D}" destId="{CF59AF90-A301-A844-8D48-0A8CF255C368}" srcOrd="6" destOrd="0" presId="urn:microsoft.com/office/officeart/2005/8/layout/vProcess5"/>
    <dgm:cxn modelId="{E2A9F332-172E-B945-9B54-3FDA0385C3DF}" type="presParOf" srcId="{5B8D04CA-4D0A-6E45-AB06-522BF93C767D}" destId="{E0CCD3EB-90DF-BD4F-8A8D-A36FEBF666EC}" srcOrd="7" destOrd="0" presId="urn:microsoft.com/office/officeart/2005/8/layout/vProcess5"/>
    <dgm:cxn modelId="{ED9D4F7F-D6AF-1F48-9C16-FCFF330F464E}" type="presParOf" srcId="{5B8D04CA-4D0A-6E45-AB06-522BF93C767D}" destId="{1B3C5265-D5BE-A847-85A9-8A1EDB332614}" srcOrd="8" destOrd="0" presId="urn:microsoft.com/office/officeart/2005/8/layout/vProcess5"/>
    <dgm:cxn modelId="{389E7564-A0AD-464C-B5C8-ADA38DD958E9}" type="presParOf" srcId="{5B8D04CA-4D0A-6E45-AB06-522BF93C767D}" destId="{CA491D95-6288-7D45-8E17-0CD9D05E004F}" srcOrd="9" destOrd="0" presId="urn:microsoft.com/office/officeart/2005/8/layout/vProcess5"/>
    <dgm:cxn modelId="{087C9402-297E-4F40-B9FE-854B4EA90C01}" type="presParOf" srcId="{5B8D04CA-4D0A-6E45-AB06-522BF93C767D}" destId="{CF3CB967-8727-604C-B10E-E6D2315F334D}" srcOrd="10" destOrd="0" presId="urn:microsoft.com/office/officeart/2005/8/layout/vProcess5"/>
    <dgm:cxn modelId="{540C4452-AA88-F842-B401-59160D17BEA5}" type="presParOf" srcId="{5B8D04CA-4D0A-6E45-AB06-522BF93C767D}" destId="{0EF7DDF0-ECA6-3C46-A61C-79348B44F07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6B60C-F910-493D-A7EA-A7197A6EFA57}" type="doc">
      <dgm:prSet loTypeId="urn:microsoft.com/office/officeart/2008/layout/LinedList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F0AF394F-88AF-4FDA-8E9F-FE2DB8C0CB42}">
      <dgm:prSet/>
      <dgm:spPr/>
      <dgm:t>
        <a:bodyPr/>
        <a:lstStyle/>
        <a:p>
          <a:r>
            <a:rPr lang="en-US"/>
            <a:t>Directly or indirectly, we are always in contact with audio </a:t>
          </a:r>
        </a:p>
      </dgm:t>
    </dgm:pt>
    <dgm:pt modelId="{C0D3F178-B381-4F51-9445-14B2C223175E}" type="parTrans" cxnId="{4B9FEC0F-FC62-496A-9FDE-E864D8FD281F}">
      <dgm:prSet/>
      <dgm:spPr/>
      <dgm:t>
        <a:bodyPr/>
        <a:lstStyle/>
        <a:p>
          <a:endParaRPr lang="en-US"/>
        </a:p>
      </dgm:t>
    </dgm:pt>
    <dgm:pt modelId="{FE16A821-42FA-4C37-9E97-9BE037462B8A}" type="sibTrans" cxnId="{4B9FEC0F-FC62-496A-9FDE-E864D8FD281F}">
      <dgm:prSet/>
      <dgm:spPr/>
      <dgm:t>
        <a:bodyPr/>
        <a:lstStyle/>
        <a:p>
          <a:endParaRPr lang="en-US"/>
        </a:p>
      </dgm:t>
    </dgm:pt>
    <dgm:pt modelId="{459AE096-4B42-4F7B-AF9A-6378D507AE8E}">
      <dgm:prSet/>
      <dgm:spPr/>
      <dgm:t>
        <a:bodyPr/>
        <a:lstStyle/>
        <a:p>
          <a:r>
            <a:rPr lang="en-US"/>
            <a:t>simple example can be your conversations with people which you do daily</a:t>
          </a:r>
        </a:p>
      </dgm:t>
    </dgm:pt>
    <dgm:pt modelId="{379A19EF-3AD7-456F-A495-411641EDC178}" type="parTrans" cxnId="{F33A4700-8247-43D1-B022-931426B0FCAA}">
      <dgm:prSet/>
      <dgm:spPr/>
      <dgm:t>
        <a:bodyPr/>
        <a:lstStyle/>
        <a:p>
          <a:endParaRPr lang="en-US"/>
        </a:p>
      </dgm:t>
    </dgm:pt>
    <dgm:pt modelId="{D9910267-A6B0-4ED5-8FC3-FC3E4A8CC43E}" type="sibTrans" cxnId="{F33A4700-8247-43D1-B022-931426B0FCAA}">
      <dgm:prSet/>
      <dgm:spPr/>
      <dgm:t>
        <a:bodyPr/>
        <a:lstStyle/>
        <a:p>
          <a:endParaRPr lang="en-US"/>
        </a:p>
      </dgm:t>
    </dgm:pt>
    <dgm:pt modelId="{DF598FF3-91FA-4ACB-9717-0BE77A08D4D9}">
      <dgm:prSet/>
      <dgm:spPr/>
      <dgm:t>
        <a:bodyPr/>
        <a:lstStyle/>
        <a:p>
          <a:r>
            <a:rPr lang="en-US"/>
            <a:t>So, can you somehow catch this audio floating all around you to do something constructive?</a:t>
          </a:r>
        </a:p>
      </dgm:t>
    </dgm:pt>
    <dgm:pt modelId="{BE6638A8-156F-494A-9C97-71952876C1B1}" type="parTrans" cxnId="{D0ED0258-A0A8-4CD7-BE71-F449961CE4AC}">
      <dgm:prSet/>
      <dgm:spPr/>
      <dgm:t>
        <a:bodyPr/>
        <a:lstStyle/>
        <a:p>
          <a:endParaRPr lang="en-US"/>
        </a:p>
      </dgm:t>
    </dgm:pt>
    <dgm:pt modelId="{3A74490F-DA62-4FBE-9AE5-FF51771AB8B0}" type="sibTrans" cxnId="{D0ED0258-A0A8-4CD7-BE71-F449961CE4AC}">
      <dgm:prSet/>
      <dgm:spPr/>
      <dgm:t>
        <a:bodyPr/>
        <a:lstStyle/>
        <a:p>
          <a:endParaRPr lang="en-US"/>
        </a:p>
      </dgm:t>
    </dgm:pt>
    <dgm:pt modelId="{0A8A587B-F4E6-47B5-AE89-368FDC558F0A}">
      <dgm:prSet/>
      <dgm:spPr/>
      <dgm:t>
        <a:bodyPr/>
        <a:lstStyle/>
        <a:p>
          <a:r>
            <a:rPr lang="en-US"/>
            <a:t>Yes, of course! There are devices built which help you catch these sounds and represent it in computer readable format. </a:t>
          </a:r>
        </a:p>
      </dgm:t>
    </dgm:pt>
    <dgm:pt modelId="{C0A6F17B-BB95-486C-922D-55B514FBBDBE}" type="parTrans" cxnId="{BF9884A3-8257-4E41-AE95-EE5F2B16A351}">
      <dgm:prSet/>
      <dgm:spPr/>
      <dgm:t>
        <a:bodyPr/>
        <a:lstStyle/>
        <a:p>
          <a:endParaRPr lang="en-US"/>
        </a:p>
      </dgm:t>
    </dgm:pt>
    <dgm:pt modelId="{2A494D9A-B4C3-4B7E-A8D6-8D70A80EC037}" type="sibTrans" cxnId="{BF9884A3-8257-4E41-AE95-EE5F2B16A351}">
      <dgm:prSet/>
      <dgm:spPr/>
      <dgm:t>
        <a:bodyPr/>
        <a:lstStyle/>
        <a:p>
          <a:endParaRPr lang="en-US"/>
        </a:p>
      </dgm:t>
    </dgm:pt>
    <dgm:pt modelId="{D1D8D4CB-2C9B-466E-81BC-029EEFA9C952}">
      <dgm:prSet/>
      <dgm:spPr/>
      <dgm:t>
        <a:bodyPr/>
        <a:lstStyle/>
        <a:p>
          <a:r>
            <a:rPr lang="en-US"/>
            <a:t>Examples of these formats are wav, mp3, wma, midi </a:t>
          </a:r>
        </a:p>
      </dgm:t>
    </dgm:pt>
    <dgm:pt modelId="{174D1CED-D1D3-4FD1-A17D-B02BB96FD95E}" type="parTrans" cxnId="{F68C2E8A-0A42-4C48-9006-8231096CEA1C}">
      <dgm:prSet/>
      <dgm:spPr/>
      <dgm:t>
        <a:bodyPr/>
        <a:lstStyle/>
        <a:p>
          <a:endParaRPr lang="en-US"/>
        </a:p>
      </dgm:t>
    </dgm:pt>
    <dgm:pt modelId="{8E111A88-865B-4EB7-AE2D-95B228D3B810}" type="sibTrans" cxnId="{F68C2E8A-0A42-4C48-9006-8231096CEA1C}">
      <dgm:prSet/>
      <dgm:spPr/>
      <dgm:t>
        <a:bodyPr/>
        <a:lstStyle/>
        <a:p>
          <a:endParaRPr lang="en-US"/>
        </a:p>
      </dgm:t>
    </dgm:pt>
    <dgm:pt modelId="{9A71E167-D19E-F64B-AD3F-67AB867C2994}" type="pres">
      <dgm:prSet presAssocID="{9696B60C-F910-493D-A7EA-A7197A6EFA5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CE231C-DC4D-7F42-B44B-CADFBF3FAC84}" type="pres">
      <dgm:prSet presAssocID="{F0AF394F-88AF-4FDA-8E9F-FE2DB8C0CB42}" presName="thickLine" presStyleLbl="alignNode1" presStyleIdx="0" presStyleCnt="5"/>
      <dgm:spPr/>
    </dgm:pt>
    <dgm:pt modelId="{CB2390FD-DFB3-914E-AD65-EF21100486CD}" type="pres">
      <dgm:prSet presAssocID="{F0AF394F-88AF-4FDA-8E9F-FE2DB8C0CB42}" presName="horz1" presStyleCnt="0"/>
      <dgm:spPr/>
    </dgm:pt>
    <dgm:pt modelId="{A0690EA0-B000-2940-8FCD-76F332CBE848}" type="pres">
      <dgm:prSet presAssocID="{F0AF394F-88AF-4FDA-8E9F-FE2DB8C0CB42}" presName="tx1" presStyleLbl="revTx" presStyleIdx="0" presStyleCnt="5"/>
      <dgm:spPr/>
      <dgm:t>
        <a:bodyPr/>
        <a:lstStyle/>
        <a:p>
          <a:endParaRPr lang="en-US"/>
        </a:p>
      </dgm:t>
    </dgm:pt>
    <dgm:pt modelId="{196D6C8A-EC45-4E43-BFA7-7E9DE8D3F5C1}" type="pres">
      <dgm:prSet presAssocID="{F0AF394F-88AF-4FDA-8E9F-FE2DB8C0CB42}" presName="vert1" presStyleCnt="0"/>
      <dgm:spPr/>
    </dgm:pt>
    <dgm:pt modelId="{29A7BA56-2355-5444-96BD-A29D187230D1}" type="pres">
      <dgm:prSet presAssocID="{459AE096-4B42-4F7B-AF9A-6378D507AE8E}" presName="thickLine" presStyleLbl="alignNode1" presStyleIdx="1" presStyleCnt="5"/>
      <dgm:spPr/>
    </dgm:pt>
    <dgm:pt modelId="{043C6709-8D64-954E-922E-1A7E3029A9D7}" type="pres">
      <dgm:prSet presAssocID="{459AE096-4B42-4F7B-AF9A-6378D507AE8E}" presName="horz1" presStyleCnt="0"/>
      <dgm:spPr/>
    </dgm:pt>
    <dgm:pt modelId="{D93B3EF1-100A-3F48-B89A-D4D422B7F8CC}" type="pres">
      <dgm:prSet presAssocID="{459AE096-4B42-4F7B-AF9A-6378D507AE8E}" presName="tx1" presStyleLbl="revTx" presStyleIdx="1" presStyleCnt="5"/>
      <dgm:spPr/>
      <dgm:t>
        <a:bodyPr/>
        <a:lstStyle/>
        <a:p>
          <a:endParaRPr lang="en-US"/>
        </a:p>
      </dgm:t>
    </dgm:pt>
    <dgm:pt modelId="{020F8C52-D85A-BF48-9A84-B43C7FDE34F0}" type="pres">
      <dgm:prSet presAssocID="{459AE096-4B42-4F7B-AF9A-6378D507AE8E}" presName="vert1" presStyleCnt="0"/>
      <dgm:spPr/>
    </dgm:pt>
    <dgm:pt modelId="{FF3C0A92-3D49-F74D-B718-ECDDB1D13D01}" type="pres">
      <dgm:prSet presAssocID="{DF598FF3-91FA-4ACB-9717-0BE77A08D4D9}" presName="thickLine" presStyleLbl="alignNode1" presStyleIdx="2" presStyleCnt="5"/>
      <dgm:spPr/>
    </dgm:pt>
    <dgm:pt modelId="{2F11D207-04C4-0349-B27B-673D17E06B00}" type="pres">
      <dgm:prSet presAssocID="{DF598FF3-91FA-4ACB-9717-0BE77A08D4D9}" presName="horz1" presStyleCnt="0"/>
      <dgm:spPr/>
    </dgm:pt>
    <dgm:pt modelId="{71CE82FC-2745-F749-A05A-93B4646A5136}" type="pres">
      <dgm:prSet presAssocID="{DF598FF3-91FA-4ACB-9717-0BE77A08D4D9}" presName="tx1" presStyleLbl="revTx" presStyleIdx="2" presStyleCnt="5"/>
      <dgm:spPr/>
      <dgm:t>
        <a:bodyPr/>
        <a:lstStyle/>
        <a:p>
          <a:endParaRPr lang="en-US"/>
        </a:p>
      </dgm:t>
    </dgm:pt>
    <dgm:pt modelId="{75D590A0-12EE-064F-AC43-9CCB3CE7C404}" type="pres">
      <dgm:prSet presAssocID="{DF598FF3-91FA-4ACB-9717-0BE77A08D4D9}" presName="vert1" presStyleCnt="0"/>
      <dgm:spPr/>
    </dgm:pt>
    <dgm:pt modelId="{5CF564C3-F166-7446-9DB8-D5F8D4C68EC0}" type="pres">
      <dgm:prSet presAssocID="{0A8A587B-F4E6-47B5-AE89-368FDC558F0A}" presName="thickLine" presStyleLbl="alignNode1" presStyleIdx="3" presStyleCnt="5"/>
      <dgm:spPr/>
    </dgm:pt>
    <dgm:pt modelId="{7622C467-5C22-3148-A2C5-8E2E21944B3F}" type="pres">
      <dgm:prSet presAssocID="{0A8A587B-F4E6-47B5-AE89-368FDC558F0A}" presName="horz1" presStyleCnt="0"/>
      <dgm:spPr/>
    </dgm:pt>
    <dgm:pt modelId="{5CFD6775-590A-3C47-A15D-E9AB03ACDCD5}" type="pres">
      <dgm:prSet presAssocID="{0A8A587B-F4E6-47B5-AE89-368FDC558F0A}" presName="tx1" presStyleLbl="revTx" presStyleIdx="3" presStyleCnt="5"/>
      <dgm:spPr/>
      <dgm:t>
        <a:bodyPr/>
        <a:lstStyle/>
        <a:p>
          <a:endParaRPr lang="en-US"/>
        </a:p>
      </dgm:t>
    </dgm:pt>
    <dgm:pt modelId="{846457FD-477D-4B4C-B58B-D0E2879CCBE1}" type="pres">
      <dgm:prSet presAssocID="{0A8A587B-F4E6-47B5-AE89-368FDC558F0A}" presName="vert1" presStyleCnt="0"/>
      <dgm:spPr/>
    </dgm:pt>
    <dgm:pt modelId="{CC039310-FCBE-7348-A026-DBBE6B4AFC13}" type="pres">
      <dgm:prSet presAssocID="{D1D8D4CB-2C9B-466E-81BC-029EEFA9C952}" presName="thickLine" presStyleLbl="alignNode1" presStyleIdx="4" presStyleCnt="5"/>
      <dgm:spPr/>
    </dgm:pt>
    <dgm:pt modelId="{9620BFF1-0514-BF47-98D9-9912BC2A9CC4}" type="pres">
      <dgm:prSet presAssocID="{D1D8D4CB-2C9B-466E-81BC-029EEFA9C952}" presName="horz1" presStyleCnt="0"/>
      <dgm:spPr/>
    </dgm:pt>
    <dgm:pt modelId="{C3B1904D-4BA6-2D4B-A6F6-84F303F67419}" type="pres">
      <dgm:prSet presAssocID="{D1D8D4CB-2C9B-466E-81BC-029EEFA9C952}" presName="tx1" presStyleLbl="revTx" presStyleIdx="4" presStyleCnt="5"/>
      <dgm:spPr/>
      <dgm:t>
        <a:bodyPr/>
        <a:lstStyle/>
        <a:p>
          <a:endParaRPr lang="en-US"/>
        </a:p>
      </dgm:t>
    </dgm:pt>
    <dgm:pt modelId="{6C933333-AB9D-6046-A99D-50C54EA0C80A}" type="pres">
      <dgm:prSet presAssocID="{D1D8D4CB-2C9B-466E-81BC-029EEFA9C952}" presName="vert1" presStyleCnt="0"/>
      <dgm:spPr/>
    </dgm:pt>
  </dgm:ptLst>
  <dgm:cxnLst>
    <dgm:cxn modelId="{4B9FEC0F-FC62-496A-9FDE-E864D8FD281F}" srcId="{9696B60C-F910-493D-A7EA-A7197A6EFA57}" destId="{F0AF394F-88AF-4FDA-8E9F-FE2DB8C0CB42}" srcOrd="0" destOrd="0" parTransId="{C0D3F178-B381-4F51-9445-14B2C223175E}" sibTransId="{FE16A821-42FA-4C37-9E97-9BE037462B8A}"/>
    <dgm:cxn modelId="{BF9884A3-8257-4E41-AE95-EE5F2B16A351}" srcId="{9696B60C-F910-493D-A7EA-A7197A6EFA57}" destId="{0A8A587B-F4E6-47B5-AE89-368FDC558F0A}" srcOrd="3" destOrd="0" parTransId="{C0A6F17B-BB95-486C-922D-55B514FBBDBE}" sibTransId="{2A494D9A-B4C3-4B7E-A8D6-8D70A80EC037}"/>
    <dgm:cxn modelId="{45D7346D-81C8-FA4D-8AE4-EFA891D83DE1}" type="presOf" srcId="{9696B60C-F910-493D-A7EA-A7197A6EFA57}" destId="{9A71E167-D19E-F64B-AD3F-67AB867C2994}" srcOrd="0" destOrd="0" presId="urn:microsoft.com/office/officeart/2008/layout/LinedList"/>
    <dgm:cxn modelId="{E9239C1B-F623-6348-AC9B-11B1B65697FE}" type="presOf" srcId="{459AE096-4B42-4F7B-AF9A-6378D507AE8E}" destId="{D93B3EF1-100A-3F48-B89A-D4D422B7F8CC}" srcOrd="0" destOrd="0" presId="urn:microsoft.com/office/officeart/2008/layout/LinedList"/>
    <dgm:cxn modelId="{D0ED0258-A0A8-4CD7-BE71-F449961CE4AC}" srcId="{9696B60C-F910-493D-A7EA-A7197A6EFA57}" destId="{DF598FF3-91FA-4ACB-9717-0BE77A08D4D9}" srcOrd="2" destOrd="0" parTransId="{BE6638A8-156F-494A-9C97-71952876C1B1}" sibTransId="{3A74490F-DA62-4FBE-9AE5-FF51771AB8B0}"/>
    <dgm:cxn modelId="{1B91511A-A6F7-5747-8D7C-8578DCFC9179}" type="presOf" srcId="{DF598FF3-91FA-4ACB-9717-0BE77A08D4D9}" destId="{71CE82FC-2745-F749-A05A-93B4646A5136}" srcOrd="0" destOrd="0" presId="urn:microsoft.com/office/officeart/2008/layout/LinedList"/>
    <dgm:cxn modelId="{F68C2E8A-0A42-4C48-9006-8231096CEA1C}" srcId="{9696B60C-F910-493D-A7EA-A7197A6EFA57}" destId="{D1D8D4CB-2C9B-466E-81BC-029EEFA9C952}" srcOrd="4" destOrd="0" parTransId="{174D1CED-D1D3-4FD1-A17D-B02BB96FD95E}" sibTransId="{8E111A88-865B-4EB7-AE2D-95B228D3B810}"/>
    <dgm:cxn modelId="{88FD3E0B-2A5F-3546-AE54-F21B0C04C3F2}" type="presOf" srcId="{0A8A587B-F4E6-47B5-AE89-368FDC558F0A}" destId="{5CFD6775-590A-3C47-A15D-E9AB03ACDCD5}" srcOrd="0" destOrd="0" presId="urn:microsoft.com/office/officeart/2008/layout/LinedList"/>
    <dgm:cxn modelId="{F33A4700-8247-43D1-B022-931426B0FCAA}" srcId="{9696B60C-F910-493D-A7EA-A7197A6EFA57}" destId="{459AE096-4B42-4F7B-AF9A-6378D507AE8E}" srcOrd="1" destOrd="0" parTransId="{379A19EF-3AD7-456F-A495-411641EDC178}" sibTransId="{D9910267-A6B0-4ED5-8FC3-FC3E4A8CC43E}"/>
    <dgm:cxn modelId="{BC813DA0-E02C-614F-AE6C-893238BB6F5B}" type="presOf" srcId="{D1D8D4CB-2C9B-466E-81BC-029EEFA9C952}" destId="{C3B1904D-4BA6-2D4B-A6F6-84F303F67419}" srcOrd="0" destOrd="0" presId="urn:microsoft.com/office/officeart/2008/layout/LinedList"/>
    <dgm:cxn modelId="{271C3583-B642-CE45-82EA-8F809F270F7A}" type="presOf" srcId="{F0AF394F-88AF-4FDA-8E9F-FE2DB8C0CB42}" destId="{A0690EA0-B000-2940-8FCD-76F332CBE848}" srcOrd="0" destOrd="0" presId="urn:microsoft.com/office/officeart/2008/layout/LinedList"/>
    <dgm:cxn modelId="{85B08065-3FF6-AE43-90C8-9EE8D04C0345}" type="presParOf" srcId="{9A71E167-D19E-F64B-AD3F-67AB867C2994}" destId="{96CE231C-DC4D-7F42-B44B-CADFBF3FAC84}" srcOrd="0" destOrd="0" presId="urn:microsoft.com/office/officeart/2008/layout/LinedList"/>
    <dgm:cxn modelId="{0B221F14-7730-964A-A53D-4F676A9FE58B}" type="presParOf" srcId="{9A71E167-D19E-F64B-AD3F-67AB867C2994}" destId="{CB2390FD-DFB3-914E-AD65-EF21100486CD}" srcOrd="1" destOrd="0" presId="urn:microsoft.com/office/officeart/2008/layout/LinedList"/>
    <dgm:cxn modelId="{F6D2C28D-7C99-EF46-B09B-956D36B9932A}" type="presParOf" srcId="{CB2390FD-DFB3-914E-AD65-EF21100486CD}" destId="{A0690EA0-B000-2940-8FCD-76F332CBE848}" srcOrd="0" destOrd="0" presId="urn:microsoft.com/office/officeart/2008/layout/LinedList"/>
    <dgm:cxn modelId="{6139EC51-5B00-3C42-B1D7-28FCFCF33F5D}" type="presParOf" srcId="{CB2390FD-DFB3-914E-AD65-EF21100486CD}" destId="{196D6C8A-EC45-4E43-BFA7-7E9DE8D3F5C1}" srcOrd="1" destOrd="0" presId="urn:microsoft.com/office/officeart/2008/layout/LinedList"/>
    <dgm:cxn modelId="{A8AE090E-2512-974D-A39F-F2E6D5ED1ABA}" type="presParOf" srcId="{9A71E167-D19E-F64B-AD3F-67AB867C2994}" destId="{29A7BA56-2355-5444-96BD-A29D187230D1}" srcOrd="2" destOrd="0" presId="urn:microsoft.com/office/officeart/2008/layout/LinedList"/>
    <dgm:cxn modelId="{85E2C7F3-40D0-7D44-858A-6DB2F1029E50}" type="presParOf" srcId="{9A71E167-D19E-F64B-AD3F-67AB867C2994}" destId="{043C6709-8D64-954E-922E-1A7E3029A9D7}" srcOrd="3" destOrd="0" presId="urn:microsoft.com/office/officeart/2008/layout/LinedList"/>
    <dgm:cxn modelId="{D4252B97-93C0-384E-9A78-DEE16AB1A9AA}" type="presParOf" srcId="{043C6709-8D64-954E-922E-1A7E3029A9D7}" destId="{D93B3EF1-100A-3F48-B89A-D4D422B7F8CC}" srcOrd="0" destOrd="0" presId="urn:microsoft.com/office/officeart/2008/layout/LinedList"/>
    <dgm:cxn modelId="{6B536D08-F314-0848-BDA3-43AB06069377}" type="presParOf" srcId="{043C6709-8D64-954E-922E-1A7E3029A9D7}" destId="{020F8C52-D85A-BF48-9A84-B43C7FDE34F0}" srcOrd="1" destOrd="0" presId="urn:microsoft.com/office/officeart/2008/layout/LinedList"/>
    <dgm:cxn modelId="{6D3F9654-E939-0B48-A38D-6C963A7507F5}" type="presParOf" srcId="{9A71E167-D19E-F64B-AD3F-67AB867C2994}" destId="{FF3C0A92-3D49-F74D-B718-ECDDB1D13D01}" srcOrd="4" destOrd="0" presId="urn:microsoft.com/office/officeart/2008/layout/LinedList"/>
    <dgm:cxn modelId="{8153BCB3-BD10-C240-8044-F21DF9F9D67C}" type="presParOf" srcId="{9A71E167-D19E-F64B-AD3F-67AB867C2994}" destId="{2F11D207-04C4-0349-B27B-673D17E06B00}" srcOrd="5" destOrd="0" presId="urn:microsoft.com/office/officeart/2008/layout/LinedList"/>
    <dgm:cxn modelId="{7BE7BFED-BEE6-794A-8179-9C0263CE67A0}" type="presParOf" srcId="{2F11D207-04C4-0349-B27B-673D17E06B00}" destId="{71CE82FC-2745-F749-A05A-93B4646A5136}" srcOrd="0" destOrd="0" presId="urn:microsoft.com/office/officeart/2008/layout/LinedList"/>
    <dgm:cxn modelId="{7BF5F712-383C-0946-B079-543E1CA0E813}" type="presParOf" srcId="{2F11D207-04C4-0349-B27B-673D17E06B00}" destId="{75D590A0-12EE-064F-AC43-9CCB3CE7C404}" srcOrd="1" destOrd="0" presId="urn:microsoft.com/office/officeart/2008/layout/LinedList"/>
    <dgm:cxn modelId="{FF7EBF6C-10C8-0740-98AB-E23D64114E20}" type="presParOf" srcId="{9A71E167-D19E-F64B-AD3F-67AB867C2994}" destId="{5CF564C3-F166-7446-9DB8-D5F8D4C68EC0}" srcOrd="6" destOrd="0" presId="urn:microsoft.com/office/officeart/2008/layout/LinedList"/>
    <dgm:cxn modelId="{DEB6B8F7-C318-1749-B4EC-4C963B100998}" type="presParOf" srcId="{9A71E167-D19E-F64B-AD3F-67AB867C2994}" destId="{7622C467-5C22-3148-A2C5-8E2E21944B3F}" srcOrd="7" destOrd="0" presId="urn:microsoft.com/office/officeart/2008/layout/LinedList"/>
    <dgm:cxn modelId="{45F57C97-C26D-E648-9D87-26EA683C6513}" type="presParOf" srcId="{7622C467-5C22-3148-A2C5-8E2E21944B3F}" destId="{5CFD6775-590A-3C47-A15D-E9AB03ACDCD5}" srcOrd="0" destOrd="0" presId="urn:microsoft.com/office/officeart/2008/layout/LinedList"/>
    <dgm:cxn modelId="{3FE6CB1D-2478-FB45-B699-E89BBC35E56F}" type="presParOf" srcId="{7622C467-5C22-3148-A2C5-8E2E21944B3F}" destId="{846457FD-477D-4B4C-B58B-D0E2879CCBE1}" srcOrd="1" destOrd="0" presId="urn:microsoft.com/office/officeart/2008/layout/LinedList"/>
    <dgm:cxn modelId="{B51C92F5-D904-8140-A3CD-D5091C326419}" type="presParOf" srcId="{9A71E167-D19E-F64B-AD3F-67AB867C2994}" destId="{CC039310-FCBE-7348-A026-DBBE6B4AFC13}" srcOrd="8" destOrd="0" presId="urn:microsoft.com/office/officeart/2008/layout/LinedList"/>
    <dgm:cxn modelId="{F8B0A9CF-2F74-454E-AFE3-EED05743A963}" type="presParOf" srcId="{9A71E167-D19E-F64B-AD3F-67AB867C2994}" destId="{9620BFF1-0514-BF47-98D9-9912BC2A9CC4}" srcOrd="9" destOrd="0" presId="urn:microsoft.com/office/officeart/2008/layout/LinedList"/>
    <dgm:cxn modelId="{BCA1652C-3AE3-EF4B-8901-D3532A445677}" type="presParOf" srcId="{9620BFF1-0514-BF47-98D9-9912BC2A9CC4}" destId="{C3B1904D-4BA6-2D4B-A6F6-84F303F67419}" srcOrd="0" destOrd="0" presId="urn:microsoft.com/office/officeart/2008/layout/LinedList"/>
    <dgm:cxn modelId="{BBAC9370-937F-4F4B-AE4D-B6ED4B4E7F08}" type="presParOf" srcId="{9620BFF1-0514-BF47-98D9-9912BC2A9CC4}" destId="{6C933333-AB9D-6046-A99D-50C54EA0C8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FE09F-F4CA-7C4D-AD41-A00751A8DD65}">
      <dsp:nvSpPr>
        <dsp:cNvPr id="0" name=""/>
        <dsp:cNvSpPr/>
      </dsp:nvSpPr>
      <dsp:spPr>
        <a:xfrm>
          <a:off x="0" y="0"/>
          <a:ext cx="8412480" cy="913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involves the generation of music by training the </a:t>
          </a:r>
          <a:r>
            <a:rPr lang="en-US" sz="2100" b="1" kern="1200"/>
            <a:t>Restricted Boltzmann Machine</a:t>
          </a:r>
          <a:r>
            <a:rPr lang="en-US" sz="2100" kern="1200"/>
            <a:t> model using RNN</a:t>
          </a:r>
        </a:p>
      </dsp:txBody>
      <dsp:txXfrm>
        <a:off x="26770" y="26770"/>
        <a:ext cx="7348983" cy="860447"/>
      </dsp:txXfrm>
    </dsp:sp>
    <dsp:sp modelId="{518621BC-DE8B-5842-A7CF-04A9B54F7F70}">
      <dsp:nvSpPr>
        <dsp:cNvPr id="0" name=""/>
        <dsp:cNvSpPr/>
      </dsp:nvSpPr>
      <dsp:spPr>
        <a:xfrm>
          <a:off x="704545" y="1080166"/>
          <a:ext cx="8412480" cy="913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Data is a set of homogeneous instrumental music to produce new music</a:t>
          </a:r>
        </a:p>
      </dsp:txBody>
      <dsp:txXfrm>
        <a:off x="731315" y="1106936"/>
        <a:ext cx="7060303" cy="860447"/>
      </dsp:txXfrm>
    </dsp:sp>
    <dsp:sp modelId="{5454F158-DE5D-8D4D-8D6A-C8B2C290003D}">
      <dsp:nvSpPr>
        <dsp:cNvPr id="0" name=""/>
        <dsp:cNvSpPr/>
      </dsp:nvSpPr>
      <dsp:spPr>
        <a:xfrm>
          <a:off x="1398574" y="2160333"/>
          <a:ext cx="8412480" cy="913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The technique can give some appreciable results, but music is more complex than a series of strict rules</a:t>
          </a:r>
        </a:p>
      </dsp:txBody>
      <dsp:txXfrm>
        <a:off x="1425344" y="2187103"/>
        <a:ext cx="7070818" cy="860447"/>
      </dsp:txXfrm>
    </dsp:sp>
    <dsp:sp modelId="{4827CCEB-D5B1-2449-861A-2A3F56B5CE8E}">
      <dsp:nvSpPr>
        <dsp:cNvPr id="0" name=""/>
        <dsp:cNvSpPr/>
      </dsp:nvSpPr>
      <dsp:spPr>
        <a:xfrm>
          <a:off x="2103119" y="3240500"/>
          <a:ext cx="8412480" cy="913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propose the use of a new machine learning model that has been specially designed to learn time sequence phenomenon </a:t>
          </a:r>
        </a:p>
      </dsp:txBody>
      <dsp:txXfrm>
        <a:off x="2129889" y="3267270"/>
        <a:ext cx="7060303" cy="860447"/>
      </dsp:txXfrm>
    </dsp:sp>
    <dsp:sp modelId="{57720793-D6FF-0C48-9468-2BA6DD9597C5}">
      <dsp:nvSpPr>
        <dsp:cNvPr id="0" name=""/>
        <dsp:cNvSpPr/>
      </dsp:nvSpPr>
      <dsp:spPr>
        <a:xfrm>
          <a:off x="7818388" y="700031"/>
          <a:ext cx="594091" cy="594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952058" y="700031"/>
        <a:ext cx="326751" cy="447053"/>
      </dsp:txXfrm>
    </dsp:sp>
    <dsp:sp modelId="{CF59AF90-A301-A844-8D48-0A8CF255C368}">
      <dsp:nvSpPr>
        <dsp:cNvPr id="0" name=""/>
        <dsp:cNvSpPr/>
      </dsp:nvSpPr>
      <dsp:spPr>
        <a:xfrm>
          <a:off x="8522933" y="1780198"/>
          <a:ext cx="594091" cy="594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8656603" y="1780198"/>
        <a:ext cx="326751" cy="447053"/>
      </dsp:txXfrm>
    </dsp:sp>
    <dsp:sp modelId="{E0CCD3EB-90DF-BD4F-8A8D-A36FEBF666EC}">
      <dsp:nvSpPr>
        <dsp:cNvPr id="0" name=""/>
        <dsp:cNvSpPr/>
      </dsp:nvSpPr>
      <dsp:spPr>
        <a:xfrm>
          <a:off x="9216963" y="2860364"/>
          <a:ext cx="594091" cy="594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9350633" y="2860364"/>
        <a:ext cx="326751" cy="447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E231C-DC4D-7F42-B44B-CADFBF3FAC84}">
      <dsp:nvSpPr>
        <dsp:cNvPr id="0" name=""/>
        <dsp:cNvSpPr/>
      </dsp:nvSpPr>
      <dsp:spPr>
        <a:xfrm>
          <a:off x="0" y="507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690EA0-B000-2940-8FCD-76F332CBE848}">
      <dsp:nvSpPr>
        <dsp:cNvPr id="0" name=""/>
        <dsp:cNvSpPr/>
      </dsp:nvSpPr>
      <dsp:spPr>
        <a:xfrm>
          <a:off x="0" y="507"/>
          <a:ext cx="10515600" cy="83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Directly or indirectly, we are always in contact with audio </a:t>
          </a:r>
        </a:p>
      </dsp:txBody>
      <dsp:txXfrm>
        <a:off x="0" y="507"/>
        <a:ext cx="10515600" cy="830694"/>
      </dsp:txXfrm>
    </dsp:sp>
    <dsp:sp modelId="{29A7BA56-2355-5444-96BD-A29D187230D1}">
      <dsp:nvSpPr>
        <dsp:cNvPr id="0" name=""/>
        <dsp:cNvSpPr/>
      </dsp:nvSpPr>
      <dsp:spPr>
        <a:xfrm>
          <a:off x="0" y="831201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3B3EF1-100A-3F48-B89A-D4D422B7F8CC}">
      <dsp:nvSpPr>
        <dsp:cNvPr id="0" name=""/>
        <dsp:cNvSpPr/>
      </dsp:nvSpPr>
      <dsp:spPr>
        <a:xfrm>
          <a:off x="0" y="831201"/>
          <a:ext cx="10515600" cy="83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simple example can be your conversations with people which you do daily</a:t>
          </a:r>
        </a:p>
      </dsp:txBody>
      <dsp:txXfrm>
        <a:off x="0" y="831201"/>
        <a:ext cx="10515600" cy="830694"/>
      </dsp:txXfrm>
    </dsp:sp>
    <dsp:sp modelId="{FF3C0A92-3D49-F74D-B718-ECDDB1D13D01}">
      <dsp:nvSpPr>
        <dsp:cNvPr id="0" name=""/>
        <dsp:cNvSpPr/>
      </dsp:nvSpPr>
      <dsp:spPr>
        <a:xfrm>
          <a:off x="0" y="1661896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CE82FC-2745-F749-A05A-93B4646A5136}">
      <dsp:nvSpPr>
        <dsp:cNvPr id="0" name=""/>
        <dsp:cNvSpPr/>
      </dsp:nvSpPr>
      <dsp:spPr>
        <a:xfrm>
          <a:off x="0" y="1661896"/>
          <a:ext cx="10515600" cy="83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So, can you somehow catch this audio floating all around you to do something constructive?</a:t>
          </a:r>
        </a:p>
      </dsp:txBody>
      <dsp:txXfrm>
        <a:off x="0" y="1661896"/>
        <a:ext cx="10515600" cy="830694"/>
      </dsp:txXfrm>
    </dsp:sp>
    <dsp:sp modelId="{5CF564C3-F166-7446-9DB8-D5F8D4C68EC0}">
      <dsp:nvSpPr>
        <dsp:cNvPr id="0" name=""/>
        <dsp:cNvSpPr/>
      </dsp:nvSpPr>
      <dsp:spPr>
        <a:xfrm>
          <a:off x="0" y="2492591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FD6775-590A-3C47-A15D-E9AB03ACDCD5}">
      <dsp:nvSpPr>
        <dsp:cNvPr id="0" name=""/>
        <dsp:cNvSpPr/>
      </dsp:nvSpPr>
      <dsp:spPr>
        <a:xfrm>
          <a:off x="0" y="2492591"/>
          <a:ext cx="10515600" cy="83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Yes, of course! There are devices built which help you catch these sounds and represent it in computer readable format. </a:t>
          </a:r>
        </a:p>
      </dsp:txBody>
      <dsp:txXfrm>
        <a:off x="0" y="2492591"/>
        <a:ext cx="10515600" cy="830694"/>
      </dsp:txXfrm>
    </dsp:sp>
    <dsp:sp modelId="{CC039310-FCBE-7348-A026-DBBE6B4AFC13}">
      <dsp:nvSpPr>
        <dsp:cNvPr id="0" name=""/>
        <dsp:cNvSpPr/>
      </dsp:nvSpPr>
      <dsp:spPr>
        <a:xfrm>
          <a:off x="0" y="3323286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B1904D-4BA6-2D4B-A6F6-84F303F67419}">
      <dsp:nvSpPr>
        <dsp:cNvPr id="0" name=""/>
        <dsp:cNvSpPr/>
      </dsp:nvSpPr>
      <dsp:spPr>
        <a:xfrm>
          <a:off x="0" y="3323286"/>
          <a:ext cx="10515600" cy="83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Examples of these formats are wav, mp3, wma, midi </a:t>
          </a:r>
        </a:p>
      </dsp:txBody>
      <dsp:txXfrm>
        <a:off x="0" y="3323286"/>
        <a:ext cx="10515600" cy="830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3E20F-AC38-0849-861A-E2B9F1F53F78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E8770-4779-C84D-A730-C3BF6E00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2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1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6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D4C7-44D1-1248-857D-1FABFF88927B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0150A-2A57-E747-966E-16E1E2A9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="" xmlns:a16="http://schemas.microsoft.com/office/drawing/2014/main" id="{6FC11E2E-9797-4FEA-90FD-894E32A20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="" xmlns:a16="http://schemas.microsoft.com/office/drawing/2014/main" id="{F8828EFD-56F8-4B00-9A0D-B623CC07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15">
            <a:extLst>
              <a:ext uri="{FF2B5EF4-FFF2-40B4-BE49-F238E27FC236}">
                <a16:creationId xmlns="" xmlns:a16="http://schemas.microsoft.com/office/drawing/2014/main" id="{A085B63A-2D2F-4B09-9BFB-E2080686C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4">
            <a:extLst>
              <a:ext uri="{FF2B5EF4-FFF2-40B4-BE49-F238E27FC236}">
                <a16:creationId xmlns="" xmlns:a16="http://schemas.microsoft.com/office/drawing/2014/main" id="{3D4697C8-4A0D-4493-B526-7CC15E0EE5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07769" y="3011118"/>
            <a:ext cx="1533646" cy="135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Music Generation using RBM and </a:t>
            </a:r>
            <a:r>
              <a:rPr lang="en-US" sz="3000" b="1" dirty="0" err="1"/>
              <a:t>TensorFlow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Pranav </a:t>
            </a:r>
            <a:r>
              <a:rPr lang="en-US" sz="2000" b="1" dirty="0" err="1"/>
              <a:t>Swaminathan</a:t>
            </a:r>
            <a:endParaRPr lang="en-US" sz="2000" b="1" dirty="0"/>
          </a:p>
          <a:p>
            <a:pPr algn="l"/>
            <a:r>
              <a:rPr lang="en-US" sz="2000" b="1" dirty="0" err="1"/>
              <a:t>Shruti</a:t>
            </a:r>
            <a:r>
              <a:rPr lang="en-US" sz="2000" b="1" dirty="0"/>
              <a:t> Mehta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410850" y="4373823"/>
            <a:ext cx="332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https://</a:t>
            </a:r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  <a:r>
              <a:rPr lang="en-US" b="1" dirty="0" err="1" smtClean="0"/>
              <a:t>MehtaShruti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757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from Recurrent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generation seems like a natural application of recurrent neural networks, which are currently very popular (and effective) models for sequence-to-sequence </a:t>
            </a:r>
            <a:r>
              <a:rPr lang="en-US" dirty="0" smtClean="0"/>
              <a:t>learning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have been used in speech recognition and speech synthesis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9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 reality RBM is fully connected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" r="-1" b="-1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b="1" dirty="0"/>
              <a:t>Restricted Boltzmann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a generative stochastic artificial neural network that can learn a probability distribution over its set of inputs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r>
              <a:rPr lang="en-US" dirty="0"/>
              <a:t>RBMs are generative models that directly model the probability distribution of data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../../Downloads/sound-rnn-mod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677"/>
            <a:ext cx="10925907" cy="6506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13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Libraries</a:t>
            </a:r>
            <a:endParaRPr lang="en-US" b="1" dirty="0"/>
          </a:p>
        </p:txBody>
      </p:sp>
      <p:pic>
        <p:nvPicPr>
          <p:cNvPr id="7" name="Content Placeholder 6" descr="/Users/shrutimehta/Desktop/Screen Shot 2017-12-05 at 12.26.47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07" y="1248508"/>
            <a:ext cx="430059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38200" y="1852503"/>
            <a:ext cx="7053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TensorFlow</a:t>
            </a:r>
            <a:r>
              <a:rPr lang="en-US" sz="3200" dirty="0"/>
              <a:t>™ is an open source software library for numerical computation using data flow graphs. </a:t>
            </a:r>
            <a:endParaRPr lang="en-US" sz="3200" dirty="0" smtClean="0"/>
          </a:p>
          <a:p>
            <a:r>
              <a:rPr lang="en-US" sz="3200" dirty="0" smtClean="0"/>
              <a:t>Nodes </a:t>
            </a:r>
            <a:r>
              <a:rPr lang="en-US" sz="3200" dirty="0"/>
              <a:t>in the graph represent mathematical operations, while the graph edges represent the multidimensional data arrays (tensors) </a:t>
            </a:r>
            <a:endParaRPr lang="en-US" sz="3200" dirty="0" smtClean="0"/>
          </a:p>
          <a:p>
            <a:r>
              <a:rPr lang="en-US" sz="3200" dirty="0" smtClean="0"/>
              <a:t>communicated </a:t>
            </a:r>
            <a:r>
              <a:rPr lang="en-US" sz="3200" dirty="0"/>
              <a:t>between them</a:t>
            </a:r>
            <a:r>
              <a:rPr lang="en-US" sz="32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../../Downloads/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84" y="281354"/>
            <a:ext cx="8516815" cy="57853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Initialising the parameters in TensorFlow</a:t>
            </a: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4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574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../../Downloads/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16" y="527537"/>
            <a:ext cx="8323384" cy="462475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Updating the input parameters based on the difference between the samples that we drew and original values</a:t>
            </a:r>
            <a:r>
              <a:rPr lang="en-US" sz="1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1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1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../../Downloads/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685800"/>
            <a:ext cx="7883769" cy="56974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the model by using each music file (.midi) as input</a:t>
            </a: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973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https://medium.com/@</a:t>
            </a:r>
            <a:r>
              <a:rPr lang="en-US" u="sng" dirty="0" smtClean="0"/>
              <a:t>oktaybahceci/generate-music-with-tensorflow-midis-4bf928a35c3a</a:t>
            </a:r>
          </a:p>
          <a:p>
            <a:endParaRPr lang="en-US" u="sng" dirty="0"/>
          </a:p>
          <a:p>
            <a:r>
              <a:rPr lang="en-US" u="sng" dirty="0"/>
              <a:t> https://www.reddit.com/r/datasets/comments/3akhxy/the_largest_midi_collection_on_the_internet/   </a:t>
            </a:r>
            <a:endParaRPr lang="en-US" u="sng" dirty="0" smtClean="0"/>
          </a:p>
          <a:p>
            <a:endParaRPr lang="en-US" u="sng" dirty="0"/>
          </a:p>
          <a:p>
            <a:r>
              <a:rPr lang="en-US" u="sng" dirty="0"/>
              <a:t>https://</a:t>
            </a:r>
            <a:r>
              <a:rPr lang="en-US" u="sng" dirty="0" smtClean="0"/>
              <a:t>www.analyticsvidhya.com/blog/2017/08/audio-voice-processing-deep-learning/</a:t>
            </a:r>
          </a:p>
          <a:p>
            <a:pPr marL="0" indent="0">
              <a:buNone/>
            </a:pPr>
            <a:r>
              <a:rPr lang="en-US" b="1" dirty="0" err="1" smtClean="0"/>
              <a:t>Youtube</a:t>
            </a:r>
            <a:endParaRPr lang="en-US" b="1" dirty="0" smtClean="0"/>
          </a:p>
          <a:p>
            <a:pPr lvl="0"/>
            <a:r>
              <a:rPr lang="en-US" u="sng" dirty="0"/>
              <a:t>https://www.youtube.com/watch?v=pg9apmwf7og&amp;t=721s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=""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=""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2061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18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datasets in real life are much more complex</a:t>
            </a:r>
            <a:r>
              <a:rPr lang="en-US" sz="240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2400">
                <a:solidFill>
                  <a:schemeClr val="bg1"/>
                </a:solidFill>
              </a:rPr>
              <a:t>More challenging when the data is in an unstructured format such as image or audio</a:t>
            </a:r>
            <a:r>
              <a:rPr lang="en-US" sz="240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2400">
                <a:solidFill>
                  <a:schemeClr val="bg1"/>
                </a:solidFill>
              </a:rPr>
              <a:t>Having inspired by music and having decent understanding of music theory, we were motivated to work on this project</a:t>
            </a:r>
            <a:r>
              <a:rPr lang="en-US" sz="240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2400">
                <a:solidFill>
                  <a:schemeClr val="bg1"/>
                </a:solidFill>
              </a:rPr>
              <a:t>Music theory (sheets) – notes are related to each other.</a:t>
            </a:r>
          </a:p>
          <a:p>
            <a:r>
              <a:rPr lang="en-US" sz="2400">
                <a:solidFill>
                  <a:schemeClr val="bg1"/>
                </a:solidFill>
              </a:rPr>
              <a:t>These notes are just ways to mapping out pitches or sound waves</a:t>
            </a:r>
          </a:p>
        </p:txBody>
      </p:sp>
    </p:spTree>
    <p:extLst>
      <p:ext uri="{BB962C8B-B14F-4D97-AF65-F5344CB8AC3E}">
        <p14:creationId xmlns:p14="http://schemas.microsoft.com/office/powerpoint/2010/main" val="422028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=""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=""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Audio Data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338235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54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s3-ap-south-1.amazonaws.com/av-blog-media/wp-content/uploads/2017/08/23210623/soun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6" y="885073"/>
            <a:ext cx="6780700" cy="5085525"/>
          </a:xfrm>
          <a:prstGeom prst="rect">
            <a:avLst/>
          </a:prstGeom>
          <a:noFill/>
        </p:spPr>
      </p:pic>
      <p:sp>
        <p:nvSpPr>
          <p:cNvPr id="9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Audio wave</a:t>
            </a:r>
          </a:p>
        </p:txBody>
      </p:sp>
    </p:spTree>
    <p:extLst>
      <p:ext uri="{BB962C8B-B14F-4D97-AF65-F5344CB8AC3E}">
        <p14:creationId xmlns:p14="http://schemas.microsoft.com/office/powerpoint/2010/main" val="35160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Musical Instrument Digital Interface</a:t>
            </a:r>
            <a:r>
              <a:rPr lang="en-US" b="1" dirty="0" smtClean="0">
                <a:effectLst/>
              </a:rPr>
              <a:t> (midi)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MIDI isn't music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MIDI doesn't contain any actual sounds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MIDI isn't a digital music file format like MP3 or WAV</a:t>
            </a:r>
            <a:endParaRPr lang="en-US" dirty="0" smtClean="0">
              <a:effectLst/>
            </a:endParaRPr>
          </a:p>
          <a:p>
            <a:r>
              <a:rPr lang="en-US" dirty="0"/>
              <a:t>MIDI is nothing more than data -- a set of </a:t>
            </a:r>
            <a:r>
              <a:rPr lang="en-US" dirty="0" smtClean="0"/>
              <a:t>instructions</a:t>
            </a:r>
          </a:p>
          <a:p>
            <a:r>
              <a:rPr lang="en-US" dirty="0" smtClean="0"/>
              <a:t> </a:t>
            </a:r>
            <a:r>
              <a:rPr lang="en-US" dirty="0"/>
              <a:t>MIDI data contains a list of </a:t>
            </a:r>
            <a:r>
              <a:rPr lang="en-US" b="1" dirty="0"/>
              <a:t>events</a:t>
            </a:r>
            <a:r>
              <a:rPr lang="en-US" dirty="0"/>
              <a:t> or </a:t>
            </a:r>
            <a:r>
              <a:rPr lang="en-US" b="1" dirty="0"/>
              <a:t>messages</a:t>
            </a:r>
            <a:r>
              <a:rPr lang="en-US" dirty="0"/>
              <a:t> that tell an electronic device (musical instrument, computer sound card, cell phone, et cetera) how to generate a certain </a:t>
            </a:r>
            <a:r>
              <a:rPr lang="en-US" dirty="0" smtClean="0"/>
              <a:t>sound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5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../../Downloads/1_V5M9VytXCpA8ZZheWSrhnw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1956" y="643467"/>
            <a:ext cx="7428087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66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b="1"/>
              <a:t>Train Data (.midi)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Our training data will be around a hundred MIDI files of pop songs (MIDI is a format that directly encodes musical notes)</a:t>
            </a:r>
          </a:p>
          <a:p>
            <a:r>
              <a:rPr lang="en-US" sz="2400">
                <a:solidFill>
                  <a:schemeClr val="bg1"/>
                </a:solidFill>
              </a:rPr>
              <a:t>To keep it simple, we won’t label them with emotions, our output will be another pop melody, just like our training files.</a:t>
            </a:r>
          </a:p>
        </p:txBody>
      </p:sp>
    </p:spTree>
    <p:extLst>
      <p:ext uri="{BB962C8B-B14F-4D97-AF65-F5344CB8AC3E}">
        <p14:creationId xmlns:p14="http://schemas.microsoft.com/office/powerpoint/2010/main" val="219936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/Users/shrutimehta/Desktop/Screen Shot 2017-12-05 at 11.45.58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88" y="3166836"/>
            <a:ext cx="5170711" cy="201657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b="1" dirty="0"/>
              <a:t>Generative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1690688"/>
            <a:ext cx="4441370" cy="516731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is a model that allows us to learn simulator of data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 approach for unsupervised learning of data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Generative models are typically probabilistic, specifying a joint probability distribution over observation and target (label) values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endParaRPr lang="en-US" sz="2000" dirty="0" smtClean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Since, we are going to use a generative model, we can generate new samples directly by sampling from the modelled probability distribution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4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443</Words>
  <Application>Microsoft Macintosh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Music Generation using RBM and TensorFlow </vt:lpstr>
      <vt:lpstr>Introduction</vt:lpstr>
      <vt:lpstr>Motivation</vt:lpstr>
      <vt:lpstr>Audio Data</vt:lpstr>
      <vt:lpstr>Audio wave</vt:lpstr>
      <vt:lpstr>Musical Instrument Digital Interface (midi)</vt:lpstr>
      <vt:lpstr>PowerPoint Presentation</vt:lpstr>
      <vt:lpstr>Train Data (.midi)</vt:lpstr>
      <vt:lpstr>Generative Models</vt:lpstr>
      <vt:lpstr>Sound from Recurrent Neural Networks</vt:lpstr>
      <vt:lpstr>Restricted Boltzmann Machine</vt:lpstr>
      <vt:lpstr>PowerPoint Presentation</vt:lpstr>
      <vt:lpstr>Python Libraries</vt:lpstr>
      <vt:lpstr>Initialising the parameters in TensorFlow </vt:lpstr>
      <vt:lpstr>Updating the input parameters based on the difference between the samples that we drew and original values </vt:lpstr>
      <vt:lpstr>Training the model by using each music file (.midi) as input </vt:lpstr>
      <vt:lpstr>References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Generation using RNN-RBM and TensorFlow </dc:title>
  <dc:creator>shrutimehta13@outlook.com</dc:creator>
  <cp:lastModifiedBy>Microsoft Office User</cp:lastModifiedBy>
  <cp:revision>8</cp:revision>
  <dcterms:created xsi:type="dcterms:W3CDTF">2017-12-06T18:46:30Z</dcterms:created>
  <dcterms:modified xsi:type="dcterms:W3CDTF">2018-03-09T20:35:19Z</dcterms:modified>
</cp:coreProperties>
</file>