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63E1F-3FC1-4879-9B40-0CF1AB117DC9}" type="doc">
      <dgm:prSet loTypeId="urn:microsoft.com/office/officeart/2005/8/layout/chevron1" loCatId="Inbox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74D92EA-59F1-430C-B602-057B80928EC9}">
      <dgm:prSet/>
      <dgm:spPr/>
      <dgm:t>
        <a:bodyPr/>
        <a:lstStyle/>
        <a:p>
          <a:r>
            <a:rPr lang="en-US" dirty="0"/>
            <a:t>DATA GENERATION</a:t>
          </a:r>
        </a:p>
      </dgm:t>
    </dgm:pt>
    <dgm:pt modelId="{52A46846-AF68-410B-9662-029EAEFDFA55}" type="parTrans" cxnId="{010B821F-376A-4B03-94F7-2D74584FC88A}">
      <dgm:prSet/>
      <dgm:spPr/>
      <dgm:t>
        <a:bodyPr/>
        <a:lstStyle/>
        <a:p>
          <a:endParaRPr lang="en-US"/>
        </a:p>
      </dgm:t>
    </dgm:pt>
    <dgm:pt modelId="{3EEE1720-4D26-4D6D-9242-CE06F66CECDE}" type="sibTrans" cxnId="{010B821F-376A-4B03-94F7-2D74584FC88A}">
      <dgm:prSet/>
      <dgm:spPr/>
      <dgm:t>
        <a:bodyPr/>
        <a:lstStyle/>
        <a:p>
          <a:endParaRPr lang="en-US"/>
        </a:p>
      </dgm:t>
    </dgm:pt>
    <dgm:pt modelId="{50B24D05-9F12-401F-9F0C-2DA30D6B6113}">
      <dgm:prSet/>
      <dgm:spPr/>
      <dgm:t>
        <a:bodyPr/>
        <a:lstStyle/>
        <a:p>
          <a:r>
            <a:rPr lang="en-US" dirty="0"/>
            <a:t>TRAINING MODE</a:t>
          </a:r>
        </a:p>
      </dgm:t>
    </dgm:pt>
    <dgm:pt modelId="{65AB4F9A-D9FE-4635-A951-22E615186CAF}" type="parTrans" cxnId="{45CE22B8-B317-4907-BB70-7B7673E24CF0}">
      <dgm:prSet/>
      <dgm:spPr/>
      <dgm:t>
        <a:bodyPr/>
        <a:lstStyle/>
        <a:p>
          <a:endParaRPr lang="en-US"/>
        </a:p>
      </dgm:t>
    </dgm:pt>
    <dgm:pt modelId="{627499C8-AD41-419A-ACC5-AAA0F65CCE21}" type="sibTrans" cxnId="{45CE22B8-B317-4907-BB70-7B7673E24CF0}">
      <dgm:prSet/>
      <dgm:spPr/>
      <dgm:t>
        <a:bodyPr/>
        <a:lstStyle/>
        <a:p>
          <a:endParaRPr lang="en-US"/>
        </a:p>
      </dgm:t>
    </dgm:pt>
    <dgm:pt modelId="{A28A1DBA-51FD-458F-840C-7525C47BCA8E}">
      <dgm:prSet/>
      <dgm:spPr/>
      <dgm:t>
        <a:bodyPr/>
        <a:lstStyle/>
        <a:p>
          <a:r>
            <a:rPr lang="en-US"/>
            <a:t>TESTING MODE</a:t>
          </a:r>
        </a:p>
      </dgm:t>
    </dgm:pt>
    <dgm:pt modelId="{3526D3A1-2DF8-44AF-9D2E-A7A84DFE14FC}" type="parTrans" cxnId="{5FE01B9D-9542-45D0-A79E-0301ED011577}">
      <dgm:prSet/>
      <dgm:spPr/>
      <dgm:t>
        <a:bodyPr/>
        <a:lstStyle/>
        <a:p>
          <a:endParaRPr lang="en-US"/>
        </a:p>
      </dgm:t>
    </dgm:pt>
    <dgm:pt modelId="{C6A962EE-113D-4FA9-A787-1A117941777B}" type="sibTrans" cxnId="{5FE01B9D-9542-45D0-A79E-0301ED011577}">
      <dgm:prSet/>
      <dgm:spPr/>
      <dgm:t>
        <a:bodyPr/>
        <a:lstStyle/>
        <a:p>
          <a:endParaRPr lang="en-US"/>
        </a:p>
      </dgm:t>
    </dgm:pt>
    <dgm:pt modelId="{1FF48D3B-0283-405E-996D-BDFB212C64EF}">
      <dgm:prSet/>
      <dgm:spPr/>
      <dgm:t>
        <a:bodyPr/>
        <a:lstStyle/>
        <a:p>
          <a:r>
            <a:rPr lang="en-US" dirty="0"/>
            <a:t>DATA PREPROCESSING</a:t>
          </a:r>
        </a:p>
      </dgm:t>
    </dgm:pt>
    <dgm:pt modelId="{43098629-BD6E-4EA0-A7A1-341263CB8E19}" type="parTrans" cxnId="{A78B1AF9-FF92-4EFB-BD46-301D22AF1E1E}">
      <dgm:prSet/>
      <dgm:spPr/>
      <dgm:t>
        <a:bodyPr/>
        <a:lstStyle/>
        <a:p>
          <a:endParaRPr lang="en-US"/>
        </a:p>
      </dgm:t>
    </dgm:pt>
    <dgm:pt modelId="{D005B3D9-9543-4648-BD0D-6EC939188A27}" type="sibTrans" cxnId="{A78B1AF9-FF92-4EFB-BD46-301D22AF1E1E}">
      <dgm:prSet/>
      <dgm:spPr/>
      <dgm:t>
        <a:bodyPr/>
        <a:lstStyle/>
        <a:p>
          <a:endParaRPr lang="en-US"/>
        </a:p>
      </dgm:t>
    </dgm:pt>
    <dgm:pt modelId="{1A9D70E1-DC04-439E-964E-CDD3CD215D04}" type="pres">
      <dgm:prSet presAssocID="{06563E1F-3FC1-4879-9B40-0CF1AB117D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51E3DA-BBDC-4061-BCC1-246C2838B70B}" type="pres">
      <dgm:prSet presAssocID="{E74D92EA-59F1-430C-B602-057B80928EC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79750-0597-4AAF-9152-C03AAD6E7721}" type="pres">
      <dgm:prSet presAssocID="{3EEE1720-4D26-4D6D-9242-CE06F66CECDE}" presName="parTxOnlySpace" presStyleCnt="0"/>
      <dgm:spPr/>
    </dgm:pt>
    <dgm:pt modelId="{802F8BE7-A619-4E63-9FE7-A90DFA395D33}" type="pres">
      <dgm:prSet presAssocID="{1FF48D3B-0283-405E-996D-BDFB212C64E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19FCF-53C3-417D-9B16-E145C4796137}" type="pres">
      <dgm:prSet presAssocID="{D005B3D9-9543-4648-BD0D-6EC939188A27}" presName="parTxOnlySpace" presStyleCnt="0"/>
      <dgm:spPr/>
    </dgm:pt>
    <dgm:pt modelId="{ECF3C66C-E0C6-4002-97D6-39EA5E44F26C}" type="pres">
      <dgm:prSet presAssocID="{50B24D05-9F12-401F-9F0C-2DA30D6B611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D4351-77B6-4CB2-BECC-B8673EDA768D}" type="pres">
      <dgm:prSet presAssocID="{627499C8-AD41-419A-ACC5-AAA0F65CCE21}" presName="parTxOnlySpace" presStyleCnt="0"/>
      <dgm:spPr/>
    </dgm:pt>
    <dgm:pt modelId="{AE0962C8-DF4B-423D-B7E6-96D54518CD2F}" type="pres">
      <dgm:prSet presAssocID="{A28A1DBA-51FD-458F-840C-7525C47BCA8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8B1AF9-FF92-4EFB-BD46-301D22AF1E1E}" srcId="{06563E1F-3FC1-4879-9B40-0CF1AB117DC9}" destId="{1FF48D3B-0283-405E-996D-BDFB212C64EF}" srcOrd="1" destOrd="0" parTransId="{43098629-BD6E-4EA0-A7A1-341263CB8E19}" sibTransId="{D005B3D9-9543-4648-BD0D-6EC939188A27}"/>
    <dgm:cxn modelId="{0FD39FD3-C295-4E8B-86D8-A2864F354CE7}" type="presOf" srcId="{06563E1F-3FC1-4879-9B40-0CF1AB117DC9}" destId="{1A9D70E1-DC04-439E-964E-CDD3CD215D04}" srcOrd="0" destOrd="0" presId="urn:microsoft.com/office/officeart/2005/8/layout/chevron1"/>
    <dgm:cxn modelId="{8F5EF03C-D563-416E-8703-E6F561D60A0A}" type="presOf" srcId="{E74D92EA-59F1-430C-B602-057B80928EC9}" destId="{FC51E3DA-BBDC-4061-BCC1-246C2838B70B}" srcOrd="0" destOrd="0" presId="urn:microsoft.com/office/officeart/2005/8/layout/chevron1"/>
    <dgm:cxn modelId="{5FE01B9D-9542-45D0-A79E-0301ED011577}" srcId="{06563E1F-3FC1-4879-9B40-0CF1AB117DC9}" destId="{A28A1DBA-51FD-458F-840C-7525C47BCA8E}" srcOrd="3" destOrd="0" parTransId="{3526D3A1-2DF8-44AF-9D2E-A7A84DFE14FC}" sibTransId="{C6A962EE-113D-4FA9-A787-1A117941777B}"/>
    <dgm:cxn modelId="{F187231F-8420-47EF-B750-ABC52A6B9E63}" type="presOf" srcId="{50B24D05-9F12-401F-9F0C-2DA30D6B6113}" destId="{ECF3C66C-E0C6-4002-97D6-39EA5E44F26C}" srcOrd="0" destOrd="0" presId="urn:microsoft.com/office/officeart/2005/8/layout/chevron1"/>
    <dgm:cxn modelId="{91C143FF-71D8-46A1-AF41-2E3F0E69671A}" type="presOf" srcId="{1FF48D3B-0283-405E-996D-BDFB212C64EF}" destId="{802F8BE7-A619-4E63-9FE7-A90DFA395D33}" srcOrd="0" destOrd="0" presId="urn:microsoft.com/office/officeart/2005/8/layout/chevron1"/>
    <dgm:cxn modelId="{45CE22B8-B317-4907-BB70-7B7673E24CF0}" srcId="{06563E1F-3FC1-4879-9B40-0CF1AB117DC9}" destId="{50B24D05-9F12-401F-9F0C-2DA30D6B6113}" srcOrd="2" destOrd="0" parTransId="{65AB4F9A-D9FE-4635-A951-22E615186CAF}" sibTransId="{627499C8-AD41-419A-ACC5-AAA0F65CCE21}"/>
    <dgm:cxn modelId="{04C21712-708C-4866-81EC-E3A329352C9E}" type="presOf" srcId="{A28A1DBA-51FD-458F-840C-7525C47BCA8E}" destId="{AE0962C8-DF4B-423D-B7E6-96D54518CD2F}" srcOrd="0" destOrd="0" presId="urn:microsoft.com/office/officeart/2005/8/layout/chevron1"/>
    <dgm:cxn modelId="{010B821F-376A-4B03-94F7-2D74584FC88A}" srcId="{06563E1F-3FC1-4879-9B40-0CF1AB117DC9}" destId="{E74D92EA-59F1-430C-B602-057B80928EC9}" srcOrd="0" destOrd="0" parTransId="{52A46846-AF68-410B-9662-029EAEFDFA55}" sibTransId="{3EEE1720-4D26-4D6D-9242-CE06F66CECDE}"/>
    <dgm:cxn modelId="{D9BD5667-C2CA-4200-A619-5CD64026BCAD}" type="presParOf" srcId="{1A9D70E1-DC04-439E-964E-CDD3CD215D04}" destId="{FC51E3DA-BBDC-4061-BCC1-246C2838B70B}" srcOrd="0" destOrd="0" presId="urn:microsoft.com/office/officeart/2005/8/layout/chevron1"/>
    <dgm:cxn modelId="{F75A2FB1-1EC1-4841-927E-441ECF9644CF}" type="presParOf" srcId="{1A9D70E1-DC04-439E-964E-CDD3CD215D04}" destId="{BD879750-0597-4AAF-9152-C03AAD6E7721}" srcOrd="1" destOrd="0" presId="urn:microsoft.com/office/officeart/2005/8/layout/chevron1"/>
    <dgm:cxn modelId="{BC660EF3-55F2-439B-9E6A-B03915FA59F4}" type="presParOf" srcId="{1A9D70E1-DC04-439E-964E-CDD3CD215D04}" destId="{802F8BE7-A619-4E63-9FE7-A90DFA395D33}" srcOrd="2" destOrd="0" presId="urn:microsoft.com/office/officeart/2005/8/layout/chevron1"/>
    <dgm:cxn modelId="{0362068F-2154-4801-AFD5-5CCAD161CFF2}" type="presParOf" srcId="{1A9D70E1-DC04-439E-964E-CDD3CD215D04}" destId="{6D319FCF-53C3-417D-9B16-E145C4796137}" srcOrd="3" destOrd="0" presId="urn:microsoft.com/office/officeart/2005/8/layout/chevron1"/>
    <dgm:cxn modelId="{49F1928A-A6A2-4FD3-BB5B-CB10E20D6EED}" type="presParOf" srcId="{1A9D70E1-DC04-439E-964E-CDD3CD215D04}" destId="{ECF3C66C-E0C6-4002-97D6-39EA5E44F26C}" srcOrd="4" destOrd="0" presId="urn:microsoft.com/office/officeart/2005/8/layout/chevron1"/>
    <dgm:cxn modelId="{45B979AA-FDEC-4805-AEA9-05E8C4228023}" type="presParOf" srcId="{1A9D70E1-DC04-439E-964E-CDD3CD215D04}" destId="{B23D4351-77B6-4CB2-BECC-B8673EDA768D}" srcOrd="5" destOrd="0" presId="urn:microsoft.com/office/officeart/2005/8/layout/chevron1"/>
    <dgm:cxn modelId="{9A7B4A74-6284-4E9C-87D9-DC5FF0417B69}" type="presParOf" srcId="{1A9D70E1-DC04-439E-964E-CDD3CD215D04}" destId="{AE0962C8-DF4B-423D-B7E6-96D54518CD2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1E3DA-BBDC-4061-BCC1-246C2838B70B}">
      <dsp:nvSpPr>
        <dsp:cNvPr id="0" name=""/>
        <dsp:cNvSpPr/>
      </dsp:nvSpPr>
      <dsp:spPr>
        <a:xfrm>
          <a:off x="4877" y="1509360"/>
          <a:ext cx="2839417" cy="1135766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GENERATION</a:t>
          </a:r>
        </a:p>
      </dsp:txBody>
      <dsp:txXfrm>
        <a:off x="572760" y="1509360"/>
        <a:ext cx="1703651" cy="1135766"/>
      </dsp:txXfrm>
    </dsp:sp>
    <dsp:sp modelId="{802F8BE7-A619-4E63-9FE7-A90DFA395D33}">
      <dsp:nvSpPr>
        <dsp:cNvPr id="0" name=""/>
        <dsp:cNvSpPr/>
      </dsp:nvSpPr>
      <dsp:spPr>
        <a:xfrm>
          <a:off x="2560353" y="1509360"/>
          <a:ext cx="2839417" cy="1135766"/>
        </a:xfrm>
        <a:prstGeom prst="chevron">
          <a:avLst/>
        </a:prstGeom>
        <a:solidFill>
          <a:schemeClr val="accent2">
            <a:shade val="50000"/>
            <a:hueOff val="-295587"/>
            <a:satOff val="3892"/>
            <a:lumOff val="233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PREPROCESSING</a:t>
          </a:r>
        </a:p>
      </dsp:txBody>
      <dsp:txXfrm>
        <a:off x="3128236" y="1509360"/>
        <a:ext cx="1703651" cy="1135766"/>
      </dsp:txXfrm>
    </dsp:sp>
    <dsp:sp modelId="{ECF3C66C-E0C6-4002-97D6-39EA5E44F26C}">
      <dsp:nvSpPr>
        <dsp:cNvPr id="0" name=""/>
        <dsp:cNvSpPr/>
      </dsp:nvSpPr>
      <dsp:spPr>
        <a:xfrm>
          <a:off x="5115829" y="1509360"/>
          <a:ext cx="2839417" cy="1135766"/>
        </a:xfrm>
        <a:prstGeom prst="chevron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TRAINING MODE</a:t>
          </a:r>
        </a:p>
      </dsp:txBody>
      <dsp:txXfrm>
        <a:off x="5683712" y="1509360"/>
        <a:ext cx="1703651" cy="1135766"/>
      </dsp:txXfrm>
    </dsp:sp>
    <dsp:sp modelId="{AE0962C8-DF4B-423D-B7E6-96D54518CD2F}">
      <dsp:nvSpPr>
        <dsp:cNvPr id="0" name=""/>
        <dsp:cNvSpPr/>
      </dsp:nvSpPr>
      <dsp:spPr>
        <a:xfrm>
          <a:off x="7671304" y="1509360"/>
          <a:ext cx="2839417" cy="1135766"/>
        </a:xfrm>
        <a:prstGeom prst="chevron">
          <a:avLst/>
        </a:prstGeom>
        <a:solidFill>
          <a:schemeClr val="accent2">
            <a:shade val="50000"/>
            <a:hueOff val="-295587"/>
            <a:satOff val="3892"/>
            <a:lumOff val="233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TESTING MODE</a:t>
          </a:r>
        </a:p>
      </dsp:txBody>
      <dsp:txXfrm>
        <a:off x="8239187" y="1509360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DA0EF-1F09-4C86-AB0E-8721548D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B26EC1-B4D1-4734-A10B-F51EED13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3DD031-6509-4F1E-9104-DA5C4C95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BE466B-4758-46D1-872D-F7B9D89C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F75837-CCE0-43A9-A3C2-FB7D7C63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3557B-DA15-4C6E-A710-2094C4BA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956C6E-63DF-4BE3-BBD2-E07B1099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FBAEC4-D375-4476-9BFD-8BDDB5D0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0CC38F-D3A6-4BBB-87C3-0A43C91B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C7358B-371E-46E3-A182-7C3DB9AA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2844D50-CD34-410F-A884-E958E9506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CD84CE-ECDF-46D1-9484-9BF35692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FF5E57-A529-4EFA-A67E-61C6D990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7FE015-4C44-4518-B715-41AE8436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7CA217-D45A-4EF9-B2BA-1683F071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567EA-775E-42D7-9525-371310E5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72E610-C4CD-4B67-AF13-74A9A4FA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33F787-4959-4512-916D-5B214179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08ABAE-218E-4715-BBB3-CAF41CBF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8CE7C4-ECE7-48D3-84C0-53166421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EB0B8-A9B6-4CCF-8B68-CF7E3E62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0395B1-951D-4541-BB1C-33E35DE0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6E47EB-95BC-41F9-940D-FBF9BDA7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E98D97-A55E-403D-B149-609DC555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FEFF62-3E78-4084-870A-94C22BA0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1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FC89A-3ED5-4BB4-BB90-F19004D4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796F2-AA84-4CB2-9CC3-3F256C23E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DE82C0-F0C4-4959-8BC0-3E4D2204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558D3E-9426-491B-9093-4F409422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FF5311-CEE0-4948-BC79-84E20F96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21F7FF-387A-4D8E-9277-BC9DA0E0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7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BE9A9-122B-47D4-8603-2B0158D8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21DB79-FF44-456C-93E5-771E7569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96B5F4-A284-4A96-934D-F8649DF13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3603EA-8885-4759-A8DE-9296CA50C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B3C84B-0EA6-4343-B35F-51982DE5B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D26264B-8FC5-43DA-BEF0-5325FDF4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5E8BC7-98E9-41D3-85DB-E3B8D482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33CEA28-59CA-4CFD-9049-8A21FEEA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B2B78-3008-48C7-8AC9-DFC8CD59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3D1997E-F4C1-4830-BB89-B65903D8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E33C7D-7B73-49C9-9586-6D7B3EFB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D45F1C-8FEF-4196-B580-D8C0D28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130C2D-D6DC-416B-A8CA-AD59FA78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DD6F72-118D-4A61-A332-8587B779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B9FC8E-AA94-49A2-9DA9-6CB53B1B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AC0E9-7321-4708-9CCD-B164E161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70E17-A56D-466B-B480-75C0A45A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08CB83-8C75-444D-A9E4-1250B49DA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E31871-FDFB-4C0E-B170-EA0DECF7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757364-012D-459C-9E79-E4B9E96F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71740C-C11B-4A32-AF54-51310BB0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FB866-881B-4720-8E17-040989D5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72C00F0-3C1C-4E94-AD72-25DD4C9DC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760F80-EA8A-43DC-91F7-2EE360A52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2E3B50-ACA4-431D-BA26-491E5287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DF0300-6F23-4059-BA8A-7D049ABA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43CEE8-5488-410F-9D77-94FF0C94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BFA0B9-74A7-403B-9565-3AA9019D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6FC0A2-315C-4D7C-97D1-25881EEA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504968-6BAD-460A-B375-7589627EE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3946-A4F4-48ED-927C-87E656FCF59F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825F10-D465-430A-97F5-0F6DF3632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AB6F49-89CA-4237-9612-6012F20E9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EFAB-4E42-45F8-B7A9-92E4C197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28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4D0696-378E-4192-9638-B8957A7BE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90" name="Straight Connector 30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762DD-00C4-4FC9-9D23-7182D8C8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Self Driving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B89761-1A96-4E2F-9DCB-034527174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9681" y="1200152"/>
            <a:ext cx="4072378" cy="4457696"/>
          </a:xfrm>
        </p:spPr>
        <p:txBody>
          <a:bodyPr anchor="ctr">
            <a:normAutofit/>
          </a:bodyPr>
          <a:lstStyle/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24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36A5AC-9739-47C7-9780-C5073875C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xmlns="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xmlns="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17C1D-1105-4F09-84A7-5A376B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19059A-7554-4891-9D04-88C97A98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Supervised regression problem between the car steering angles and the road images in front of a car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use a neural network to clone car driving behavior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327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8C7E5-82E4-4844-AB58-9F995580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0947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34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80D403D-5CAD-48D8-9CE3-B3351D608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9111"/>
            <a:ext cx="7188199" cy="4636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8C7E5-82E4-4844-AB58-9F995580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NVIDIA MODEL FOR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971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C2B75C27-FBFA-4088-80AA-B1B02054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4982C-B44C-4105-9795-5CB666CD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11565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318E1C-BF61-4F86-9B88-C963F4D3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669F2-CD08-4E78-9673-920858F9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[1] Y. </a:t>
            </a:r>
            <a:r>
              <a:rPr lang="en-US" dirty="0" err="1"/>
              <a:t>LeCun</a:t>
            </a:r>
            <a:r>
              <a:rPr lang="en-US" dirty="0"/>
              <a:t>, B. </a:t>
            </a:r>
            <a:r>
              <a:rPr lang="en-US" dirty="0" err="1"/>
              <a:t>Boser</a:t>
            </a:r>
            <a:r>
              <a:rPr lang="en-US" dirty="0"/>
              <a:t>, J. S. </a:t>
            </a:r>
            <a:r>
              <a:rPr lang="en-US" dirty="0" err="1"/>
              <a:t>Denker</a:t>
            </a:r>
            <a:r>
              <a:rPr lang="en-US" dirty="0"/>
              <a:t>, D. Henderson, R. E. Howard, W. Hubbard, and L. D. </a:t>
            </a:r>
            <a:r>
              <a:rPr lang="en-US" dirty="0" err="1"/>
              <a:t>Jackel</a:t>
            </a:r>
            <a:r>
              <a:rPr lang="en-US" dirty="0"/>
              <a:t>. Backpropagation applied to handwritten zip code recognition. Neural Computation, 1(4):541–551, Winter 1989. URL: http://yann.lecun.org/exdb/publis/pdf/lecun-89e.pdf. </a:t>
            </a:r>
          </a:p>
          <a:p>
            <a:r>
              <a:rPr lang="en-US" dirty="0"/>
              <a:t>[2] Alex </a:t>
            </a:r>
            <a:r>
              <a:rPr lang="en-US" dirty="0" err="1"/>
              <a:t>Krizhevsky</a:t>
            </a:r>
            <a:r>
              <a:rPr lang="en-US" dirty="0"/>
              <a:t>, Ilya </a:t>
            </a:r>
            <a:r>
              <a:rPr lang="en-US" dirty="0" err="1"/>
              <a:t>Sutskever</a:t>
            </a:r>
            <a:r>
              <a:rPr lang="en-US" dirty="0"/>
              <a:t>, and Geoffrey E. Hinton. </a:t>
            </a:r>
            <a:r>
              <a:rPr lang="en-US" dirty="0" err="1"/>
              <a:t>Imagenet</a:t>
            </a:r>
            <a:r>
              <a:rPr lang="en-US" dirty="0"/>
              <a:t> classification with deep convolutional neural networks. In F. Pereira, C. J. C. Burges, L. </a:t>
            </a:r>
            <a:r>
              <a:rPr lang="en-US" dirty="0" err="1"/>
              <a:t>Bottou</a:t>
            </a:r>
            <a:r>
              <a:rPr lang="en-US" dirty="0"/>
              <a:t>, and K. Q. Weinberger, editors, Advances in Neural Information Processing Systems 25, pages 1097–1105. Curran Associates, Inc., 2012. URL: http://papers.nips.cc/paper/ 4824-imagenet-classification-with-deep-convolutional-neural-networks. pdf.</a:t>
            </a:r>
          </a:p>
          <a:p>
            <a:r>
              <a:rPr lang="en-US" dirty="0"/>
              <a:t> [3] L. D. </a:t>
            </a:r>
            <a:r>
              <a:rPr lang="en-US" dirty="0" err="1"/>
              <a:t>Jackel</a:t>
            </a:r>
            <a:r>
              <a:rPr lang="en-US" dirty="0"/>
              <a:t>, D. Sharman, </a:t>
            </a:r>
            <a:r>
              <a:rPr lang="en-US" dirty="0" err="1"/>
              <a:t>Stenard</a:t>
            </a:r>
            <a:r>
              <a:rPr lang="en-US" dirty="0"/>
              <a:t> C. E., Strom B. I., , and D </a:t>
            </a:r>
            <a:r>
              <a:rPr lang="en-US" dirty="0" err="1"/>
              <a:t>Zuckert</a:t>
            </a:r>
            <a:r>
              <a:rPr lang="en-US" dirty="0"/>
              <a:t>. Optical character recognition for self-service banking. AT&amp;T Technical Journal, 74(1):16–24, 1995.</a:t>
            </a:r>
          </a:p>
          <a:p>
            <a:r>
              <a:rPr lang="en-US" dirty="0"/>
              <a:t> [4] Large scale visual recognition challenge (ILSVRC). URL: http://www.image-net.org/ challenges/LSVRC/. </a:t>
            </a:r>
          </a:p>
          <a:p>
            <a:r>
              <a:rPr lang="en-US" dirty="0"/>
              <a:t>[5] Net-Scale Technologies, Inc. Autonomous off-road vehicle control using end-to-end learning, July 2004. Final technical report. URL: http://net-scale.com/doc/net-scale-dave-report.pdf. [</a:t>
            </a:r>
          </a:p>
          <a:p>
            <a:r>
              <a:rPr lang="en-US" dirty="0"/>
              <a:t>6] Dean A. </a:t>
            </a:r>
            <a:r>
              <a:rPr lang="en-US" dirty="0" err="1"/>
              <a:t>Pomerleau</a:t>
            </a:r>
            <a:r>
              <a:rPr lang="en-US" dirty="0"/>
              <a:t>. ALVINN, an autonomous land vehicle in a neural network. Technical report, Carnegie Mellon University, 1989. URL: http://repository.cmu.edu/cgi/viewcontent. </a:t>
            </a:r>
            <a:r>
              <a:rPr lang="en-US" dirty="0" err="1"/>
              <a:t>cgi?article</a:t>
            </a:r>
            <a:r>
              <a:rPr lang="en-US" dirty="0"/>
              <a:t>=2874&amp;context=</a:t>
            </a:r>
            <a:r>
              <a:rPr lang="en-US" dirty="0" err="1"/>
              <a:t>compsci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313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hank you">
            <a:extLst>
              <a:ext uri="{FF2B5EF4-FFF2-40B4-BE49-F238E27FC236}">
                <a16:creationId xmlns:a16="http://schemas.microsoft.com/office/drawing/2014/main" xmlns="" id="{DC623DD2-7FF8-4DCC-9351-88D71C36BC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043516"/>
            <a:ext cx="10905066" cy="47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4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318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Self Driving Cars</vt:lpstr>
      <vt:lpstr>PROBLEM STATEMENT</vt:lpstr>
      <vt:lpstr>APPROACH</vt:lpstr>
      <vt:lpstr>NVIDIA MODEL FOR DATA GENERATION</vt:lpstr>
      <vt:lpstr>Software Design</vt:lpstr>
      <vt:lpstr>Reference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Cars</dc:title>
  <dc:creator>Aswathnarayan Kirubakaran</dc:creator>
  <cp:lastModifiedBy>Microsoft Office User</cp:lastModifiedBy>
  <cp:revision>7</cp:revision>
  <dcterms:created xsi:type="dcterms:W3CDTF">2017-11-15T20:10:18Z</dcterms:created>
  <dcterms:modified xsi:type="dcterms:W3CDTF">2018-03-09T20:39:24Z</dcterms:modified>
</cp:coreProperties>
</file>