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AD9"/>
    <a:srgbClr val="9BE814"/>
    <a:srgbClr val="7EC1C8"/>
    <a:srgbClr val="023E40"/>
    <a:srgbClr val="B49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1" d="100"/>
          <a:sy n="91" d="100"/>
        </p:scale>
        <p:origin x="14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5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5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39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7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40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7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9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6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A062-BC6C-4CC9-BFBA-C2D4442F0CCC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D82E-CF31-4597-827D-ED1763D2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ruisuraji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hyperlink" Target="http://www.ruisuraj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B459522F-AB2A-4244-91E1-B89876D41CEB}"/>
              </a:ext>
            </a:extLst>
          </p:cNvPr>
          <p:cNvSpPr/>
          <p:nvPr/>
        </p:nvSpPr>
        <p:spPr>
          <a:xfrm>
            <a:off x="0" y="81376"/>
            <a:ext cx="6858000" cy="990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0063B3-159E-463D-94A9-7FD4540DBCD8}"/>
              </a:ext>
            </a:extLst>
          </p:cNvPr>
          <p:cNvSpPr/>
          <p:nvPr/>
        </p:nvSpPr>
        <p:spPr>
          <a:xfrm>
            <a:off x="0" y="-5639"/>
            <a:ext cx="6858000" cy="990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48BB1-4047-4871-8CE1-D6D199B7B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48" y="1196969"/>
            <a:ext cx="3177128" cy="648243"/>
          </a:xfrm>
        </p:spPr>
        <p:txBody>
          <a:bodyPr>
            <a:normAutofit/>
          </a:bodyPr>
          <a:lstStyle/>
          <a:p>
            <a:pPr algn="l"/>
            <a:r>
              <a:rPr lang="pt-BR" sz="1050" dirty="0">
                <a:solidFill>
                  <a:schemeClr val="bg1"/>
                </a:solidFill>
                <a:latin typeface="Montserrat Alternates" panose="00000500000000000000" pitchFamily="50" charset="0"/>
              </a:rPr>
              <a:t>+55 (11) 98550-1698</a:t>
            </a:r>
          </a:p>
          <a:p>
            <a:pPr algn="l"/>
            <a:r>
              <a:rPr lang="pt-BR" sz="105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Montserrat Alternates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ruisuraji</a:t>
            </a:r>
            <a:r>
              <a:rPr lang="pt-BR" sz="1050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 Alternates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@.com</a:t>
            </a:r>
            <a:endParaRPr lang="pt-BR" sz="1050" dirty="0">
              <a:solidFill>
                <a:schemeClr val="accent1">
                  <a:lumMod val="40000"/>
                  <a:lumOff val="60000"/>
                </a:schemeClr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15BD2D-4EF1-409E-86A3-8B58B9FADDED}"/>
              </a:ext>
            </a:extLst>
          </p:cNvPr>
          <p:cNvSpPr txBox="1"/>
          <p:nvPr/>
        </p:nvSpPr>
        <p:spPr>
          <a:xfrm>
            <a:off x="196701" y="961412"/>
            <a:ext cx="3105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>
                <a:solidFill>
                  <a:schemeClr val="bg1"/>
                </a:solidFill>
                <a:latin typeface="Montserrat Alternates" panose="00000500000000000000" pitchFamily="50" charset="0"/>
              </a:rPr>
              <a:t>Copywriter</a:t>
            </a:r>
            <a:r>
              <a:rPr lang="pt-BR" sz="1050" dirty="0">
                <a:solidFill>
                  <a:schemeClr val="bg1"/>
                </a:solidFill>
                <a:latin typeface="Montserrat Alternates" panose="00000500000000000000" pitchFamily="50" charset="0"/>
              </a:rPr>
              <a:t>, </a:t>
            </a:r>
            <a:r>
              <a:rPr lang="pt-BR" sz="1050" dirty="0" err="1">
                <a:solidFill>
                  <a:schemeClr val="bg1"/>
                </a:solidFill>
                <a:latin typeface="Montserrat Alternates" panose="00000500000000000000" pitchFamily="50" charset="0"/>
              </a:rPr>
              <a:t>Marketer</a:t>
            </a:r>
            <a:r>
              <a:rPr lang="pt-BR" sz="1050" dirty="0">
                <a:solidFill>
                  <a:schemeClr val="bg1"/>
                </a:solidFill>
                <a:latin typeface="Montserrat Alternates" panose="00000500000000000000" pitchFamily="50" charset="0"/>
              </a:rPr>
              <a:t> </a:t>
            </a:r>
            <a:r>
              <a:rPr lang="pt-BR" sz="1050" dirty="0" err="1">
                <a:solidFill>
                  <a:schemeClr val="bg1"/>
                </a:solidFill>
                <a:latin typeface="Montserrat Alternates" panose="00000500000000000000" pitchFamily="50" charset="0"/>
              </a:rPr>
              <a:t>and</a:t>
            </a:r>
            <a:r>
              <a:rPr lang="pt-BR" sz="1050" dirty="0">
                <a:solidFill>
                  <a:schemeClr val="bg1"/>
                </a:solidFill>
                <a:latin typeface="Montserrat Alternates" panose="00000500000000000000" pitchFamily="50" charset="0"/>
              </a:rPr>
              <a:t> Web </a:t>
            </a:r>
            <a:r>
              <a:rPr lang="pt-BR" sz="1050" dirty="0" err="1">
                <a:solidFill>
                  <a:schemeClr val="bg1"/>
                </a:solidFill>
                <a:latin typeface="Montserrat Alternates" panose="00000500000000000000" pitchFamily="50" charset="0"/>
              </a:rPr>
              <a:t>Developer</a:t>
            </a:r>
            <a:endParaRPr lang="pt-BR" sz="1050" dirty="0">
              <a:solidFill>
                <a:schemeClr val="bg1"/>
              </a:solidFill>
              <a:latin typeface="Montserrat Alternates" panose="00000500000000000000" pitchFamily="50" charset="0"/>
            </a:endParaRPr>
          </a:p>
        </p:txBody>
      </p:sp>
      <p:pic>
        <p:nvPicPr>
          <p:cNvPr id="6" name="Gráfico 5" descr="Viva-voz com preenchimento sólido">
            <a:extLst>
              <a:ext uri="{FF2B5EF4-FFF2-40B4-BE49-F238E27FC236}">
                <a16:creationId xmlns:a16="http://schemas.microsoft.com/office/drawing/2014/main" id="{47EF4A88-B629-4C24-8657-5E36ADDEB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125" y="1186166"/>
            <a:ext cx="235522" cy="235522"/>
          </a:xfrm>
          <a:prstGeom prst="rect">
            <a:avLst/>
          </a:prstGeom>
        </p:spPr>
      </p:pic>
      <p:pic>
        <p:nvPicPr>
          <p:cNvPr id="8" name="Gráfico 7" descr="E-mail com preenchimento sólido">
            <a:extLst>
              <a:ext uri="{FF2B5EF4-FFF2-40B4-BE49-F238E27FC236}">
                <a16:creationId xmlns:a16="http://schemas.microsoft.com/office/drawing/2014/main" id="{235E4754-C6A5-48E1-9B93-3885C3FF0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341" y="1473547"/>
            <a:ext cx="205089" cy="192487"/>
          </a:xfrm>
          <a:prstGeom prst="rect">
            <a:avLst/>
          </a:prstGeom>
        </p:spPr>
      </p:pic>
      <p:pic>
        <p:nvPicPr>
          <p:cNvPr id="10" name="Gráfico 9" descr="Internet com preenchimento sólido">
            <a:extLst>
              <a:ext uri="{FF2B5EF4-FFF2-40B4-BE49-F238E27FC236}">
                <a16:creationId xmlns:a16="http://schemas.microsoft.com/office/drawing/2014/main" id="{FE0A6012-6D93-40D7-9DA4-05737E4BE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9506" y="1239288"/>
            <a:ext cx="234259" cy="23425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B0C444-730E-41FE-A803-4F8912CCAFDE}"/>
              </a:ext>
            </a:extLst>
          </p:cNvPr>
          <p:cNvSpPr txBox="1"/>
          <p:nvPr/>
        </p:nvSpPr>
        <p:spPr>
          <a:xfrm>
            <a:off x="4680236" y="973199"/>
            <a:ext cx="2067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Montserrat Alternates" panose="00000500000000000000" pitchFamily="50" charset="0"/>
              </a:rPr>
              <a:t>São Paulo, Brasil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D38BAD-366C-4F3C-904F-C21CB077CB51}"/>
              </a:ext>
            </a:extLst>
          </p:cNvPr>
          <p:cNvSpPr txBox="1"/>
          <p:nvPr/>
        </p:nvSpPr>
        <p:spPr>
          <a:xfrm>
            <a:off x="274016" y="1423316"/>
            <a:ext cx="6257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u="sng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Education</a:t>
            </a:r>
            <a:br>
              <a:rPr lang="pt-BR" sz="800" b="1" u="sng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  <a:t>USP</a:t>
            </a:r>
            <a:b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u="sng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Bachelor’s</a:t>
            </a:r>
            <a: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u="sng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Degree</a:t>
            </a:r>
            <a: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  <a:t> in </a:t>
            </a:r>
            <a:r>
              <a:rPr lang="pt-BR" sz="800" u="sng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Philosophy</a:t>
            </a:r>
            <a: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b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Emphasis</a:t>
            </a:r>
            <a:r>
              <a:rPr lang="pt-BR" sz="800" spc="150" dirty="0">
                <a:solidFill>
                  <a:schemeClr val="bg1"/>
                </a:solidFill>
                <a:latin typeface="Montserrat" panose="00000500000000000000" pitchFamily="50" charset="0"/>
              </a:rPr>
              <a:t> in </a:t>
            </a:r>
            <a:r>
              <a:rPr lang="pt-BR" sz="800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Philosophy</a:t>
            </a:r>
            <a:r>
              <a:rPr lang="pt-BR" sz="800" spc="15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of</a:t>
            </a:r>
            <a:r>
              <a:rPr lang="pt-BR" sz="800" spc="15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Language</a:t>
            </a:r>
            <a:r>
              <a:rPr lang="pt-BR" sz="800" spc="150" dirty="0">
                <a:solidFill>
                  <a:schemeClr val="bg1"/>
                </a:solidFill>
                <a:latin typeface="Montserrat" panose="00000500000000000000" pitchFamily="50" charset="0"/>
              </a:rPr>
              <a:t> &amp; </a:t>
            </a:r>
            <a:r>
              <a:rPr lang="pt-BR" sz="800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Philosophy</a:t>
            </a:r>
            <a:r>
              <a:rPr lang="pt-BR" sz="800" spc="15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of</a:t>
            </a:r>
            <a:r>
              <a:rPr lang="pt-BR" sz="800" spc="150" dirty="0">
                <a:solidFill>
                  <a:schemeClr val="bg1"/>
                </a:solidFill>
                <a:latin typeface="Montserrat" panose="00000500000000000000" pitchFamily="50" charset="0"/>
              </a:rPr>
              <a:t> Science(2018)</a:t>
            </a:r>
            <a:b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  <a:t>META/ </a:t>
            </a:r>
            <a:r>
              <a:rPr lang="pt-BR" sz="800" u="sng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Coursera</a:t>
            </a:r>
            <a:b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u="sng" spc="150" dirty="0" err="1">
                <a:solidFill>
                  <a:schemeClr val="bg1"/>
                </a:solidFill>
                <a:latin typeface="Montserrat" panose="00000500000000000000" pitchFamily="50" charset="0"/>
              </a:rPr>
              <a:t>Meta’s</a:t>
            </a:r>
            <a:r>
              <a:rPr lang="pt-BR" sz="800" u="sng" spc="150" dirty="0">
                <a:solidFill>
                  <a:schemeClr val="bg1"/>
                </a:solidFill>
                <a:latin typeface="Montserrat" panose="00000500000000000000" pitchFamily="50" charset="0"/>
              </a:rPr>
              <a:t> Social Media Marketing (2022)</a:t>
            </a:r>
          </a:p>
          <a:p>
            <a:pPr algn="ctr"/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b="1" i="1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Complementary</a:t>
            </a:r>
            <a:r>
              <a:rPr lang="pt-BR" sz="800" b="1" i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 Courses</a:t>
            </a:r>
          </a:p>
          <a:p>
            <a:pPr algn="ctr"/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Colégio Ateneu – HTML Básico (2009) 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Sesc São Caetano do Sul – Animação em Stop Motion (2010)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Cia Fatídicos – Roteiro para Cinema Digital (2011)</a:t>
            </a:r>
          </a:p>
          <a:p>
            <a:pPr algn="ctr"/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Sesc São Paulo – Fotografia no Cinema (2015)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i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Jon Benson – </a:t>
            </a:r>
            <a:r>
              <a:rPr lang="pt-BR" sz="800" i="1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Copywriting</a:t>
            </a:r>
            <a:r>
              <a:rPr lang="pt-BR" sz="800" i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i="1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Persuasion</a:t>
            </a:r>
            <a:r>
              <a:rPr lang="pt-BR" sz="800" i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i="1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Challange</a:t>
            </a:r>
            <a:r>
              <a:rPr lang="pt-BR" sz="800" i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 (2020)</a:t>
            </a:r>
            <a:br>
              <a:rPr lang="pt-BR" sz="800" i="1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Len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Smith –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Copywriting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Secrets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(2020)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i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Pedro Sobral 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–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Sobral’s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Web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Traffic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Course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(2021)</a:t>
            </a:r>
          </a:p>
          <a:p>
            <a:pPr algn="ctr"/>
            <a:r>
              <a:rPr lang="pt-BR" sz="800" i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Érico Rocha 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–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Product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Launch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Formula(2021)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Rhetoric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: </a:t>
            </a:r>
            <a:r>
              <a:rPr lang="en-US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The Art of Persuasive Writing and Public Speaking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– Harvard/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edX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(2022)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SEO 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Certification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Program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-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University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of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California | Davis (2022)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Curso em Vídeo –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JavaScript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(2022)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b="1" i="1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Certificates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en-US" sz="800" i="0" spc="100" dirty="0">
                <a:solidFill>
                  <a:schemeClr val="bg1"/>
                </a:solidFill>
                <a:effectLst/>
                <a:latin typeface="Montserrat" panose="00000500000000000000" pitchFamily="50" charset="0"/>
              </a:rPr>
              <a:t>Meta’s Certified Digital Marketing Associate (2022)</a:t>
            </a:r>
            <a:br>
              <a:rPr lang="en-US" sz="800" i="0" spc="100" dirty="0">
                <a:solidFill>
                  <a:schemeClr val="bg1"/>
                </a:solidFill>
                <a:effectLst/>
                <a:latin typeface="Montserrat" panose="00000500000000000000" pitchFamily="50" charset="0"/>
              </a:rPr>
            </a:br>
            <a:r>
              <a:rPr lang="en-US" sz="800" i="0" spc="100" dirty="0" err="1">
                <a:solidFill>
                  <a:schemeClr val="bg1"/>
                </a:solidFill>
                <a:effectLst/>
                <a:latin typeface="Montserrat" panose="00000500000000000000" pitchFamily="50" charset="0"/>
              </a:rPr>
              <a:t>Escale</a:t>
            </a:r>
            <a:r>
              <a:rPr lang="en-US" sz="800" i="0" spc="100" dirty="0">
                <a:solidFill>
                  <a:schemeClr val="bg1"/>
                </a:solidFill>
                <a:effectLst/>
                <a:latin typeface="Montserrat" panose="00000500000000000000" pitchFamily="50" charset="0"/>
              </a:rPr>
              <a:t> com Max – In Company Certification(2022)</a:t>
            </a:r>
            <a:endParaRPr lang="pt-BR" sz="800" b="1" spc="1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b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b="1" i="1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Languages</a:t>
            </a:r>
            <a: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b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Portuguese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English</a:t>
            </a:r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  <a:latin typeface="Montserrat Alternates" panose="00000500000000000000" pitchFamily="50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00E1C7-12F9-4C1B-9117-20C463A2BEC0}"/>
              </a:ext>
            </a:extLst>
          </p:cNvPr>
          <p:cNvSpPr txBox="1"/>
          <p:nvPr/>
        </p:nvSpPr>
        <p:spPr>
          <a:xfrm>
            <a:off x="300454" y="6644114"/>
            <a:ext cx="625709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Working</a:t>
            </a:r>
            <a: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 Experience: 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endParaRPr lang="pt-BR" sz="800" spc="1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r>
              <a:rPr lang="pt-BR" sz="800" u="sng" dirty="0">
                <a:solidFill>
                  <a:schemeClr val="bg1"/>
                </a:solidFill>
                <a:latin typeface="Montserrat" panose="00000500000000000000" pitchFamily="50" charset="0"/>
              </a:rPr>
              <a:t>Carlos </a:t>
            </a:r>
            <a:r>
              <a:rPr lang="pt-BR" sz="800" u="sng" dirty="0" err="1">
                <a:solidFill>
                  <a:schemeClr val="bg1"/>
                </a:solidFill>
                <a:latin typeface="Montserrat" panose="00000500000000000000" pitchFamily="50" charset="0"/>
              </a:rPr>
              <a:t>Rubiano</a:t>
            </a:r>
            <a:r>
              <a:rPr lang="pt-BR" sz="800" u="sng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u="sng" dirty="0" err="1">
                <a:solidFill>
                  <a:schemeClr val="bg1"/>
                </a:solidFill>
                <a:latin typeface="Montserrat" panose="00000500000000000000" pitchFamily="50" charset="0"/>
              </a:rPr>
              <a:t>Meditation</a:t>
            </a:r>
            <a:r>
              <a:rPr lang="pt-BR" sz="800" u="sng" dirty="0">
                <a:solidFill>
                  <a:schemeClr val="bg1"/>
                </a:solidFill>
                <a:latin typeface="Montserrat" panose="00000500000000000000" pitchFamily="50" charset="0"/>
              </a:rPr>
              <a:t> (06/2022 – presente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) [Online </a:t>
            </a:r>
            <a:r>
              <a:rPr lang="pt-BR" sz="800" dirty="0" err="1">
                <a:solidFill>
                  <a:schemeClr val="bg1"/>
                </a:solidFill>
                <a:latin typeface="Montserrat" panose="00000500000000000000" pitchFamily="50" charset="0"/>
              </a:rPr>
              <a:t>Education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]</a:t>
            </a:r>
            <a:b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Business </a:t>
            </a:r>
            <a:r>
              <a:rPr lang="pt-BR" sz="800" dirty="0" err="1">
                <a:solidFill>
                  <a:schemeClr val="bg1"/>
                </a:solidFill>
                <a:latin typeface="Montserrat" panose="00000500000000000000" pitchFamily="50" charset="0"/>
              </a:rPr>
              <a:t>Partner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, Marketing Manager </a:t>
            </a:r>
            <a:r>
              <a:rPr lang="pt-BR" sz="800" dirty="0" err="1">
                <a:solidFill>
                  <a:schemeClr val="bg1"/>
                </a:solidFill>
                <a:latin typeface="Montserrat" panose="00000500000000000000" pitchFamily="50" charset="0"/>
              </a:rPr>
              <a:t>and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dirty="0" err="1">
                <a:solidFill>
                  <a:schemeClr val="bg1"/>
                </a:solidFill>
                <a:latin typeface="Montserrat" panose="00000500000000000000" pitchFamily="50" charset="0"/>
              </a:rPr>
              <a:t>Copywriter</a:t>
            </a:r>
            <a:b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endParaRPr lang="pt-BR" sz="8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r>
              <a:rPr lang="pt-BR" sz="800" u="sng" dirty="0">
                <a:solidFill>
                  <a:schemeClr val="bg1"/>
                </a:solidFill>
                <a:latin typeface="Montserrat" panose="00000500000000000000" pitchFamily="50" charset="0"/>
              </a:rPr>
              <a:t>The </a:t>
            </a:r>
            <a:r>
              <a:rPr lang="pt-BR" sz="800" u="sng" dirty="0" err="1">
                <a:solidFill>
                  <a:schemeClr val="bg1"/>
                </a:solidFill>
                <a:latin typeface="Montserrat" panose="00000500000000000000" pitchFamily="50" charset="0"/>
              </a:rPr>
              <a:t>Members</a:t>
            </a:r>
            <a:r>
              <a:rPr lang="pt-BR" sz="800" u="sng" dirty="0">
                <a:solidFill>
                  <a:schemeClr val="bg1"/>
                </a:solidFill>
                <a:latin typeface="Montserrat" panose="00000500000000000000" pitchFamily="50" charset="0"/>
              </a:rPr>
              <a:t> (04/2022 – 10/2022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) [Ed Tech/ </a:t>
            </a:r>
            <a:r>
              <a:rPr lang="pt-BR" sz="800" dirty="0" err="1">
                <a:solidFill>
                  <a:schemeClr val="bg1"/>
                </a:solidFill>
                <a:latin typeface="Montserrat" panose="00000500000000000000" pitchFamily="50" charset="0"/>
              </a:rPr>
              <a:t>Education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 Platform]</a:t>
            </a:r>
            <a:b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dirty="0" err="1">
                <a:solidFill>
                  <a:schemeClr val="bg1"/>
                </a:solidFill>
                <a:latin typeface="Montserrat" panose="00000500000000000000" pitchFamily="50" charset="0"/>
              </a:rPr>
              <a:t>Copywriter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 for Sales </a:t>
            </a:r>
            <a:r>
              <a:rPr lang="pt-BR" sz="800" dirty="0" err="1">
                <a:solidFill>
                  <a:schemeClr val="bg1"/>
                </a:solidFill>
                <a:latin typeface="Montserrat" panose="00000500000000000000" pitchFamily="50" charset="0"/>
              </a:rPr>
              <a:t>and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 Social Media</a:t>
            </a:r>
            <a:b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  <a:t>Stefano </a:t>
            </a:r>
            <a:r>
              <a:rPr lang="pt-BR" sz="800" u="sng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Gradi</a:t>
            </a:r>
            <a: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  <a:t> – </a:t>
            </a:r>
            <a:r>
              <a:rPr lang="pt-BR" sz="800" u="sng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Alchemy</a:t>
            </a:r>
            <a: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  <a:t> (08/2020 – 10/22) 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[Online </a:t>
            </a:r>
            <a:r>
              <a:rPr lang="pt-BR" sz="800" dirty="0" err="1">
                <a:solidFill>
                  <a:schemeClr val="bg1"/>
                </a:solidFill>
                <a:latin typeface="Montserrat" panose="00000500000000000000" pitchFamily="50" charset="0"/>
              </a:rPr>
              <a:t>Education</a:t>
            </a:r>
            <a:r>
              <a:rPr lang="pt-BR" sz="800" dirty="0">
                <a:solidFill>
                  <a:schemeClr val="bg1"/>
                </a:solidFill>
                <a:latin typeface="Montserrat" panose="00000500000000000000" pitchFamily="50" charset="0"/>
              </a:rPr>
              <a:t>]</a:t>
            </a:r>
            <a:b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Copywriter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for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Inbound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Marketing, Sales Management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and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Sales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Closer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  <a:t>Pau Brasil Bar (03/2016 –2020)[Bar]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Crew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Management,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Customer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Service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and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Event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Schedule.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  <a:t>Aparecido Viana Negócios Imobiliários (03/2014 – 02/2015)[Real </a:t>
            </a:r>
            <a:r>
              <a:rPr lang="pt-BR" sz="800" u="sng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Estate</a:t>
            </a:r>
            <a: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  <a:t>]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Real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State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Broker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u="sng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Netclock</a:t>
            </a:r>
            <a:r>
              <a:rPr lang="pt-BR" sz="800" u="sng" spc="100" dirty="0">
                <a:solidFill>
                  <a:schemeClr val="bg1"/>
                </a:solidFill>
                <a:latin typeface="Montserrat" panose="00000500000000000000" pitchFamily="50" charset="0"/>
              </a:rPr>
              <a:t> Comércio de Relógios (06/2011 – 04/2012)[e-Commerce]</a:t>
            </a:r>
            <a:b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Site Management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and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Administrative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Assistant</a:t>
            </a:r>
            <a:endParaRPr lang="pt-BR" sz="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F6CCDC-D8ED-48DB-827C-EC1EE3BF90D7}"/>
              </a:ext>
            </a:extLst>
          </p:cNvPr>
          <p:cNvSpPr txBox="1"/>
          <p:nvPr/>
        </p:nvSpPr>
        <p:spPr>
          <a:xfrm>
            <a:off x="300454" y="4954987"/>
            <a:ext cx="625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Hard Skills</a:t>
            </a:r>
            <a:b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Copywriting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Content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Copywriting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SEO,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Product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Conception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Marketing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Funnels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Paid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Traffic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Management,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Video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and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Image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Editing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Web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Development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(HTML, CSS,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Wordpress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Javascript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F4BE514-FE18-49AF-8D88-F89A69B6902B}"/>
              </a:ext>
            </a:extLst>
          </p:cNvPr>
          <p:cNvSpPr/>
          <p:nvPr/>
        </p:nvSpPr>
        <p:spPr>
          <a:xfrm>
            <a:off x="3030807" y="1615966"/>
            <a:ext cx="7567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5A63189-C39C-4B87-A90D-360521098AB4}"/>
              </a:ext>
            </a:extLst>
          </p:cNvPr>
          <p:cNvSpPr/>
          <p:nvPr/>
        </p:nvSpPr>
        <p:spPr>
          <a:xfrm>
            <a:off x="3010607" y="5133890"/>
            <a:ext cx="81309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28DD506-9908-4579-AC44-E783620836C3}"/>
              </a:ext>
            </a:extLst>
          </p:cNvPr>
          <p:cNvSpPr/>
          <p:nvPr/>
        </p:nvSpPr>
        <p:spPr>
          <a:xfrm>
            <a:off x="376699" y="6844747"/>
            <a:ext cx="1490201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81653FC-33A8-4E8B-824E-FFD5731B9A52}"/>
              </a:ext>
            </a:extLst>
          </p:cNvPr>
          <p:cNvSpPr txBox="1"/>
          <p:nvPr/>
        </p:nvSpPr>
        <p:spPr>
          <a:xfrm>
            <a:off x="286353" y="5708925"/>
            <a:ext cx="625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  <a:t>Soft Skills</a:t>
            </a:r>
            <a:b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br>
              <a:rPr lang="pt-BR" sz="800" b="1" spc="100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Good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Communication,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Problem-Solving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Analytical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Thinking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Conflit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Resolution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Ambitious</a:t>
            </a:r>
            <a:r>
              <a:rPr lang="pt-BR" sz="800" spc="100" dirty="0">
                <a:solidFill>
                  <a:schemeClr val="bg1"/>
                </a:solidFill>
                <a:latin typeface="Montserrat" panose="00000500000000000000" pitchFamily="50" charset="0"/>
              </a:rPr>
              <a:t>, </a:t>
            </a:r>
            <a:r>
              <a:rPr lang="pt-BR" sz="800" spc="100" dirty="0" err="1">
                <a:solidFill>
                  <a:schemeClr val="bg1"/>
                </a:solidFill>
                <a:latin typeface="Montserrat" panose="00000500000000000000" pitchFamily="50" charset="0"/>
              </a:rPr>
              <a:t>Creativity</a:t>
            </a:r>
            <a:endParaRPr lang="pt-BR" sz="800" spc="1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056ED70-E503-422A-ADF3-682BAA6F1811}"/>
              </a:ext>
            </a:extLst>
          </p:cNvPr>
          <p:cNvSpPr/>
          <p:nvPr/>
        </p:nvSpPr>
        <p:spPr>
          <a:xfrm>
            <a:off x="3010607" y="5902928"/>
            <a:ext cx="813092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822A40-49C8-440D-96B7-3E851FD92231}"/>
              </a:ext>
            </a:extLst>
          </p:cNvPr>
          <p:cNvSpPr txBox="1"/>
          <p:nvPr/>
        </p:nvSpPr>
        <p:spPr>
          <a:xfrm>
            <a:off x="4680236" y="1212847"/>
            <a:ext cx="1466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 Alternates" panose="00000500000000000000" pitchFamily="50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ruisuraji.com</a:t>
            </a:r>
            <a:r>
              <a:rPr lang="pt-BR" sz="1050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 Alternates" panose="00000500000000000000" pitchFamily="50" charset="0"/>
              </a:rPr>
              <a:t>.br</a:t>
            </a:r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971487-CD5A-4DA5-A34F-E22447651E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8" y="-1350670"/>
            <a:ext cx="6858000" cy="36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5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399</Words>
  <Application>Microsoft Office PowerPoint</Application>
  <PresentationFormat>Papel A4 (210 x 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Alternates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Rui Suraji</dc:title>
  <dc:creator>Rui Abreu</dc:creator>
  <cp:lastModifiedBy>Rui Abreu</cp:lastModifiedBy>
  <cp:revision>20</cp:revision>
  <dcterms:created xsi:type="dcterms:W3CDTF">2022-03-10T16:48:57Z</dcterms:created>
  <dcterms:modified xsi:type="dcterms:W3CDTF">2023-01-12T11:09:18Z</dcterms:modified>
</cp:coreProperties>
</file>