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CF5B-7A79-1366-D517-D4C2772E2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8B089-06CF-93DA-EA17-46469A1A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1259B4-EAE1-2C17-F145-AD4114E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C623D-B53E-594D-DF3E-FC48B8C2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1865A1-7C16-023C-A62A-47DC990E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33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68A0-B700-8274-D71D-75BB14FC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9A16E0C-566F-A733-8AC6-A73ED43A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5FDCCA-4C70-EE1D-42CE-1807E81A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447C02-8737-49B8-5B71-6AFA869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9EF55E-3DE4-BF29-71F7-2C375916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007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7E60B-379B-E72D-597A-15812ED68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58797A-92A8-F3B9-ED46-59B37F50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C27022-4A34-A9E4-FE53-E92E4A6C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566BF7-515E-33AE-D7FE-1FDF8CF1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D1EB0D-C2EF-D596-14A9-0921D981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858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D8391-E03D-6A45-619A-17D3D498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F4EBD0-5661-D8AD-6CAA-2D637833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92D701-AB11-A396-6A57-62D80F37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BB85D1-6297-DEDD-2153-5A247E6C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B61CF2-C3CC-8B71-4BC9-7A14FD1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43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09870-6C7D-94E0-E229-DD4EA1C6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182185-3936-DC56-740D-99870953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793E7B-1AE8-7DBB-449D-926E36AE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854DC-5300-12F7-352D-44754192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0E0168-4E85-5D9E-7B5B-36A013D2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2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A3D2-C71E-0D68-4881-FD0FE90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59BD-F6B7-33D9-B9DE-1B58323AE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BB2321-E36A-5B42-DC78-B5D99600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89559B-499A-2E03-5515-CDBE36B9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C10A85F-F404-FF1E-B9FC-1916642A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4940A2-0ACC-8707-9C06-5A97ABB3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55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FBA45-BCF8-62F8-1984-80ACEE53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AF6D94-2620-FC8F-B0A1-F1215DA4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C7BC1D-09B4-6CE6-14B0-D69B986E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660639E-4E6C-9E76-FBAF-C32585E59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63B6E0-6DBB-8DFA-D590-391610614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6C56552-F350-44F5-F4AB-B45363AF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3D48812-1FF0-3502-1435-01C843E4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C5BE307-735F-4D6A-B01A-AB8A5A62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04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628C-05D7-6E38-6091-EB484F4A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D7C3E76-8D13-9426-FB6F-97A8CF62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FD84B08-1413-471B-884F-48F4F272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CA10463-A5BE-27B0-9512-266FE1D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72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D630A21-C75B-F3C1-EDD8-325F6456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810515F-DF7A-9220-0BF0-8D8541D4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CBBEA7-3F50-FF95-F742-7878F163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158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CAE6-A768-D824-2562-69CD446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68564C-BB96-FB5B-342C-2A2C6901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7F886B-32EF-0F4C-8F43-0B3ED1DF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74AC26-902C-A25C-E5F0-FF7B2952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AB4685C-27EA-C85F-1927-441E9DA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5E386E3-7550-4013-A30C-69560DF4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57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134C-323F-A9D1-5DD3-2E92FA3E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6FE685-FD10-0317-C939-1D99BC14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C60E49-FF8F-3082-D7AA-2A578A45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AD94F7-4CFD-39EF-0EE5-402E248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E78ADF-17C9-7216-AA26-16632692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2282A8-0AA1-2FD9-C659-3D93FC89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2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5F70CD-D672-813C-5920-0C014CC7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LID4096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B4E185-F4BA-AD91-71A4-4F3069BB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LID4096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7F59C3-5D2A-3D7B-3A87-8A01E90C5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1D47-7964-41E3-87BB-55DBD01D2145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893719-3F17-1A8F-A857-7D719534A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AD9242-C572-50E3-CC53-B6D1C6395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C972-3F43-499E-A4B7-C9921E2D271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31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8.xml"/><Relationship Id="rId7" Type="http://schemas.openxmlformats.org/officeDocument/2006/relationships/slide" Target="slide17.xml"/><Relationship Id="rId12" Type="http://schemas.openxmlformats.org/officeDocument/2006/relationships/slide" Target="slide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slide" Target="slide25.xml"/><Relationship Id="rId5" Type="http://schemas.openxmlformats.org/officeDocument/2006/relationships/slide" Target="slide22.xml"/><Relationship Id="rId10" Type="http://schemas.openxmlformats.org/officeDocument/2006/relationships/slide" Target="slide23.xml"/><Relationship Id="rId4" Type="http://schemas.openxmlformats.org/officeDocument/2006/relationships/slide" Target="slide20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29.xml"/><Relationship Id="rId7" Type="http://schemas.openxmlformats.org/officeDocument/2006/relationships/slide" Target="slide28.xml"/><Relationship Id="rId12" Type="http://schemas.openxmlformats.org/officeDocument/2006/relationships/slide" Target="slide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11" Type="http://schemas.openxmlformats.org/officeDocument/2006/relationships/slide" Target="slide36.xml"/><Relationship Id="rId5" Type="http://schemas.openxmlformats.org/officeDocument/2006/relationships/slide" Target="slide33.xml"/><Relationship Id="rId10" Type="http://schemas.openxmlformats.org/officeDocument/2006/relationships/slide" Target="slide34.xml"/><Relationship Id="rId4" Type="http://schemas.openxmlformats.org/officeDocument/2006/relationships/slide" Target="slide31.xml"/><Relationship Id="rId9" Type="http://schemas.openxmlformats.org/officeDocument/2006/relationships/slide" Target="slide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29.xml"/><Relationship Id="rId7" Type="http://schemas.openxmlformats.org/officeDocument/2006/relationships/slide" Target="slide28.xml"/><Relationship Id="rId12" Type="http://schemas.openxmlformats.org/officeDocument/2006/relationships/slide" Target="slide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11" Type="http://schemas.openxmlformats.org/officeDocument/2006/relationships/slide" Target="slide36.xml"/><Relationship Id="rId5" Type="http://schemas.openxmlformats.org/officeDocument/2006/relationships/slide" Target="slide33.xml"/><Relationship Id="rId10" Type="http://schemas.openxmlformats.org/officeDocument/2006/relationships/slide" Target="slide34.xml"/><Relationship Id="rId4" Type="http://schemas.openxmlformats.org/officeDocument/2006/relationships/slide" Target="slide31.xml"/><Relationship Id="rId9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DF84ED-797D-2E25-2E4B-849800C2B5A4}"/>
              </a:ext>
            </a:extLst>
          </p:cNvPr>
          <p:cNvSpPr/>
          <p:nvPr/>
        </p:nvSpPr>
        <p:spPr>
          <a:xfrm>
            <a:off x="3124200" y="486370"/>
            <a:ext cx="5628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de Sinais de trânsito</a:t>
            </a:r>
          </a:p>
        </p:txBody>
      </p:sp>
      <p:sp>
        <p:nvSpPr>
          <p:cNvPr id="6" name="Retângulo: Cantos Arredondados 5">
            <a:hlinkClick r:id="rId2" action="ppaction://hlinksldjump"/>
            <a:extLst>
              <a:ext uri="{FF2B5EF4-FFF2-40B4-BE49-F238E27FC236}">
                <a16:creationId xmlns:a16="http://schemas.microsoft.com/office/drawing/2014/main" id="{A283D224-04C7-6982-A5CD-5F52EB8B84C1}"/>
              </a:ext>
            </a:extLst>
          </p:cNvPr>
          <p:cNvSpPr/>
          <p:nvPr/>
        </p:nvSpPr>
        <p:spPr>
          <a:xfrm>
            <a:off x="666750" y="19996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: Cantos Arredondados 6">
            <a:hlinkClick r:id="rId3" action="ppaction://hlinksldjump"/>
            <a:extLst>
              <a:ext uri="{FF2B5EF4-FFF2-40B4-BE49-F238E27FC236}">
                <a16:creationId xmlns:a16="http://schemas.microsoft.com/office/drawing/2014/main" id="{3B231629-9A97-3302-BA80-0475030DB832}"/>
              </a:ext>
            </a:extLst>
          </p:cNvPr>
          <p:cNvSpPr/>
          <p:nvPr/>
        </p:nvSpPr>
        <p:spPr>
          <a:xfrm>
            <a:off x="666750" y="29902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: Cantos Arredondados 7">
            <a:hlinkClick r:id="rId4" action="ppaction://hlinksldjump"/>
            <a:extLst>
              <a:ext uri="{FF2B5EF4-FFF2-40B4-BE49-F238E27FC236}">
                <a16:creationId xmlns:a16="http://schemas.microsoft.com/office/drawing/2014/main" id="{995A6810-3909-DB68-8EF3-C21A887E6D88}"/>
              </a:ext>
            </a:extLst>
          </p:cNvPr>
          <p:cNvSpPr/>
          <p:nvPr/>
        </p:nvSpPr>
        <p:spPr>
          <a:xfrm>
            <a:off x="666750" y="39808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E4F1461-099A-5BA2-E50E-FFA81129F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400229"/>
            <a:ext cx="1360147" cy="139981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4FCCEEB-0ECA-7A6C-3357-9A5D8027F50F}"/>
              </a:ext>
            </a:extLst>
          </p:cNvPr>
          <p:cNvSpPr/>
          <p:nvPr/>
        </p:nvSpPr>
        <p:spPr>
          <a:xfrm>
            <a:off x="666750" y="1800047"/>
            <a:ext cx="11001375" cy="45719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tângulo: Cantos Arredondados 2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6EA79A8-2857-94A8-77F7-2820EE39270E}"/>
              </a:ext>
            </a:extLst>
          </p:cNvPr>
          <p:cNvSpPr/>
          <p:nvPr/>
        </p:nvSpPr>
        <p:spPr>
          <a:xfrm>
            <a:off x="11062252" y="248477"/>
            <a:ext cx="815009" cy="785193"/>
          </a:xfrm>
          <a:prstGeom prst="roundRect">
            <a:avLst/>
          </a:prstGeom>
          <a:solidFill>
            <a:srgbClr val="FF9A9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dirty="0">
                <a:latin typeface="Chiller" panose="04020404031007020602" pitchFamily="82" charset="0"/>
              </a:rPr>
              <a:t>X</a:t>
            </a:r>
            <a:endParaRPr lang="LID4096" sz="4800" dirty="0">
              <a:latin typeface="Chiller" panose="04020404031007020602" pitchFamily="82" charset="0"/>
            </a:endParaRPr>
          </a:p>
        </p:txBody>
      </p:sp>
      <p:sp>
        <p:nvSpPr>
          <p:cNvPr id="18" name="Retângulo: Cantos Arredondados 17">
            <a:hlinkClick r:id="rId3" action="ppaction://hlinksldjump"/>
            <a:extLst>
              <a:ext uri="{FF2B5EF4-FFF2-40B4-BE49-F238E27FC236}">
                <a16:creationId xmlns:a16="http://schemas.microsoft.com/office/drawing/2014/main" id="{8707DF9B-E486-2C70-19A1-B4900F71395C}"/>
              </a:ext>
            </a:extLst>
          </p:cNvPr>
          <p:cNvSpPr/>
          <p:nvPr/>
        </p:nvSpPr>
        <p:spPr>
          <a:xfrm>
            <a:off x="666750" y="49714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tângulo: Cantos Arredondados 21">
            <a:hlinkClick r:id="" action="ppaction://noaction"/>
            <a:extLst>
              <a:ext uri="{FF2B5EF4-FFF2-40B4-BE49-F238E27FC236}">
                <a16:creationId xmlns:a16="http://schemas.microsoft.com/office/drawing/2014/main" id="{539A75EF-A05E-4970-C02B-83F39DC516DE}"/>
              </a:ext>
            </a:extLst>
          </p:cNvPr>
          <p:cNvSpPr/>
          <p:nvPr/>
        </p:nvSpPr>
        <p:spPr>
          <a:xfrm>
            <a:off x="666750" y="59620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tângulo: Cantos Arredondados 22">
            <a:hlinkClick r:id="rId2" action="ppaction://hlinksldjump"/>
            <a:extLst>
              <a:ext uri="{FF2B5EF4-FFF2-40B4-BE49-F238E27FC236}">
                <a16:creationId xmlns:a16="http://schemas.microsoft.com/office/drawing/2014/main" id="{2B326FA6-C15F-5E13-3D63-3F72A413D1D5}"/>
              </a:ext>
            </a:extLst>
          </p:cNvPr>
          <p:cNvSpPr/>
          <p:nvPr/>
        </p:nvSpPr>
        <p:spPr>
          <a:xfrm>
            <a:off x="2952750" y="19996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6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: Cantos Arredondados 23">
            <a:hlinkClick r:id="rId3" action="ppaction://hlinksldjump"/>
            <a:extLst>
              <a:ext uri="{FF2B5EF4-FFF2-40B4-BE49-F238E27FC236}">
                <a16:creationId xmlns:a16="http://schemas.microsoft.com/office/drawing/2014/main" id="{BC3CB187-C29C-2879-6C3C-35499134DE46}"/>
              </a:ext>
            </a:extLst>
          </p:cNvPr>
          <p:cNvSpPr/>
          <p:nvPr/>
        </p:nvSpPr>
        <p:spPr>
          <a:xfrm>
            <a:off x="2952750" y="29902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7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tângulo: Cantos Arredondados 24">
            <a:hlinkClick r:id="" action="ppaction://noaction"/>
            <a:extLst>
              <a:ext uri="{FF2B5EF4-FFF2-40B4-BE49-F238E27FC236}">
                <a16:creationId xmlns:a16="http://schemas.microsoft.com/office/drawing/2014/main" id="{169853B1-D6CF-6440-185B-DA9FF005ED87}"/>
              </a:ext>
            </a:extLst>
          </p:cNvPr>
          <p:cNvSpPr/>
          <p:nvPr/>
        </p:nvSpPr>
        <p:spPr>
          <a:xfrm>
            <a:off x="2952750" y="39808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8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tângulo: Cantos Arredondados 25">
            <a:hlinkClick r:id="rId3" action="ppaction://hlinksldjump"/>
            <a:extLst>
              <a:ext uri="{FF2B5EF4-FFF2-40B4-BE49-F238E27FC236}">
                <a16:creationId xmlns:a16="http://schemas.microsoft.com/office/drawing/2014/main" id="{68621050-9A55-B636-5203-6970C0A4DB63}"/>
              </a:ext>
            </a:extLst>
          </p:cNvPr>
          <p:cNvSpPr/>
          <p:nvPr/>
        </p:nvSpPr>
        <p:spPr>
          <a:xfrm>
            <a:off x="2952750" y="49714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9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tângulo: Cantos Arredondados 26">
            <a:hlinkClick r:id="" action="ppaction://noaction"/>
            <a:extLst>
              <a:ext uri="{FF2B5EF4-FFF2-40B4-BE49-F238E27FC236}">
                <a16:creationId xmlns:a16="http://schemas.microsoft.com/office/drawing/2014/main" id="{AE298BDE-C570-7607-FFE8-3980CF9B8E61}"/>
              </a:ext>
            </a:extLst>
          </p:cNvPr>
          <p:cNvSpPr/>
          <p:nvPr/>
        </p:nvSpPr>
        <p:spPr>
          <a:xfrm>
            <a:off x="2952750" y="59620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10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tângulo: Cantos Arredondados 27">
            <a:hlinkClick r:id="rId2" action="ppaction://hlinksldjump"/>
            <a:extLst>
              <a:ext uri="{FF2B5EF4-FFF2-40B4-BE49-F238E27FC236}">
                <a16:creationId xmlns:a16="http://schemas.microsoft.com/office/drawing/2014/main" id="{D450375B-D63E-C3EE-80B0-DE41230EE714}"/>
              </a:ext>
            </a:extLst>
          </p:cNvPr>
          <p:cNvSpPr/>
          <p:nvPr/>
        </p:nvSpPr>
        <p:spPr>
          <a:xfrm>
            <a:off x="5238750" y="19996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tângulo: Cantos Arredondados 28">
            <a:hlinkClick r:id="rId3" action="ppaction://hlinksldjump"/>
            <a:extLst>
              <a:ext uri="{FF2B5EF4-FFF2-40B4-BE49-F238E27FC236}">
                <a16:creationId xmlns:a16="http://schemas.microsoft.com/office/drawing/2014/main" id="{F6496301-C05E-40B9-EA1D-0315B7314897}"/>
              </a:ext>
            </a:extLst>
          </p:cNvPr>
          <p:cNvSpPr/>
          <p:nvPr/>
        </p:nvSpPr>
        <p:spPr>
          <a:xfrm>
            <a:off x="5238750" y="29902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tângulo: Cantos Arredondados 29">
            <a:hlinkClick r:id="" action="ppaction://noaction"/>
            <a:extLst>
              <a:ext uri="{FF2B5EF4-FFF2-40B4-BE49-F238E27FC236}">
                <a16:creationId xmlns:a16="http://schemas.microsoft.com/office/drawing/2014/main" id="{5284EFAD-71EC-9C8D-C883-CCD1AD138377}"/>
              </a:ext>
            </a:extLst>
          </p:cNvPr>
          <p:cNvSpPr/>
          <p:nvPr/>
        </p:nvSpPr>
        <p:spPr>
          <a:xfrm>
            <a:off x="5238750" y="39808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tângulo: Cantos Arredondados 30">
            <a:hlinkClick r:id="rId3" action="ppaction://hlinksldjump"/>
            <a:extLst>
              <a:ext uri="{FF2B5EF4-FFF2-40B4-BE49-F238E27FC236}">
                <a16:creationId xmlns:a16="http://schemas.microsoft.com/office/drawing/2014/main" id="{380A7CC6-4A3F-D1DD-9D55-126F0ABF1C04}"/>
              </a:ext>
            </a:extLst>
          </p:cNvPr>
          <p:cNvSpPr/>
          <p:nvPr/>
        </p:nvSpPr>
        <p:spPr>
          <a:xfrm>
            <a:off x="5238750" y="49714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tângulo: Cantos Arredondados 31">
            <a:hlinkClick r:id="" action="ppaction://noaction"/>
            <a:extLst>
              <a:ext uri="{FF2B5EF4-FFF2-40B4-BE49-F238E27FC236}">
                <a16:creationId xmlns:a16="http://schemas.microsoft.com/office/drawing/2014/main" id="{57270CB6-E808-4D93-0BC3-3A7A77357A95}"/>
              </a:ext>
            </a:extLst>
          </p:cNvPr>
          <p:cNvSpPr/>
          <p:nvPr/>
        </p:nvSpPr>
        <p:spPr>
          <a:xfrm>
            <a:off x="5238750" y="59620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tângulo: Cantos Arredondados 32">
            <a:hlinkClick r:id="rId2" action="ppaction://hlinksldjump"/>
            <a:extLst>
              <a:ext uri="{FF2B5EF4-FFF2-40B4-BE49-F238E27FC236}">
                <a16:creationId xmlns:a16="http://schemas.microsoft.com/office/drawing/2014/main" id="{9A62CBF6-0DD3-E2BD-EBD3-C078941ECF64}"/>
              </a:ext>
            </a:extLst>
          </p:cNvPr>
          <p:cNvSpPr/>
          <p:nvPr/>
        </p:nvSpPr>
        <p:spPr>
          <a:xfrm>
            <a:off x="7524750" y="19996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16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tângulo: Cantos Arredondados 33">
            <a:hlinkClick r:id="rId3" action="ppaction://hlinksldjump"/>
            <a:extLst>
              <a:ext uri="{FF2B5EF4-FFF2-40B4-BE49-F238E27FC236}">
                <a16:creationId xmlns:a16="http://schemas.microsoft.com/office/drawing/2014/main" id="{EDD2C9AD-38A4-6DEF-855B-169BCEF0223E}"/>
              </a:ext>
            </a:extLst>
          </p:cNvPr>
          <p:cNvSpPr/>
          <p:nvPr/>
        </p:nvSpPr>
        <p:spPr>
          <a:xfrm>
            <a:off x="7524750" y="29902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17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tângulo: Cantos Arredondados 34">
            <a:hlinkClick r:id="" action="ppaction://noaction"/>
            <a:extLst>
              <a:ext uri="{FF2B5EF4-FFF2-40B4-BE49-F238E27FC236}">
                <a16:creationId xmlns:a16="http://schemas.microsoft.com/office/drawing/2014/main" id="{18BD1C0B-FC21-7912-F35D-BE9EEA070B88}"/>
              </a:ext>
            </a:extLst>
          </p:cNvPr>
          <p:cNvSpPr/>
          <p:nvPr/>
        </p:nvSpPr>
        <p:spPr>
          <a:xfrm>
            <a:off x="7524750" y="39808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18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tângulo: Cantos Arredondados 35">
            <a:hlinkClick r:id="rId3" action="ppaction://hlinksldjump"/>
            <a:extLst>
              <a:ext uri="{FF2B5EF4-FFF2-40B4-BE49-F238E27FC236}">
                <a16:creationId xmlns:a16="http://schemas.microsoft.com/office/drawing/2014/main" id="{43D689E9-2900-D462-6627-432C9003A987}"/>
              </a:ext>
            </a:extLst>
          </p:cNvPr>
          <p:cNvSpPr/>
          <p:nvPr/>
        </p:nvSpPr>
        <p:spPr>
          <a:xfrm>
            <a:off x="7524750" y="49714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19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tângulo: Cantos Arredondados 36">
            <a:hlinkClick r:id="" action="ppaction://noaction"/>
            <a:extLst>
              <a:ext uri="{FF2B5EF4-FFF2-40B4-BE49-F238E27FC236}">
                <a16:creationId xmlns:a16="http://schemas.microsoft.com/office/drawing/2014/main" id="{48FEF86B-A878-2710-D63D-0F7E5FD3F047}"/>
              </a:ext>
            </a:extLst>
          </p:cNvPr>
          <p:cNvSpPr/>
          <p:nvPr/>
        </p:nvSpPr>
        <p:spPr>
          <a:xfrm>
            <a:off x="7524750" y="5962086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20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tângulo: Cantos Arredondados 37">
            <a:hlinkClick r:id="rId2" action="ppaction://hlinksldjump"/>
            <a:extLst>
              <a:ext uri="{FF2B5EF4-FFF2-40B4-BE49-F238E27FC236}">
                <a16:creationId xmlns:a16="http://schemas.microsoft.com/office/drawing/2014/main" id="{7E00F1A9-839A-3453-1A8B-B3F20EECB64F}"/>
              </a:ext>
            </a:extLst>
          </p:cNvPr>
          <p:cNvSpPr/>
          <p:nvPr/>
        </p:nvSpPr>
        <p:spPr>
          <a:xfrm>
            <a:off x="9810750" y="2042399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tângulo: Cantos Arredondados 38">
            <a:hlinkClick r:id="rId3" action="ppaction://hlinksldjump"/>
            <a:extLst>
              <a:ext uri="{FF2B5EF4-FFF2-40B4-BE49-F238E27FC236}">
                <a16:creationId xmlns:a16="http://schemas.microsoft.com/office/drawing/2014/main" id="{D1F480E5-366A-3BC2-11E5-6E6F00F7D707}"/>
              </a:ext>
            </a:extLst>
          </p:cNvPr>
          <p:cNvSpPr/>
          <p:nvPr/>
        </p:nvSpPr>
        <p:spPr>
          <a:xfrm>
            <a:off x="9810750" y="3032999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tângulo: Cantos Arredondados 39">
            <a:hlinkClick r:id="" action="ppaction://noaction"/>
            <a:extLst>
              <a:ext uri="{FF2B5EF4-FFF2-40B4-BE49-F238E27FC236}">
                <a16:creationId xmlns:a16="http://schemas.microsoft.com/office/drawing/2014/main" id="{40570615-3BC0-5DC3-9FFB-828A07339880}"/>
              </a:ext>
            </a:extLst>
          </p:cNvPr>
          <p:cNvSpPr/>
          <p:nvPr/>
        </p:nvSpPr>
        <p:spPr>
          <a:xfrm>
            <a:off x="9810750" y="4023599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tângulo: Cantos Arredondados 40">
            <a:hlinkClick r:id="rId3" action="ppaction://hlinksldjump"/>
            <a:extLst>
              <a:ext uri="{FF2B5EF4-FFF2-40B4-BE49-F238E27FC236}">
                <a16:creationId xmlns:a16="http://schemas.microsoft.com/office/drawing/2014/main" id="{8B6AB885-9D4C-2A40-3AE0-F8E5B4694C00}"/>
              </a:ext>
            </a:extLst>
          </p:cNvPr>
          <p:cNvSpPr/>
          <p:nvPr/>
        </p:nvSpPr>
        <p:spPr>
          <a:xfrm>
            <a:off x="9810750" y="5014199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tângulo: Cantos Arredondados 41">
            <a:hlinkClick r:id="" action="ppaction://noaction"/>
            <a:extLst>
              <a:ext uri="{FF2B5EF4-FFF2-40B4-BE49-F238E27FC236}">
                <a16:creationId xmlns:a16="http://schemas.microsoft.com/office/drawing/2014/main" id="{57233E83-5A29-AD09-9355-FE7CD6353430}"/>
              </a:ext>
            </a:extLst>
          </p:cNvPr>
          <p:cNvSpPr/>
          <p:nvPr/>
        </p:nvSpPr>
        <p:spPr>
          <a:xfrm>
            <a:off x="9810750" y="6004799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Teste nº 25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21B74-AEA2-A92F-86C9-08F41FD0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0" y="1339362"/>
            <a:ext cx="2767658" cy="27676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proíbe o trânsito: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81 – A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 – Apenas a veículos pesados de mercadoria.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83 – A veículos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 – Apenas a veículos pesados de passageiros.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6F33E2-EA81-C517-95D5-AAF82FD67946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278243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Este sinal indica: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 – Fim de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 –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2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87 – Cruzamento com estrada sem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88 – Cruzamento com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F87DB-FEF5-34B4-2536-32A08621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387" y="1543050"/>
            <a:ext cx="2486025" cy="24860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5F9D691-4EA9-F096-A989-60EBB4C9B4B3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55264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3FE803-FE8B-F89F-368B-561E9A34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076" y="1445042"/>
            <a:ext cx="2724150" cy="27241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Perante este sinal não pode circular: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89 – Automóveis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90 - Motociclos. 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91 –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92 – Velocípedes e ciclomotores.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115590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93 – Fim de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94 –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2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95 – Cruzamento com estrada sem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96 – Cruzamento com estrada com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B7CB0-F280-8752-8BAF-CBB6BC221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839" y="1644572"/>
            <a:ext cx="2631021" cy="232508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0D036ED-7643-7F20-ECB3-20CFC8E63860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48852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Este sinal indica: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97 – O intermediário que é necessário seguir para virar a esquerda.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98 – Pré-sinalização de estrada sem saída.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99 – A direção da via sem prioridade.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100 – Aproximação do fim da autoestrada.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97D7B4-CB7E-443F-D02F-8B797885DED8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601B6FF-67B2-9428-1639-9DDF509F6EBB}"/>
              </a:ext>
            </a:extLst>
          </p:cNvPr>
          <p:cNvGrpSpPr/>
          <p:nvPr/>
        </p:nvGrpSpPr>
        <p:grpSpPr>
          <a:xfrm>
            <a:off x="4195762" y="1850878"/>
            <a:ext cx="3552825" cy="1960161"/>
            <a:chOff x="3943350" y="2049864"/>
            <a:chExt cx="3552825" cy="1960161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9D157AF4-C7B2-8206-57FD-968FDA6BFB01}"/>
                </a:ext>
              </a:extLst>
            </p:cNvPr>
            <p:cNvSpPr/>
            <p:nvPr/>
          </p:nvSpPr>
          <p:spPr>
            <a:xfrm>
              <a:off x="3943350" y="2049864"/>
              <a:ext cx="3552825" cy="196016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C7CFE9B-F735-FF82-B6E4-231FE6FAFD3C}"/>
                </a:ext>
              </a:extLst>
            </p:cNvPr>
            <p:cNvSpPr/>
            <p:nvPr/>
          </p:nvSpPr>
          <p:spPr>
            <a:xfrm>
              <a:off x="4686300" y="2086969"/>
              <a:ext cx="247650" cy="188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61754DC-3BEA-2161-9F28-BFC3593E1B7A}"/>
                </a:ext>
              </a:extLst>
            </p:cNvPr>
            <p:cNvSpPr/>
            <p:nvPr/>
          </p:nvSpPr>
          <p:spPr>
            <a:xfrm rot="5400000">
              <a:off x="5606635" y="951995"/>
              <a:ext cx="226253" cy="3419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5746B71-204C-B373-C216-5167C11E0D5B}"/>
                </a:ext>
              </a:extLst>
            </p:cNvPr>
            <p:cNvSpPr/>
            <p:nvPr/>
          </p:nvSpPr>
          <p:spPr>
            <a:xfrm rot="5400000">
              <a:off x="5944774" y="2016048"/>
              <a:ext cx="226251" cy="2743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8E4EC93-CFE8-12E7-79DF-13EBECBCE521}"/>
                </a:ext>
              </a:extLst>
            </p:cNvPr>
            <p:cNvSpPr/>
            <p:nvPr/>
          </p:nvSpPr>
          <p:spPr>
            <a:xfrm>
              <a:off x="6305550" y="2086969"/>
              <a:ext cx="247650" cy="1342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6" name="Conexão reta 15">
              <a:extLst>
                <a:ext uri="{FF2B5EF4-FFF2-40B4-BE49-F238E27FC236}">
                  <a16:creationId xmlns:a16="http://schemas.microsoft.com/office/drawing/2014/main" id="{75F52695-418D-D6E4-FBA9-842B6C9EB13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4810125" y="3407619"/>
              <a:ext cx="0" cy="5653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1103351B-3A40-D987-895E-A76EF20BB8D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810125" y="3429000"/>
              <a:ext cx="16192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A238F372-C30F-446F-DA8A-689B05B47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375" y="2667000"/>
              <a:ext cx="0" cy="7620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79C716D6-7144-68BE-E7EE-CF373F51AD84}"/>
                </a:ext>
              </a:extLst>
            </p:cNvPr>
            <p:cNvCxnSpPr/>
            <p:nvPr/>
          </p:nvCxnSpPr>
          <p:spPr>
            <a:xfrm flipH="1">
              <a:off x="4581525" y="2676525"/>
              <a:ext cx="184785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25824-148F-88FD-32B6-CBCFC9B4F2A2}"/>
              </a:ext>
            </a:extLst>
          </p:cNvPr>
          <p:cNvSpPr/>
          <p:nvPr/>
        </p:nvSpPr>
        <p:spPr>
          <a:xfrm>
            <a:off x="4591409" y="754727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  <p:sp>
        <p:nvSpPr>
          <p:cNvPr id="5" name="Retângulo: Cantos Arredondados 4">
            <a:hlinkClick r:id="rId2" action="ppaction://hlinksldjump"/>
            <a:extLst>
              <a:ext uri="{FF2B5EF4-FFF2-40B4-BE49-F238E27FC236}">
                <a16:creationId xmlns:a16="http://schemas.microsoft.com/office/drawing/2014/main" id="{623C68B4-D093-022A-D3E5-3F65AE1C2EFB}"/>
              </a:ext>
            </a:extLst>
          </p:cNvPr>
          <p:cNvSpPr/>
          <p:nvPr/>
        </p:nvSpPr>
        <p:spPr>
          <a:xfrm>
            <a:off x="24955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hlinkClick r:id="rId3" action="ppaction://hlinksldjump"/>
            <a:extLst>
              <a:ext uri="{FF2B5EF4-FFF2-40B4-BE49-F238E27FC236}">
                <a16:creationId xmlns:a16="http://schemas.microsoft.com/office/drawing/2014/main" id="{DA15B674-1AF4-1FFA-7658-84C77F5AB666}"/>
              </a:ext>
            </a:extLst>
          </p:cNvPr>
          <p:cNvSpPr/>
          <p:nvPr/>
        </p:nvSpPr>
        <p:spPr>
          <a:xfrm>
            <a:off x="39814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3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hlinkClick r:id="rId4" action="ppaction://hlinksldjump"/>
            <a:extLst>
              <a:ext uri="{FF2B5EF4-FFF2-40B4-BE49-F238E27FC236}">
                <a16:creationId xmlns:a16="http://schemas.microsoft.com/office/drawing/2014/main" id="{0D90AA7F-D8E1-0666-DAFD-645D9B690579}"/>
              </a:ext>
            </a:extLst>
          </p:cNvPr>
          <p:cNvSpPr/>
          <p:nvPr/>
        </p:nvSpPr>
        <p:spPr>
          <a:xfrm>
            <a:off x="56578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5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hlinkClick r:id="rId5" action="ppaction://hlinksldjump"/>
            <a:extLst>
              <a:ext uri="{FF2B5EF4-FFF2-40B4-BE49-F238E27FC236}">
                <a16:creationId xmlns:a16="http://schemas.microsoft.com/office/drawing/2014/main" id="{F98B3342-F8FD-9429-0D27-98156DE36301}"/>
              </a:ext>
            </a:extLst>
          </p:cNvPr>
          <p:cNvSpPr/>
          <p:nvPr/>
        </p:nvSpPr>
        <p:spPr>
          <a:xfrm>
            <a:off x="71437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7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hlinkClick r:id="rId6" action="ppaction://hlinksldjump"/>
            <a:extLst>
              <a:ext uri="{FF2B5EF4-FFF2-40B4-BE49-F238E27FC236}">
                <a16:creationId xmlns:a16="http://schemas.microsoft.com/office/drawing/2014/main" id="{8E905396-1C32-5F43-23FA-78C139847EA1}"/>
              </a:ext>
            </a:extLst>
          </p:cNvPr>
          <p:cNvSpPr/>
          <p:nvPr/>
        </p:nvSpPr>
        <p:spPr>
          <a:xfrm>
            <a:off x="86296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9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hlinkClick r:id="rId7" action="ppaction://hlinksldjump"/>
            <a:extLst>
              <a:ext uri="{FF2B5EF4-FFF2-40B4-BE49-F238E27FC236}">
                <a16:creationId xmlns:a16="http://schemas.microsoft.com/office/drawing/2014/main" id="{BACFA236-250D-6C0D-2C1C-B4161DFB7061}"/>
              </a:ext>
            </a:extLst>
          </p:cNvPr>
          <p:cNvSpPr/>
          <p:nvPr/>
        </p:nvSpPr>
        <p:spPr>
          <a:xfrm>
            <a:off x="24955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2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hlinkClick r:id="rId8" action="ppaction://hlinksldjump"/>
            <a:extLst>
              <a:ext uri="{FF2B5EF4-FFF2-40B4-BE49-F238E27FC236}">
                <a16:creationId xmlns:a16="http://schemas.microsoft.com/office/drawing/2014/main" id="{82F62EF3-B17B-4D9B-F752-BE2E52357707}"/>
              </a:ext>
            </a:extLst>
          </p:cNvPr>
          <p:cNvSpPr/>
          <p:nvPr/>
        </p:nvSpPr>
        <p:spPr>
          <a:xfrm>
            <a:off x="39814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4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hlinkClick r:id="rId9" action="ppaction://hlinksldjump"/>
            <a:extLst>
              <a:ext uri="{FF2B5EF4-FFF2-40B4-BE49-F238E27FC236}">
                <a16:creationId xmlns:a16="http://schemas.microsoft.com/office/drawing/2014/main" id="{207363FC-15F9-D398-2195-3A752BA30A54}"/>
              </a:ext>
            </a:extLst>
          </p:cNvPr>
          <p:cNvSpPr/>
          <p:nvPr/>
        </p:nvSpPr>
        <p:spPr>
          <a:xfrm>
            <a:off x="56578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6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hlinkClick r:id="rId10" action="ppaction://hlinksldjump"/>
            <a:extLst>
              <a:ext uri="{FF2B5EF4-FFF2-40B4-BE49-F238E27FC236}">
                <a16:creationId xmlns:a16="http://schemas.microsoft.com/office/drawing/2014/main" id="{7AA31A7C-D175-DFBC-AE2A-B32CE77A5C32}"/>
              </a:ext>
            </a:extLst>
          </p:cNvPr>
          <p:cNvSpPr/>
          <p:nvPr/>
        </p:nvSpPr>
        <p:spPr>
          <a:xfrm>
            <a:off x="71437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8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hlinkClick r:id="rId11" action="ppaction://hlinksldjump"/>
            <a:extLst>
              <a:ext uri="{FF2B5EF4-FFF2-40B4-BE49-F238E27FC236}">
                <a16:creationId xmlns:a16="http://schemas.microsoft.com/office/drawing/2014/main" id="{16C4C9F0-B3CA-503E-0213-ED0F35FD21A1}"/>
              </a:ext>
            </a:extLst>
          </p:cNvPr>
          <p:cNvSpPr/>
          <p:nvPr/>
        </p:nvSpPr>
        <p:spPr>
          <a:xfrm>
            <a:off x="86296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10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hlinkClick r:id="rId12" action="ppaction://hlinksldjump"/>
            <a:extLst>
              <a:ext uri="{FF2B5EF4-FFF2-40B4-BE49-F238E27FC236}">
                <a16:creationId xmlns:a16="http://schemas.microsoft.com/office/drawing/2014/main" id="{396075B5-CED0-33E4-458E-C1D5C69A787E}"/>
              </a:ext>
            </a:extLst>
          </p:cNvPr>
          <p:cNvSpPr/>
          <p:nvPr/>
        </p:nvSpPr>
        <p:spPr>
          <a:xfrm>
            <a:off x="5123422" y="5731798"/>
            <a:ext cx="2142082" cy="742950"/>
          </a:xfrm>
          <a:prstGeom prst="round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bg1"/>
                </a:solidFill>
              </a:rPr>
              <a:t>Sair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8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Este sinal indica: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E9BC0-5E77-D6A2-D238-45423B01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026" y="1466849"/>
            <a:ext cx="2477123" cy="2638424"/>
          </a:xfrm>
          <a:prstGeom prst="rect">
            <a:avLst/>
          </a:prstGeom>
        </p:spPr>
      </p:pic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61 – Trânsito proibido a animais.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62 – Via obrigatório para animais.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63 – Locais frequentado por animais sem condutor.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– Pista para animais selvagens.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521494-06CC-B412-86AF-84D96E5928EE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254772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Perante este sinal pode ultrapassar um automóvel ligeiro de passageiros: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65- Não nunca pode.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66 – Pode sempre desde que não seja </a:t>
            </a:r>
            <a:r>
              <a:rPr lang="pt-PT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efectuado</a:t>
            </a:r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 um veículo pesado.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2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67 – Pode só quando o veículo que vai ultrapassar é pesado.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68 – Pode ser ultrapassado por qualquer veículo.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38431-31FB-59A0-2B04-83953B28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762" y="1535529"/>
            <a:ext cx="2543175" cy="25431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385125-EAB0-6C09-6945-3D3487B2341B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398537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F2F09C-8517-EA03-9979-0EB0528E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9495" y="1510417"/>
            <a:ext cx="2593401" cy="25934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Perante este sinal o condutor não pode circular se conduzir: 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69 – Veículos de duas rodas.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70 – Ciclomotor e motociclos simples..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71 – Ciclomotor ou velocípede com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 – Motociclos e velocípede.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FF1EF-80DA-D599-AE61-49D0AA0C105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378944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077CE9-4666-CF61-C25D-CF8F4DE9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151" y="1417104"/>
            <a:ext cx="2741926" cy="274192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Onde pode encontrar este sinal: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73 – Em locais onde não pode circular com veículo com largura superior a indicado no sinal.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74 – Em locais onde não pode circular com veículo com altura superior a indicado no sinal.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75 – Em locais de trânsito proibido a dois veículos.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76 – Em locais permitido só a veículos de dois metros de comprimento.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53589F-D093-FE6E-30E2-CD2ADBE30E28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38782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25824-148F-88FD-32B6-CBCFC9B4F2A2}"/>
              </a:ext>
            </a:extLst>
          </p:cNvPr>
          <p:cNvSpPr/>
          <p:nvPr/>
        </p:nvSpPr>
        <p:spPr>
          <a:xfrm>
            <a:off x="4711634" y="754727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  <p:sp>
        <p:nvSpPr>
          <p:cNvPr id="5" name="Retângulo: Cantos Arredondados 4">
            <a:hlinkClick r:id="rId2" action="ppaction://hlinksldjump"/>
            <a:extLst>
              <a:ext uri="{FF2B5EF4-FFF2-40B4-BE49-F238E27FC236}">
                <a16:creationId xmlns:a16="http://schemas.microsoft.com/office/drawing/2014/main" id="{623C68B4-D093-022A-D3E5-3F65AE1C2EFB}"/>
              </a:ext>
            </a:extLst>
          </p:cNvPr>
          <p:cNvSpPr/>
          <p:nvPr/>
        </p:nvSpPr>
        <p:spPr>
          <a:xfrm>
            <a:off x="24955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hlinkClick r:id="rId3" action="ppaction://hlinksldjump"/>
            <a:extLst>
              <a:ext uri="{FF2B5EF4-FFF2-40B4-BE49-F238E27FC236}">
                <a16:creationId xmlns:a16="http://schemas.microsoft.com/office/drawing/2014/main" id="{DA15B674-1AF4-1FFA-7658-84C77F5AB666}"/>
              </a:ext>
            </a:extLst>
          </p:cNvPr>
          <p:cNvSpPr/>
          <p:nvPr/>
        </p:nvSpPr>
        <p:spPr>
          <a:xfrm>
            <a:off x="39814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3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hlinkClick r:id="rId4" action="ppaction://hlinksldjump"/>
            <a:extLst>
              <a:ext uri="{FF2B5EF4-FFF2-40B4-BE49-F238E27FC236}">
                <a16:creationId xmlns:a16="http://schemas.microsoft.com/office/drawing/2014/main" id="{0D90AA7F-D8E1-0666-DAFD-645D9B690579}"/>
              </a:ext>
            </a:extLst>
          </p:cNvPr>
          <p:cNvSpPr/>
          <p:nvPr/>
        </p:nvSpPr>
        <p:spPr>
          <a:xfrm>
            <a:off x="56578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5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hlinkClick r:id="rId5" action="ppaction://hlinksldjump"/>
            <a:extLst>
              <a:ext uri="{FF2B5EF4-FFF2-40B4-BE49-F238E27FC236}">
                <a16:creationId xmlns:a16="http://schemas.microsoft.com/office/drawing/2014/main" id="{F98B3342-F8FD-9429-0D27-98156DE36301}"/>
              </a:ext>
            </a:extLst>
          </p:cNvPr>
          <p:cNvSpPr/>
          <p:nvPr/>
        </p:nvSpPr>
        <p:spPr>
          <a:xfrm>
            <a:off x="71437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7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hlinkClick r:id="rId6" action="ppaction://hlinksldjump"/>
            <a:extLst>
              <a:ext uri="{FF2B5EF4-FFF2-40B4-BE49-F238E27FC236}">
                <a16:creationId xmlns:a16="http://schemas.microsoft.com/office/drawing/2014/main" id="{8E905396-1C32-5F43-23FA-78C139847EA1}"/>
              </a:ext>
            </a:extLst>
          </p:cNvPr>
          <p:cNvSpPr/>
          <p:nvPr/>
        </p:nvSpPr>
        <p:spPr>
          <a:xfrm>
            <a:off x="86296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9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hlinkClick r:id="rId7" action="ppaction://hlinksldjump"/>
            <a:extLst>
              <a:ext uri="{FF2B5EF4-FFF2-40B4-BE49-F238E27FC236}">
                <a16:creationId xmlns:a16="http://schemas.microsoft.com/office/drawing/2014/main" id="{BACFA236-250D-6C0D-2C1C-B4161DFB7061}"/>
              </a:ext>
            </a:extLst>
          </p:cNvPr>
          <p:cNvSpPr/>
          <p:nvPr/>
        </p:nvSpPr>
        <p:spPr>
          <a:xfrm>
            <a:off x="24955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2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hlinkClick r:id="rId8" action="ppaction://hlinksldjump"/>
            <a:extLst>
              <a:ext uri="{FF2B5EF4-FFF2-40B4-BE49-F238E27FC236}">
                <a16:creationId xmlns:a16="http://schemas.microsoft.com/office/drawing/2014/main" id="{82F62EF3-B17B-4D9B-F752-BE2E52357707}"/>
              </a:ext>
            </a:extLst>
          </p:cNvPr>
          <p:cNvSpPr/>
          <p:nvPr/>
        </p:nvSpPr>
        <p:spPr>
          <a:xfrm>
            <a:off x="39814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4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hlinkClick r:id="rId9" action="ppaction://hlinksldjump"/>
            <a:extLst>
              <a:ext uri="{FF2B5EF4-FFF2-40B4-BE49-F238E27FC236}">
                <a16:creationId xmlns:a16="http://schemas.microsoft.com/office/drawing/2014/main" id="{207363FC-15F9-D398-2195-3A752BA30A54}"/>
              </a:ext>
            </a:extLst>
          </p:cNvPr>
          <p:cNvSpPr/>
          <p:nvPr/>
        </p:nvSpPr>
        <p:spPr>
          <a:xfrm>
            <a:off x="56578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6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hlinkClick r:id="rId10" action="ppaction://hlinksldjump"/>
            <a:extLst>
              <a:ext uri="{FF2B5EF4-FFF2-40B4-BE49-F238E27FC236}">
                <a16:creationId xmlns:a16="http://schemas.microsoft.com/office/drawing/2014/main" id="{7AA31A7C-D175-DFBC-AE2A-B32CE77A5C32}"/>
              </a:ext>
            </a:extLst>
          </p:cNvPr>
          <p:cNvSpPr/>
          <p:nvPr/>
        </p:nvSpPr>
        <p:spPr>
          <a:xfrm>
            <a:off x="71437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8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hlinkClick r:id="rId11" action="ppaction://hlinksldjump"/>
            <a:extLst>
              <a:ext uri="{FF2B5EF4-FFF2-40B4-BE49-F238E27FC236}">
                <a16:creationId xmlns:a16="http://schemas.microsoft.com/office/drawing/2014/main" id="{16C4C9F0-B3CA-503E-0213-ED0F35FD21A1}"/>
              </a:ext>
            </a:extLst>
          </p:cNvPr>
          <p:cNvSpPr/>
          <p:nvPr/>
        </p:nvSpPr>
        <p:spPr>
          <a:xfrm>
            <a:off x="86296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10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hlinkClick r:id="rId12" action="ppaction://hlinksldjump"/>
            <a:extLst>
              <a:ext uri="{FF2B5EF4-FFF2-40B4-BE49-F238E27FC236}">
                <a16:creationId xmlns:a16="http://schemas.microsoft.com/office/drawing/2014/main" id="{8B209496-0BB3-53AC-55D4-8EB2D0E3C642}"/>
              </a:ext>
            </a:extLst>
          </p:cNvPr>
          <p:cNvSpPr/>
          <p:nvPr/>
        </p:nvSpPr>
        <p:spPr>
          <a:xfrm>
            <a:off x="5123422" y="5731798"/>
            <a:ext cx="2142082" cy="742950"/>
          </a:xfrm>
          <a:prstGeom prst="round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bg1"/>
                </a:solidFill>
              </a:rPr>
              <a:t>Sair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8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6E441D-5D5D-A035-8514-D451EC0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3451" y="1674250"/>
            <a:ext cx="2476499" cy="226573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Onde esta este sinal o que deve fazer o condutor: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77 – Circular com velocidade superior a 40 km/h.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78 – Circular a velocidade reduzida porque terminou a autoestrada.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79 – Circular a  velocidade reduzida porque vai entrar numa autoestrada.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– Só pode circular com veículos automóveis motociclos.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1B6A8-B28E-98A4-B85E-640456AD0C65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274820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21B74-AEA2-A92F-86C9-08F41FD0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0" y="1339362"/>
            <a:ext cx="2767658" cy="27676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 que indica este sinal: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81 – Transito proibido a cavaleiros.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 – Transito obrigatório a cavaleiros.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83 – Fim de pista obrigatório para cavaleiros.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 – Pista obrigatória para cavaleiros.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6F33E2-EA81-C517-95D5-AAF82FD67946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258647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Perante este sinal pode circular um velocípede: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 – Sim pode circular.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 – Não pode circular porque é fim de pista obrigatória para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87 – Não pode porque indica trânsito proibido a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88 – só pode se for pista obrigatória para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F87DB-FEF5-34B4-2536-32A08621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4387" y="1543050"/>
            <a:ext cx="2486025" cy="24860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5F9D691-4EA9-F096-A989-60EBB4C9B4B3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190071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3FE803-FE8B-F89F-368B-561E9A34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445042"/>
            <a:ext cx="2557608" cy="27241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Perante este sinal o condutor sabe que: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89 – O trânsito é proibido.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 – O trânsito passa a ser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91 – O trânsito só pode ser num sentido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92 – O trânsito é obrigatório.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254291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3FE803-FE8B-F89F-368B-561E9A34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000" y="1442647"/>
            <a:ext cx="2669667" cy="27241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Qual destes sinais indica passagem de nível sem guarda.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93 – Só o 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 – Só B.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95 – Nenhum.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96 – Ambos.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594280-3F2B-A6DF-59AF-FEC62CC10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2787" y="1624655"/>
            <a:ext cx="2669667" cy="242079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B2E2DF8-06ED-8F87-6B90-28F60C58C499}"/>
              </a:ext>
            </a:extLst>
          </p:cNvPr>
          <p:cNvSpPr/>
          <p:nvPr/>
        </p:nvSpPr>
        <p:spPr>
          <a:xfrm>
            <a:off x="2157815" y="306624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370FC3-DE6C-369C-29F6-AE8FBB0D55E0}"/>
              </a:ext>
            </a:extLst>
          </p:cNvPr>
          <p:cNvSpPr/>
          <p:nvPr/>
        </p:nvSpPr>
        <p:spPr>
          <a:xfrm>
            <a:off x="9319222" y="3122124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pt-P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71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Este sinal é de: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97 – Informação.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98 – Proibição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2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99 – Obrigação.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100 – Pré – Sinalização.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97D7B4-CB7E-443F-D02F-8B797885DED8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D01D3F-76A1-8786-C89A-48A865E1D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470186"/>
            <a:ext cx="2557608" cy="26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2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25824-148F-88FD-32B6-CBCFC9B4F2A2}"/>
              </a:ext>
            </a:extLst>
          </p:cNvPr>
          <p:cNvSpPr/>
          <p:nvPr/>
        </p:nvSpPr>
        <p:spPr>
          <a:xfrm>
            <a:off x="4471184" y="754727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  <p:sp>
        <p:nvSpPr>
          <p:cNvPr id="5" name="Retângulo: Cantos Arredondados 4">
            <a:hlinkClick r:id="rId2" action="ppaction://hlinksldjump"/>
            <a:extLst>
              <a:ext uri="{FF2B5EF4-FFF2-40B4-BE49-F238E27FC236}">
                <a16:creationId xmlns:a16="http://schemas.microsoft.com/office/drawing/2014/main" id="{623C68B4-D093-022A-D3E5-3F65AE1C2EFB}"/>
              </a:ext>
            </a:extLst>
          </p:cNvPr>
          <p:cNvSpPr/>
          <p:nvPr/>
        </p:nvSpPr>
        <p:spPr>
          <a:xfrm>
            <a:off x="24955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hlinkClick r:id="rId3" action="ppaction://hlinksldjump"/>
            <a:extLst>
              <a:ext uri="{FF2B5EF4-FFF2-40B4-BE49-F238E27FC236}">
                <a16:creationId xmlns:a16="http://schemas.microsoft.com/office/drawing/2014/main" id="{DA15B674-1AF4-1FFA-7658-84C77F5AB666}"/>
              </a:ext>
            </a:extLst>
          </p:cNvPr>
          <p:cNvSpPr/>
          <p:nvPr/>
        </p:nvSpPr>
        <p:spPr>
          <a:xfrm>
            <a:off x="39814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3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hlinkClick r:id="rId4" action="ppaction://hlinksldjump"/>
            <a:extLst>
              <a:ext uri="{FF2B5EF4-FFF2-40B4-BE49-F238E27FC236}">
                <a16:creationId xmlns:a16="http://schemas.microsoft.com/office/drawing/2014/main" id="{0D90AA7F-D8E1-0666-DAFD-645D9B690579}"/>
              </a:ext>
            </a:extLst>
          </p:cNvPr>
          <p:cNvSpPr/>
          <p:nvPr/>
        </p:nvSpPr>
        <p:spPr>
          <a:xfrm>
            <a:off x="56578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5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hlinkClick r:id="rId5" action="ppaction://hlinksldjump"/>
            <a:extLst>
              <a:ext uri="{FF2B5EF4-FFF2-40B4-BE49-F238E27FC236}">
                <a16:creationId xmlns:a16="http://schemas.microsoft.com/office/drawing/2014/main" id="{F98B3342-F8FD-9429-0D27-98156DE36301}"/>
              </a:ext>
            </a:extLst>
          </p:cNvPr>
          <p:cNvSpPr/>
          <p:nvPr/>
        </p:nvSpPr>
        <p:spPr>
          <a:xfrm>
            <a:off x="71437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7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hlinkClick r:id="rId6" action="ppaction://hlinksldjump"/>
            <a:extLst>
              <a:ext uri="{FF2B5EF4-FFF2-40B4-BE49-F238E27FC236}">
                <a16:creationId xmlns:a16="http://schemas.microsoft.com/office/drawing/2014/main" id="{8E905396-1C32-5F43-23FA-78C139847EA1}"/>
              </a:ext>
            </a:extLst>
          </p:cNvPr>
          <p:cNvSpPr/>
          <p:nvPr/>
        </p:nvSpPr>
        <p:spPr>
          <a:xfrm>
            <a:off x="86296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9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hlinkClick r:id="rId7" action="ppaction://hlinksldjump"/>
            <a:extLst>
              <a:ext uri="{FF2B5EF4-FFF2-40B4-BE49-F238E27FC236}">
                <a16:creationId xmlns:a16="http://schemas.microsoft.com/office/drawing/2014/main" id="{BACFA236-250D-6C0D-2C1C-B4161DFB7061}"/>
              </a:ext>
            </a:extLst>
          </p:cNvPr>
          <p:cNvSpPr/>
          <p:nvPr/>
        </p:nvSpPr>
        <p:spPr>
          <a:xfrm>
            <a:off x="24955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2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hlinkClick r:id="rId8" action="ppaction://hlinksldjump"/>
            <a:extLst>
              <a:ext uri="{FF2B5EF4-FFF2-40B4-BE49-F238E27FC236}">
                <a16:creationId xmlns:a16="http://schemas.microsoft.com/office/drawing/2014/main" id="{82F62EF3-B17B-4D9B-F752-BE2E52357707}"/>
              </a:ext>
            </a:extLst>
          </p:cNvPr>
          <p:cNvSpPr/>
          <p:nvPr/>
        </p:nvSpPr>
        <p:spPr>
          <a:xfrm>
            <a:off x="39814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4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hlinkClick r:id="rId9" action="ppaction://hlinksldjump"/>
            <a:extLst>
              <a:ext uri="{FF2B5EF4-FFF2-40B4-BE49-F238E27FC236}">
                <a16:creationId xmlns:a16="http://schemas.microsoft.com/office/drawing/2014/main" id="{207363FC-15F9-D398-2195-3A752BA30A54}"/>
              </a:ext>
            </a:extLst>
          </p:cNvPr>
          <p:cNvSpPr/>
          <p:nvPr/>
        </p:nvSpPr>
        <p:spPr>
          <a:xfrm>
            <a:off x="56578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6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hlinkClick r:id="rId10" action="ppaction://hlinksldjump"/>
            <a:extLst>
              <a:ext uri="{FF2B5EF4-FFF2-40B4-BE49-F238E27FC236}">
                <a16:creationId xmlns:a16="http://schemas.microsoft.com/office/drawing/2014/main" id="{7AA31A7C-D175-DFBC-AE2A-B32CE77A5C32}"/>
              </a:ext>
            </a:extLst>
          </p:cNvPr>
          <p:cNvSpPr/>
          <p:nvPr/>
        </p:nvSpPr>
        <p:spPr>
          <a:xfrm>
            <a:off x="71437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8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hlinkClick r:id="rId11" action="ppaction://hlinksldjump"/>
            <a:extLst>
              <a:ext uri="{FF2B5EF4-FFF2-40B4-BE49-F238E27FC236}">
                <a16:creationId xmlns:a16="http://schemas.microsoft.com/office/drawing/2014/main" id="{16C4C9F0-B3CA-503E-0213-ED0F35FD21A1}"/>
              </a:ext>
            </a:extLst>
          </p:cNvPr>
          <p:cNvSpPr/>
          <p:nvPr/>
        </p:nvSpPr>
        <p:spPr>
          <a:xfrm>
            <a:off x="86296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10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hlinkClick r:id="rId12" action="ppaction://hlinksldjump"/>
            <a:extLst>
              <a:ext uri="{FF2B5EF4-FFF2-40B4-BE49-F238E27FC236}">
                <a16:creationId xmlns:a16="http://schemas.microsoft.com/office/drawing/2014/main" id="{396075B5-CED0-33E4-458E-C1D5C69A787E}"/>
              </a:ext>
            </a:extLst>
          </p:cNvPr>
          <p:cNvSpPr/>
          <p:nvPr/>
        </p:nvSpPr>
        <p:spPr>
          <a:xfrm>
            <a:off x="5123422" y="5731798"/>
            <a:ext cx="2142082" cy="742950"/>
          </a:xfrm>
          <a:prstGeom prst="round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bg1"/>
                </a:solidFill>
              </a:rPr>
              <a:t>Sair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Este sinal indica: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E9BC0-5E77-D6A2-D238-45423B01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026" y="1466849"/>
            <a:ext cx="2477122" cy="2638424"/>
          </a:xfrm>
          <a:prstGeom prst="rect">
            <a:avLst/>
          </a:prstGeom>
        </p:spPr>
      </p:pic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61 – Bermas Baixas.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62 – Que o transito passa a ser feito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63 – Ponte móvel.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64 - Aproximação de uma passagem estreita.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521494-06CC-B412-86AF-84D96E5928EE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295442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Ao ver este sinal o condutor fica a saber que: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65- O trânsito passa a ser feito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66 – Não tem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67 – Tem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68 – Não pode transitar no sentido da seta vermelha.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38431-31FB-59A0-2B04-83953B28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762" y="1535529"/>
            <a:ext cx="2543175" cy="25431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385125-EAB0-6C09-6945-3D3487B2341B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121436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F2F09C-8517-EA03-9979-0EB0528E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9495" y="1510417"/>
            <a:ext cx="2593401" cy="25934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Este sinal proíbe o trânsito: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69 – Á veículos transportando mercadorias perigosas.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70 – Á veículos de mercadorias e a veículos a motor com reboque.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71 – Apenas à veículos de mercadorias com reboque.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 – Nenhuma das respostas anteriores.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FF1EF-80DA-D599-AE61-49D0AA0C105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20069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essor Moisés de Oliveira: CERTA RESPOSTA">
            <a:extLst>
              <a:ext uri="{FF2B5EF4-FFF2-40B4-BE49-F238E27FC236}">
                <a16:creationId xmlns:a16="http://schemas.microsoft.com/office/drawing/2014/main" id="{59D8972D-70B5-7ADB-9B26-BCA66404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295395"/>
            <a:ext cx="528445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B77125-CFB9-368F-5BCF-90F3E1F93ACC}"/>
              </a:ext>
            </a:extLst>
          </p:cNvPr>
          <p:cNvSpPr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Parabéns, Resposta Correta!</a:t>
            </a:r>
          </a:p>
        </p:txBody>
      </p:sp>
      <p:sp>
        <p:nvSpPr>
          <p:cNvPr id="10" name="Retângulo: Cantos Arredondados 9">
            <a:hlinkClick r:id="rId4" action="ppaction://hlinksldjump"/>
            <a:extLst>
              <a:ext uri="{FF2B5EF4-FFF2-40B4-BE49-F238E27FC236}">
                <a16:creationId xmlns:a16="http://schemas.microsoft.com/office/drawing/2014/main" id="{5B2B2304-8C8C-0964-C691-811BED6773C9}"/>
              </a:ext>
            </a:extLst>
          </p:cNvPr>
          <p:cNvSpPr/>
          <p:nvPr/>
        </p:nvSpPr>
        <p:spPr>
          <a:xfrm>
            <a:off x="115252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: Cantos Arredondados 10">
            <a:hlinkClick r:id="rId5" action="ppaction://hlinksldjump"/>
            <a:extLst>
              <a:ext uri="{FF2B5EF4-FFF2-40B4-BE49-F238E27FC236}">
                <a16:creationId xmlns:a16="http://schemas.microsoft.com/office/drawing/2014/main" id="{39AFDA1A-E8F2-5FFC-D6CC-3D93428ED1C1}"/>
              </a:ext>
            </a:extLst>
          </p:cNvPr>
          <p:cNvSpPr/>
          <p:nvPr/>
        </p:nvSpPr>
        <p:spPr>
          <a:xfrm>
            <a:off x="196215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ângulo: Cantos Arredondados 11">
            <a:hlinkClick r:id="" action="ppaction://noaction"/>
            <a:extLst>
              <a:ext uri="{FF2B5EF4-FFF2-40B4-BE49-F238E27FC236}">
                <a16:creationId xmlns:a16="http://schemas.microsoft.com/office/drawing/2014/main" id="{562E255D-0D95-CE0A-6E29-19FC6CC1ADE3}"/>
              </a:ext>
            </a:extLst>
          </p:cNvPr>
          <p:cNvSpPr/>
          <p:nvPr/>
        </p:nvSpPr>
        <p:spPr>
          <a:xfrm>
            <a:off x="277177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tângulo: Cantos Arredondados 12">
            <a:hlinkClick r:id="rId4" action="ppaction://hlinksldjump"/>
            <a:extLst>
              <a:ext uri="{FF2B5EF4-FFF2-40B4-BE49-F238E27FC236}">
                <a16:creationId xmlns:a16="http://schemas.microsoft.com/office/drawing/2014/main" id="{96436799-ACFE-A80D-0609-AFD7B124F9B0}"/>
              </a:ext>
            </a:extLst>
          </p:cNvPr>
          <p:cNvSpPr/>
          <p:nvPr/>
        </p:nvSpPr>
        <p:spPr>
          <a:xfrm>
            <a:off x="358140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: Cantos Arredondados 13">
            <a:hlinkClick r:id="rId4" action="ppaction://hlinksldjump"/>
            <a:extLst>
              <a:ext uri="{FF2B5EF4-FFF2-40B4-BE49-F238E27FC236}">
                <a16:creationId xmlns:a16="http://schemas.microsoft.com/office/drawing/2014/main" id="{DD8CCE6E-0EB7-99F4-4B5A-AC1C62100A62}"/>
              </a:ext>
            </a:extLst>
          </p:cNvPr>
          <p:cNvSpPr/>
          <p:nvPr/>
        </p:nvSpPr>
        <p:spPr>
          <a:xfrm>
            <a:off x="439102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tângulo: Cantos Arredondados 14">
            <a:hlinkClick r:id="rId4" action="ppaction://hlinksldjump"/>
            <a:extLst>
              <a:ext uri="{FF2B5EF4-FFF2-40B4-BE49-F238E27FC236}">
                <a16:creationId xmlns:a16="http://schemas.microsoft.com/office/drawing/2014/main" id="{D9B40D94-52EC-CFEB-0EF4-32D7F5F99A46}"/>
              </a:ext>
            </a:extLst>
          </p:cNvPr>
          <p:cNvSpPr/>
          <p:nvPr/>
        </p:nvSpPr>
        <p:spPr>
          <a:xfrm>
            <a:off x="520065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tângulo: Cantos Arredondados 16">
            <a:hlinkClick r:id="rId4" action="ppaction://hlinksldjump"/>
            <a:extLst>
              <a:ext uri="{FF2B5EF4-FFF2-40B4-BE49-F238E27FC236}">
                <a16:creationId xmlns:a16="http://schemas.microsoft.com/office/drawing/2014/main" id="{22830961-8304-4073-1D77-8120474F17BF}"/>
              </a:ext>
            </a:extLst>
          </p:cNvPr>
          <p:cNvSpPr/>
          <p:nvPr/>
        </p:nvSpPr>
        <p:spPr>
          <a:xfrm>
            <a:off x="6010275" y="5867466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tângulo: Cantos Arredondados 17">
            <a:hlinkClick r:id="rId4" action="ppaction://hlinksldjump"/>
            <a:extLst>
              <a:ext uri="{FF2B5EF4-FFF2-40B4-BE49-F238E27FC236}">
                <a16:creationId xmlns:a16="http://schemas.microsoft.com/office/drawing/2014/main" id="{2F81EFA8-548F-ABFE-BE53-936ED9AB60BD}"/>
              </a:ext>
            </a:extLst>
          </p:cNvPr>
          <p:cNvSpPr/>
          <p:nvPr/>
        </p:nvSpPr>
        <p:spPr>
          <a:xfrm>
            <a:off x="681990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tângulo: Cantos Arredondados 18">
            <a:hlinkClick r:id="rId4" action="ppaction://hlinksldjump"/>
            <a:extLst>
              <a:ext uri="{FF2B5EF4-FFF2-40B4-BE49-F238E27FC236}">
                <a16:creationId xmlns:a16="http://schemas.microsoft.com/office/drawing/2014/main" id="{CE0A1B49-01EB-446E-DF18-89CFF40F8BC4}"/>
              </a:ext>
            </a:extLst>
          </p:cNvPr>
          <p:cNvSpPr/>
          <p:nvPr/>
        </p:nvSpPr>
        <p:spPr>
          <a:xfrm>
            <a:off x="762952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tângulo: Cantos Arredondados 19">
            <a:hlinkClick r:id="rId4" action="ppaction://hlinksldjump"/>
            <a:extLst>
              <a:ext uri="{FF2B5EF4-FFF2-40B4-BE49-F238E27FC236}">
                <a16:creationId xmlns:a16="http://schemas.microsoft.com/office/drawing/2014/main" id="{D27E0458-AC6D-1DAC-89BB-086A2650B20D}"/>
              </a:ext>
            </a:extLst>
          </p:cNvPr>
          <p:cNvSpPr/>
          <p:nvPr/>
        </p:nvSpPr>
        <p:spPr>
          <a:xfrm>
            <a:off x="843915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tângulo: Cantos Arredondados 20">
            <a:hlinkClick r:id="rId4" action="ppaction://hlinksldjump"/>
            <a:extLst>
              <a:ext uri="{FF2B5EF4-FFF2-40B4-BE49-F238E27FC236}">
                <a16:creationId xmlns:a16="http://schemas.microsoft.com/office/drawing/2014/main" id="{17FBF20E-AE90-A039-4A6E-178EC83667EB}"/>
              </a:ext>
            </a:extLst>
          </p:cNvPr>
          <p:cNvSpPr/>
          <p:nvPr/>
        </p:nvSpPr>
        <p:spPr>
          <a:xfrm>
            <a:off x="924877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tângulo: Cantos Arredondados 21">
            <a:hlinkClick r:id="rId4" action="ppaction://hlinksldjump"/>
            <a:extLst>
              <a:ext uri="{FF2B5EF4-FFF2-40B4-BE49-F238E27FC236}">
                <a16:creationId xmlns:a16="http://schemas.microsoft.com/office/drawing/2014/main" id="{0215C36F-6009-CE56-EC18-DE08BB165034}"/>
              </a:ext>
            </a:extLst>
          </p:cNvPr>
          <p:cNvSpPr/>
          <p:nvPr/>
        </p:nvSpPr>
        <p:spPr>
          <a:xfrm>
            <a:off x="10058400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169DC7-DE18-5A7C-D155-893391050D7E}"/>
              </a:ext>
            </a:extLst>
          </p:cNvPr>
          <p:cNvSpPr txBox="1"/>
          <p:nvPr/>
        </p:nvSpPr>
        <p:spPr>
          <a:xfrm>
            <a:off x="4529137" y="4361617"/>
            <a:ext cx="351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rgbClr val="92D050"/>
                </a:solidFill>
                <a:latin typeface="Cooper Black" panose="0208090404030B020404" pitchFamily="18" charset="0"/>
              </a:rPr>
              <a:t>Ir para teste:</a:t>
            </a:r>
            <a:endParaRPr lang="LID4096" sz="3200" dirty="0">
              <a:solidFill>
                <a:srgbClr val="92D050"/>
              </a:solidFill>
              <a:latin typeface="Cooper Black" panose="0208090404030B020404" pitchFamily="18" charset="0"/>
            </a:endParaRPr>
          </a:p>
        </p:txBody>
      </p:sp>
      <p:sp>
        <p:nvSpPr>
          <p:cNvPr id="35" name="Retângulo: Cantos Arredondados 34">
            <a:hlinkClick r:id="rId4" action="ppaction://hlinksldjump"/>
            <a:extLst>
              <a:ext uri="{FF2B5EF4-FFF2-40B4-BE49-F238E27FC236}">
                <a16:creationId xmlns:a16="http://schemas.microsoft.com/office/drawing/2014/main" id="{DED79DFA-286E-35DB-366D-75EAEA0A011D}"/>
              </a:ext>
            </a:extLst>
          </p:cNvPr>
          <p:cNvSpPr/>
          <p:nvPr/>
        </p:nvSpPr>
        <p:spPr>
          <a:xfrm>
            <a:off x="1152525" y="5338768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tângulo: Cantos Arredondados 35">
            <a:hlinkClick r:id="rId5" action="ppaction://hlinksldjump"/>
            <a:extLst>
              <a:ext uri="{FF2B5EF4-FFF2-40B4-BE49-F238E27FC236}">
                <a16:creationId xmlns:a16="http://schemas.microsoft.com/office/drawing/2014/main" id="{F0FCA228-8418-96A4-4D2D-BBD441938779}"/>
              </a:ext>
            </a:extLst>
          </p:cNvPr>
          <p:cNvSpPr/>
          <p:nvPr/>
        </p:nvSpPr>
        <p:spPr>
          <a:xfrm>
            <a:off x="196215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tângulo: Cantos Arredondados 36">
            <a:hlinkClick r:id="rId6" action="ppaction://hlinksldjump"/>
            <a:extLst>
              <a:ext uri="{FF2B5EF4-FFF2-40B4-BE49-F238E27FC236}">
                <a16:creationId xmlns:a16="http://schemas.microsoft.com/office/drawing/2014/main" id="{6BB298A8-0FBE-AEAA-F2C7-C36249A779BF}"/>
              </a:ext>
            </a:extLst>
          </p:cNvPr>
          <p:cNvSpPr/>
          <p:nvPr/>
        </p:nvSpPr>
        <p:spPr>
          <a:xfrm>
            <a:off x="2771775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tângulo: Cantos Arredondados 37">
            <a:hlinkClick r:id="rId4" action="ppaction://hlinksldjump"/>
            <a:extLst>
              <a:ext uri="{FF2B5EF4-FFF2-40B4-BE49-F238E27FC236}">
                <a16:creationId xmlns:a16="http://schemas.microsoft.com/office/drawing/2014/main" id="{55362C25-5147-B96D-3B2F-A73D48F04EE2}"/>
              </a:ext>
            </a:extLst>
          </p:cNvPr>
          <p:cNvSpPr/>
          <p:nvPr/>
        </p:nvSpPr>
        <p:spPr>
          <a:xfrm>
            <a:off x="358140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tângulo: Cantos Arredondados 38">
            <a:hlinkClick r:id="rId4" action="ppaction://hlinksldjump"/>
            <a:extLst>
              <a:ext uri="{FF2B5EF4-FFF2-40B4-BE49-F238E27FC236}">
                <a16:creationId xmlns:a16="http://schemas.microsoft.com/office/drawing/2014/main" id="{11F7130C-7826-1D77-69B2-1F4FF4FD1525}"/>
              </a:ext>
            </a:extLst>
          </p:cNvPr>
          <p:cNvSpPr/>
          <p:nvPr/>
        </p:nvSpPr>
        <p:spPr>
          <a:xfrm>
            <a:off x="4391025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tângulo: Cantos Arredondados 39">
            <a:hlinkClick r:id="rId4" action="ppaction://hlinksldjump"/>
            <a:extLst>
              <a:ext uri="{FF2B5EF4-FFF2-40B4-BE49-F238E27FC236}">
                <a16:creationId xmlns:a16="http://schemas.microsoft.com/office/drawing/2014/main" id="{F14FABC7-7E8A-2BE2-5B88-C82161466645}"/>
              </a:ext>
            </a:extLst>
          </p:cNvPr>
          <p:cNvSpPr/>
          <p:nvPr/>
        </p:nvSpPr>
        <p:spPr>
          <a:xfrm>
            <a:off x="520065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tângulo: Cantos Arredondados 40">
            <a:hlinkClick r:id="rId4" action="ppaction://hlinksldjump"/>
            <a:extLst>
              <a:ext uri="{FF2B5EF4-FFF2-40B4-BE49-F238E27FC236}">
                <a16:creationId xmlns:a16="http://schemas.microsoft.com/office/drawing/2014/main" id="{61CA26ED-5AB9-A342-B5F3-862BAEB4B909}"/>
              </a:ext>
            </a:extLst>
          </p:cNvPr>
          <p:cNvSpPr/>
          <p:nvPr/>
        </p:nvSpPr>
        <p:spPr>
          <a:xfrm>
            <a:off x="6010275" y="5338768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tângulo: Cantos Arredondados 41">
            <a:hlinkClick r:id="rId4" action="ppaction://hlinksldjump"/>
            <a:extLst>
              <a:ext uri="{FF2B5EF4-FFF2-40B4-BE49-F238E27FC236}">
                <a16:creationId xmlns:a16="http://schemas.microsoft.com/office/drawing/2014/main" id="{FEBB7587-7A9F-53EA-C4CA-E51430C8391A}"/>
              </a:ext>
            </a:extLst>
          </p:cNvPr>
          <p:cNvSpPr/>
          <p:nvPr/>
        </p:nvSpPr>
        <p:spPr>
          <a:xfrm>
            <a:off x="681990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tângulo: Cantos Arredondados 42">
            <a:hlinkClick r:id="rId4" action="ppaction://hlinksldjump"/>
            <a:extLst>
              <a:ext uri="{FF2B5EF4-FFF2-40B4-BE49-F238E27FC236}">
                <a16:creationId xmlns:a16="http://schemas.microsoft.com/office/drawing/2014/main" id="{AD2B94BD-61B4-633A-609C-B5E444C292C0}"/>
              </a:ext>
            </a:extLst>
          </p:cNvPr>
          <p:cNvSpPr/>
          <p:nvPr/>
        </p:nvSpPr>
        <p:spPr>
          <a:xfrm>
            <a:off x="7629525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tângulo: Cantos Arredondados 43">
            <a:hlinkClick r:id="rId4" action="ppaction://hlinksldjump"/>
            <a:extLst>
              <a:ext uri="{FF2B5EF4-FFF2-40B4-BE49-F238E27FC236}">
                <a16:creationId xmlns:a16="http://schemas.microsoft.com/office/drawing/2014/main" id="{3FF0B90A-E272-0680-BE74-59C4270B6A04}"/>
              </a:ext>
            </a:extLst>
          </p:cNvPr>
          <p:cNvSpPr/>
          <p:nvPr/>
        </p:nvSpPr>
        <p:spPr>
          <a:xfrm>
            <a:off x="843915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etângulo: Cantos Arredondados 44">
            <a:hlinkClick r:id="rId4" action="ppaction://hlinksldjump"/>
            <a:extLst>
              <a:ext uri="{FF2B5EF4-FFF2-40B4-BE49-F238E27FC236}">
                <a16:creationId xmlns:a16="http://schemas.microsoft.com/office/drawing/2014/main" id="{0C629EDC-02D8-F297-E353-AE853492C946}"/>
              </a:ext>
            </a:extLst>
          </p:cNvPr>
          <p:cNvSpPr/>
          <p:nvPr/>
        </p:nvSpPr>
        <p:spPr>
          <a:xfrm>
            <a:off x="9248775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tângulo: Cantos Arredondados 45">
            <a:hlinkClick r:id="rId4" action="ppaction://hlinksldjump"/>
            <a:extLst>
              <a:ext uri="{FF2B5EF4-FFF2-40B4-BE49-F238E27FC236}">
                <a16:creationId xmlns:a16="http://schemas.microsoft.com/office/drawing/2014/main" id="{7F1530FC-7165-B0CC-6860-BFF81B5B6E52}"/>
              </a:ext>
            </a:extLst>
          </p:cNvPr>
          <p:cNvSpPr/>
          <p:nvPr/>
        </p:nvSpPr>
        <p:spPr>
          <a:xfrm>
            <a:off x="10058400" y="5338767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tângulo: Cantos Arredondados 46">
            <a:hlinkClick r:id="rId4" action="ppaction://hlinksldjump"/>
            <a:extLst>
              <a:ext uri="{FF2B5EF4-FFF2-40B4-BE49-F238E27FC236}">
                <a16:creationId xmlns:a16="http://schemas.microsoft.com/office/drawing/2014/main" id="{54E1AEE9-FFF7-84D7-5CF6-BA676A5A57D2}"/>
              </a:ext>
            </a:extLst>
          </p:cNvPr>
          <p:cNvSpPr/>
          <p:nvPr/>
        </p:nvSpPr>
        <p:spPr>
          <a:xfrm>
            <a:off x="10868025" y="5867465"/>
            <a:ext cx="552450" cy="44767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077CE9-4666-CF61-C25D-CF8F4DE9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151" y="1417104"/>
            <a:ext cx="2741926" cy="274192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Este sinal proíbe o trânsito: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73 – Á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74 – Apenas a veículos pesados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75 – Á veículos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76 – Apenas à veículos pesados de passageiros.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53589F-D093-FE6E-30E2-CD2ADBE30E28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313030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6E441D-5D5D-A035-8514-D451EC0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491" y="1674250"/>
            <a:ext cx="2220418" cy="226573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sinal indica: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77 – Local de passagem de nível sem guarda.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78 – Cruzamento ou entroncamento.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79 – Passagem de nível com guarda.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– Nenhuma das respostas anteriores.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1B6A8-B28E-98A4-B85E-640456AD0C65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1632422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21B74-AEA2-A92F-86C9-08F41FD0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0" y="1339362"/>
            <a:ext cx="2767658" cy="27676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81 – Via obrigatório para veículos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 – Via reservado a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83 – Via obrigatório para veículos de mercadorias..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 – Via recomendada para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6F33E2-EA81-C517-95D5-AAF82FD67946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3570516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Ao avistar este sinal, no próximo entroncamento o condutor: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 – Tem prioridade sobre qualquer veículo.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 – Deve dar prioridade de passagem a todos os veículos.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87 – Deve respeitar a regra geral de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88 – Deixar passar os veículos que se apresenta pela direita.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F87DB-FEF5-34B4-2536-32A08621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728" y="1543050"/>
            <a:ext cx="2327342" cy="24860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5F9D691-4EA9-F096-A989-60EBB4C9B4B3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4365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3FE803-FE8B-F89F-368B-561E9A34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528313"/>
            <a:ext cx="2557608" cy="255760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89 – Fim da pista obrigatória para peões e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 – Fim de via reservada a peões e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91 – Fim da pista obrigatória para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436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92 – Fim de pista obrigatória para peões.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1996134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Est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sinal proíbe o trânsito: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93 – Apenas à velocípedes com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 – Á motociclos simples e ciclomotores.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95 – Á ciclomotores e velocípedes com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96 – A velocípedes, com e sem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A46BB16-1C73-FE21-5B2D-933B540B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528313"/>
            <a:ext cx="2557608" cy="25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1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Qual destes sinais proíbe a ultrapassagem a motociclos: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97 – Só o sinal 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98 – Só o sinal B.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99 – Os sinais A e B.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100 – Nenhum dos sinais.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97D7B4-CB7E-443F-D02F-8B797885DED8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D01D3F-76A1-8786-C89A-48A865E1D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439" y="1528313"/>
            <a:ext cx="2557608" cy="25576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6EBB61F-06CF-6587-0C30-ED0103BC6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772" y="1528313"/>
            <a:ext cx="2557608" cy="25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25824-148F-88FD-32B6-CBCFC9B4F2A2}"/>
              </a:ext>
            </a:extLst>
          </p:cNvPr>
          <p:cNvSpPr/>
          <p:nvPr/>
        </p:nvSpPr>
        <p:spPr>
          <a:xfrm>
            <a:off x="4582592" y="75472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IV</a:t>
            </a:r>
          </a:p>
        </p:txBody>
      </p:sp>
      <p:sp>
        <p:nvSpPr>
          <p:cNvPr id="5" name="Retângulo: Cantos Arredondados 4">
            <a:hlinkClick r:id="rId2" action="ppaction://hlinksldjump"/>
            <a:extLst>
              <a:ext uri="{FF2B5EF4-FFF2-40B4-BE49-F238E27FC236}">
                <a16:creationId xmlns:a16="http://schemas.microsoft.com/office/drawing/2014/main" id="{623C68B4-D093-022A-D3E5-3F65AE1C2EFB}"/>
              </a:ext>
            </a:extLst>
          </p:cNvPr>
          <p:cNvSpPr/>
          <p:nvPr/>
        </p:nvSpPr>
        <p:spPr>
          <a:xfrm>
            <a:off x="24955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hlinkClick r:id="rId3" action="ppaction://hlinksldjump"/>
            <a:extLst>
              <a:ext uri="{FF2B5EF4-FFF2-40B4-BE49-F238E27FC236}">
                <a16:creationId xmlns:a16="http://schemas.microsoft.com/office/drawing/2014/main" id="{DA15B674-1AF4-1FFA-7658-84C77F5AB666}"/>
              </a:ext>
            </a:extLst>
          </p:cNvPr>
          <p:cNvSpPr/>
          <p:nvPr/>
        </p:nvSpPr>
        <p:spPr>
          <a:xfrm>
            <a:off x="39814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3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hlinkClick r:id="rId4" action="ppaction://hlinksldjump"/>
            <a:extLst>
              <a:ext uri="{FF2B5EF4-FFF2-40B4-BE49-F238E27FC236}">
                <a16:creationId xmlns:a16="http://schemas.microsoft.com/office/drawing/2014/main" id="{0D90AA7F-D8E1-0666-DAFD-645D9B690579}"/>
              </a:ext>
            </a:extLst>
          </p:cNvPr>
          <p:cNvSpPr/>
          <p:nvPr/>
        </p:nvSpPr>
        <p:spPr>
          <a:xfrm>
            <a:off x="56578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5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hlinkClick r:id="rId5" action="ppaction://hlinksldjump"/>
            <a:extLst>
              <a:ext uri="{FF2B5EF4-FFF2-40B4-BE49-F238E27FC236}">
                <a16:creationId xmlns:a16="http://schemas.microsoft.com/office/drawing/2014/main" id="{F98B3342-F8FD-9429-0D27-98156DE36301}"/>
              </a:ext>
            </a:extLst>
          </p:cNvPr>
          <p:cNvSpPr/>
          <p:nvPr/>
        </p:nvSpPr>
        <p:spPr>
          <a:xfrm>
            <a:off x="71437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7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hlinkClick r:id="rId6" action="ppaction://hlinksldjump"/>
            <a:extLst>
              <a:ext uri="{FF2B5EF4-FFF2-40B4-BE49-F238E27FC236}">
                <a16:creationId xmlns:a16="http://schemas.microsoft.com/office/drawing/2014/main" id="{8E905396-1C32-5F43-23FA-78C139847EA1}"/>
              </a:ext>
            </a:extLst>
          </p:cNvPr>
          <p:cNvSpPr/>
          <p:nvPr/>
        </p:nvSpPr>
        <p:spPr>
          <a:xfrm>
            <a:off x="8629650" y="2762250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9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hlinkClick r:id="rId7" action="ppaction://hlinksldjump"/>
            <a:extLst>
              <a:ext uri="{FF2B5EF4-FFF2-40B4-BE49-F238E27FC236}">
                <a16:creationId xmlns:a16="http://schemas.microsoft.com/office/drawing/2014/main" id="{BACFA236-250D-6C0D-2C1C-B4161DFB7061}"/>
              </a:ext>
            </a:extLst>
          </p:cNvPr>
          <p:cNvSpPr/>
          <p:nvPr/>
        </p:nvSpPr>
        <p:spPr>
          <a:xfrm>
            <a:off x="24955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2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hlinkClick r:id="rId8" action="ppaction://hlinksldjump"/>
            <a:extLst>
              <a:ext uri="{FF2B5EF4-FFF2-40B4-BE49-F238E27FC236}">
                <a16:creationId xmlns:a16="http://schemas.microsoft.com/office/drawing/2014/main" id="{82F62EF3-B17B-4D9B-F752-BE2E52357707}"/>
              </a:ext>
            </a:extLst>
          </p:cNvPr>
          <p:cNvSpPr/>
          <p:nvPr/>
        </p:nvSpPr>
        <p:spPr>
          <a:xfrm>
            <a:off x="39814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4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hlinkClick r:id="rId9" action="ppaction://hlinksldjump"/>
            <a:extLst>
              <a:ext uri="{FF2B5EF4-FFF2-40B4-BE49-F238E27FC236}">
                <a16:creationId xmlns:a16="http://schemas.microsoft.com/office/drawing/2014/main" id="{207363FC-15F9-D398-2195-3A752BA30A54}"/>
              </a:ext>
            </a:extLst>
          </p:cNvPr>
          <p:cNvSpPr/>
          <p:nvPr/>
        </p:nvSpPr>
        <p:spPr>
          <a:xfrm>
            <a:off x="56578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6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hlinkClick r:id="rId10" action="ppaction://hlinksldjump"/>
            <a:extLst>
              <a:ext uri="{FF2B5EF4-FFF2-40B4-BE49-F238E27FC236}">
                <a16:creationId xmlns:a16="http://schemas.microsoft.com/office/drawing/2014/main" id="{7AA31A7C-D175-DFBC-AE2A-B32CE77A5C32}"/>
              </a:ext>
            </a:extLst>
          </p:cNvPr>
          <p:cNvSpPr/>
          <p:nvPr/>
        </p:nvSpPr>
        <p:spPr>
          <a:xfrm>
            <a:off x="71437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8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hlinkClick r:id="rId11" action="ppaction://hlinksldjump"/>
            <a:extLst>
              <a:ext uri="{FF2B5EF4-FFF2-40B4-BE49-F238E27FC236}">
                <a16:creationId xmlns:a16="http://schemas.microsoft.com/office/drawing/2014/main" id="{16C4C9F0-B3CA-503E-0213-ED0F35FD21A1}"/>
              </a:ext>
            </a:extLst>
          </p:cNvPr>
          <p:cNvSpPr/>
          <p:nvPr/>
        </p:nvSpPr>
        <p:spPr>
          <a:xfrm>
            <a:off x="8629650" y="4076701"/>
            <a:ext cx="914400" cy="74295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/>
                </a:solidFill>
              </a:rPr>
              <a:t>10</a:t>
            </a:r>
            <a:endParaRPr lang="LID4096" sz="3200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hlinkClick r:id="rId12" action="ppaction://hlinksldjump"/>
            <a:extLst>
              <a:ext uri="{FF2B5EF4-FFF2-40B4-BE49-F238E27FC236}">
                <a16:creationId xmlns:a16="http://schemas.microsoft.com/office/drawing/2014/main" id="{396075B5-CED0-33E4-458E-C1D5C69A787E}"/>
              </a:ext>
            </a:extLst>
          </p:cNvPr>
          <p:cNvSpPr/>
          <p:nvPr/>
        </p:nvSpPr>
        <p:spPr>
          <a:xfrm>
            <a:off x="5123422" y="5731798"/>
            <a:ext cx="2142082" cy="742950"/>
          </a:xfrm>
          <a:prstGeom prst="round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bg1"/>
                </a:solidFill>
              </a:rPr>
              <a:t>Sair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1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Este sinal indica: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E9BC0-5E77-D6A2-D238-45423B01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026" y="1466849"/>
            <a:ext cx="2477122" cy="2638424"/>
          </a:xfrm>
          <a:prstGeom prst="rect">
            <a:avLst/>
          </a:prstGeom>
        </p:spPr>
      </p:pic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61 – Bermas Baixas.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62 – Que o transito passa a ser feito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63 – Ponte móvel.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64 - Aproximação de uma passagem estreita.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521494-06CC-B412-86AF-84D96E5928EE}"/>
              </a:ext>
            </a:extLst>
          </p:cNvPr>
          <p:cNvSpPr/>
          <p:nvPr/>
        </p:nvSpPr>
        <p:spPr>
          <a:xfrm rot="20259961">
            <a:off x="765966" y="2345452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IV</a:t>
            </a:r>
          </a:p>
        </p:txBody>
      </p:sp>
    </p:spTree>
    <p:extLst>
      <p:ext uri="{BB962C8B-B14F-4D97-AF65-F5344CB8AC3E}">
        <p14:creationId xmlns:p14="http://schemas.microsoft.com/office/powerpoint/2010/main" val="3612323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Ao ver este sinal o condutor fica a saber que: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65- O trânsito passa a ser feito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66 – Não tem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67 – Tem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68 – Não pode transitar no sentido da seta vermelha.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38431-31FB-59A0-2B04-83953B28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762" y="1535529"/>
            <a:ext cx="2543175" cy="25431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385125-EAB0-6C09-6945-3D3487B2341B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305347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98F355-F6C9-0F10-9014-E503C86DC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89" y="1984625"/>
            <a:ext cx="3255271" cy="3364999"/>
          </a:xfrm>
          <a:prstGeom prst="rect">
            <a:avLst/>
          </a:prstGeom>
        </p:spPr>
      </p:pic>
      <p:sp>
        <p:nvSpPr>
          <p:cNvPr id="4" name="Retângulo: Cantos Arredondados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668FB67-9F48-8E55-FECA-10A922F506D7}"/>
              </a:ext>
            </a:extLst>
          </p:cNvPr>
          <p:cNvSpPr/>
          <p:nvPr/>
        </p:nvSpPr>
        <p:spPr>
          <a:xfrm>
            <a:off x="9477375" y="5691187"/>
            <a:ext cx="1866900" cy="6953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latin typeface="Chiller" panose="04020404031007020602" pitchFamily="82" charset="0"/>
                <a:ea typeface="Tahoma" panose="020B0604030504040204" pitchFamily="34" charset="0"/>
                <a:cs typeface="Tahoma" panose="020B0604030504040204" pitchFamily="34" charset="0"/>
              </a:rPr>
              <a:t>Voltar</a:t>
            </a:r>
            <a:endParaRPr lang="LID4096" sz="2800" dirty="0">
              <a:solidFill>
                <a:schemeClr val="tx1"/>
              </a:solidFill>
              <a:latin typeface="Chiller" panose="040204040310070206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58F251-714E-1760-93C7-A0A8EB1768EC}"/>
              </a:ext>
            </a:extLst>
          </p:cNvPr>
          <p:cNvSpPr/>
          <p:nvPr/>
        </p:nvSpPr>
        <p:spPr>
          <a:xfrm>
            <a:off x="0" y="0"/>
            <a:ext cx="12192000" cy="1107996"/>
          </a:xfrm>
          <a:prstGeom prst="rect">
            <a:avLst/>
          </a:prstGeom>
          <a:gradFill flip="none" rotWithShape="1">
            <a:gsLst>
              <a:gs pos="0">
                <a:srgbClr val="FF9A9A">
                  <a:shade val="30000"/>
                  <a:satMod val="115000"/>
                </a:srgbClr>
              </a:gs>
              <a:gs pos="50000">
                <a:srgbClr val="FF9A9A">
                  <a:shade val="67500"/>
                  <a:satMod val="115000"/>
                </a:srgbClr>
              </a:gs>
              <a:gs pos="100000">
                <a:srgbClr val="FF9A9A">
                  <a:shade val="100000"/>
                  <a:satMod val="115000"/>
                </a:srgbClr>
              </a:gs>
            </a:gsLst>
            <a:lin ang="81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 Resposta Errada!</a:t>
            </a:r>
          </a:p>
        </p:txBody>
      </p:sp>
    </p:spTree>
    <p:extLst>
      <p:ext uri="{BB962C8B-B14F-4D97-AF65-F5344CB8AC3E}">
        <p14:creationId xmlns:p14="http://schemas.microsoft.com/office/powerpoint/2010/main" val="31031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explode.wav"/>
          </p:stSnd>
        </p:sndAc>
      </p:transition>
    </mc:Choice>
    <mc:Fallback xmlns="">
      <p:transition spd="slow">
        <p:circle/>
        <p:sndAc>
          <p:stSnd>
            <p:snd r:embed="rId4" name="explode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F2F09C-8517-EA03-9979-0EB0528E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9495" y="1510417"/>
            <a:ext cx="2593401" cy="25934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Este sinal proíbe o trânsito: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69 – Á veículos transportando mercadorias perigosas.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70 – Á veículos de mercadorias e a veículos a motor com reboque.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71 – Apenas à veículos de mercadorias com reboque.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 – Nenhuma das respostas anteriores.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FF1EF-80DA-D599-AE61-49D0AA0C105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3667068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077CE9-4666-CF61-C25D-CF8F4DE9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151" y="1417104"/>
            <a:ext cx="2741926" cy="274192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Este sinal proíbe o trânsito: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73 – Á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74 – Apenas a veículos pesados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75 – Á veículos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76 – Apenas à veículos pesados de passageiros.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53589F-D093-FE6E-30E2-CD2ADBE30E28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145294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6E441D-5D5D-A035-8514-D451EC0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491" y="1674250"/>
            <a:ext cx="2220418" cy="226573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sinal indica: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77 – Local de passagem de nível sem guarda.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78 – Cruzamento ou entroncamento.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79 – Passagem de nível com guarda.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– Nenhuma das respostas anteriores.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1B6A8-B28E-98A4-B85E-640456AD0C65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4234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21B74-AEA2-A92F-86C9-08F41FD0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0" y="1339362"/>
            <a:ext cx="2767658" cy="27676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81 – Via obrigatório para veículos pesados.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 – Via reservado a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83 – Via obrigatório para veículos de mercadorias..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84 – Via recomendada para veículos de mercadorias.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6F33E2-EA81-C517-95D5-AAF82FD67946}"/>
              </a:ext>
            </a:extLst>
          </p:cNvPr>
          <p:cNvSpPr/>
          <p:nvPr/>
        </p:nvSpPr>
        <p:spPr>
          <a:xfrm rot="20259961">
            <a:off x="654558" y="234545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III</a:t>
            </a:r>
          </a:p>
        </p:txBody>
      </p:sp>
    </p:spTree>
    <p:extLst>
      <p:ext uri="{BB962C8B-B14F-4D97-AF65-F5344CB8AC3E}">
        <p14:creationId xmlns:p14="http://schemas.microsoft.com/office/powerpoint/2010/main" val="355474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Ao avistar este sinal, no próximo entroncamento o condutor: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 – Tem prioridade sobre qualquer veículo.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 – Deve dar prioridade de passagem a todos os veículos.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87 – Deve respeitar a regra geral de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88 – Deixar passar os veículos que se apresenta pela direita.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F87DB-FEF5-34B4-2536-32A08621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728" y="1543050"/>
            <a:ext cx="2327342" cy="24860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5F9D691-4EA9-F096-A989-60EBB4C9B4B3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62333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3FE803-FE8B-F89F-368B-561E9A34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528313"/>
            <a:ext cx="2557608" cy="255760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89 – Fim da pista obrigatória para peões e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 – Fim de via reservada a peões e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91 – Fim da pista obrigatória para velocípedes.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436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92 – Fim de pista obrigatória para peões.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</p:spTree>
    <p:extLst>
      <p:ext uri="{BB962C8B-B14F-4D97-AF65-F5344CB8AC3E}">
        <p14:creationId xmlns:p14="http://schemas.microsoft.com/office/powerpoint/2010/main" val="915985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Est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sinal proíbe o trânsito: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93 – Apenas à velocípedes com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 – Á motociclos simples e ciclomotores.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95 – Á ciclomotores e velocípedes com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96 – A velocípedes, com e sem motor.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BC49D3-4630-5C49-EFCA-5F57BB2D0447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A46BB16-1C73-FE21-5B2D-933B540B7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347" y="1528313"/>
            <a:ext cx="2557608" cy="25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94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Qual destes sinais proíbe a ultrapassagem a motociclos: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97 – Só o sinal 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98 – Só o sinal B.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99 – Os sinais A e B.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100 – Nenhum dos sinais.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97D7B4-CB7E-443F-D02F-8B797885DED8}"/>
              </a:ext>
            </a:extLst>
          </p:cNvPr>
          <p:cNvSpPr/>
          <p:nvPr/>
        </p:nvSpPr>
        <p:spPr>
          <a:xfrm rot="20259961">
            <a:off x="774783" y="2345452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II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BD01D3F-76A1-8786-C89A-48A865E1D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439" y="1528313"/>
            <a:ext cx="2557608" cy="25576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6EBB61F-06CF-6587-0C30-ED0103BC6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772" y="1528313"/>
            <a:ext cx="2557608" cy="25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Este sinal indica: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8E9BC0-5E77-D6A2-D238-45423B01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5026" y="1466849"/>
            <a:ext cx="2477123" cy="2638425"/>
          </a:xfrm>
          <a:prstGeom prst="rect">
            <a:avLst/>
          </a:prstGeom>
        </p:spPr>
      </p:pic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61 – Aproximação de uma passagem para peões.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62 – Travessia de peões.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63 – Local frequentado por crianças.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3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– Trânsito proibido a crianças.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521494-06CC-B412-86AF-84D96E5928EE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32316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Este sinal indica:</a:t>
            </a:r>
          </a:p>
        </p:txBody>
      </p:sp>
      <p:sp>
        <p:nvSpPr>
          <p:cNvPr id="6" name="Retângulo 5">
            <a:hlinkClick r:id="rId2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65- Trânsito proibido a automóveis ligeiros de passageiros.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2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66 – Proibição de transitar com velocidades superiores a 70 km/h.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67 – proibição de transitar a menos de 70 metros do veiculo que segue à frente.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2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68 – Transito proibido a veículos com reboque.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D38431-31FB-59A0-2B04-83953B28C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6762" y="1535529"/>
            <a:ext cx="2543175" cy="25431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B385125-EAB0-6C09-6945-3D3487B2341B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391184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AF2F09C-8517-EA03-9979-0EB0528E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3891" y="1510417"/>
            <a:ext cx="2904609" cy="25934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Ao avistar este sinal o condutor fica a saber que: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69 – No próximo cruzamento deve cumprir com a regra de prioridade de passagem.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70 – No próximo cruzamento deve ceder passagem a todos os veículos.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71 – O trânsito passa a ser feito nos dois sentidos.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 – Tem prioridade de passagem no próximo cruzamento.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AFF1EF-80DA-D599-AE61-49D0AA0C1057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317084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077CE9-4666-CF61-C25D-CF8F4DE9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8151" y="1417104"/>
            <a:ext cx="2741926" cy="274192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Este sinal indica:</a:t>
            </a: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73 – Zona de estacionamento proibido.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74 – Zona de estacionamento autorizado.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3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75 – Zona de paragem e estacionamento proibidos.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76 – Zona de trânsito proibido.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53589F-D093-FE6E-30E2-CD2ADBE30E28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20546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6E441D-5D5D-A035-8514-D451EC0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3451" y="1672880"/>
            <a:ext cx="2476499" cy="226847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2B1BA44-E94B-A050-9C80-FC30444950FF}"/>
              </a:ext>
            </a:extLst>
          </p:cNvPr>
          <p:cNvSpPr/>
          <p:nvPr/>
        </p:nvSpPr>
        <p:spPr>
          <a:xfrm>
            <a:off x="1" y="0"/>
            <a:ext cx="12192000" cy="14171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DA3D56-DF5C-C580-385F-0F192F94E7E1}"/>
              </a:ext>
            </a:extLst>
          </p:cNvPr>
          <p:cNvSpPr/>
          <p:nvPr/>
        </p:nvSpPr>
        <p:spPr>
          <a:xfrm>
            <a:off x="576983" y="259080"/>
            <a:ext cx="110244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PT" sz="24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pt-PT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sinal indica:</a:t>
            </a:r>
            <a:endParaRPr lang="pt-PT" sz="24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06D93496-84EB-213E-ED4D-C2BF9CACA501}"/>
              </a:ext>
            </a:extLst>
          </p:cNvPr>
          <p:cNvSpPr/>
          <p:nvPr/>
        </p:nvSpPr>
        <p:spPr>
          <a:xfrm>
            <a:off x="5524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77 – Escapatória.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hlinkClick r:id="rId4" action="ppaction://hlinksldjump"/>
            <a:extLst>
              <a:ext uri="{FF2B5EF4-FFF2-40B4-BE49-F238E27FC236}">
                <a16:creationId xmlns:a16="http://schemas.microsoft.com/office/drawing/2014/main" id="{DB62D4A0-3D0A-F53F-B351-6C918FD44A83}"/>
              </a:ext>
            </a:extLst>
          </p:cNvPr>
          <p:cNvSpPr/>
          <p:nvPr/>
        </p:nvSpPr>
        <p:spPr>
          <a:xfrm>
            <a:off x="5524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78 – Local onde é possível inverter o sentido de marcha.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D7F2AC98-52C9-BD1D-F822-7BDB60284E22}"/>
              </a:ext>
            </a:extLst>
          </p:cNvPr>
          <p:cNvSpPr/>
          <p:nvPr/>
        </p:nvSpPr>
        <p:spPr>
          <a:xfrm>
            <a:off x="6305550" y="4197130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79 – Pré- Sinalização de estrada sem saída.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tângulo 8">
            <a:hlinkClick r:id="rId4" action="ppaction://hlinksldjump"/>
            <a:extLst>
              <a:ext uri="{FF2B5EF4-FFF2-40B4-BE49-F238E27FC236}">
                <a16:creationId xmlns:a16="http://schemas.microsoft.com/office/drawing/2014/main" id="{D8CCB372-8532-80AB-D3FD-1FDE90F29C94}"/>
              </a:ext>
            </a:extLst>
          </p:cNvPr>
          <p:cNvSpPr/>
          <p:nvPr/>
        </p:nvSpPr>
        <p:spPr>
          <a:xfrm>
            <a:off x="6305550" y="5383321"/>
            <a:ext cx="5295900" cy="80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– Fim da auto - estrada.</a:t>
            </a:r>
            <a:endParaRPr lang="LID4096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1B6A8-B28E-98A4-B85E-640456AD0C65}"/>
              </a:ext>
            </a:extLst>
          </p:cNvPr>
          <p:cNvSpPr/>
          <p:nvPr/>
        </p:nvSpPr>
        <p:spPr>
          <a:xfrm rot="20259961">
            <a:off x="895008" y="2345452"/>
            <a:ext cx="173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Teste I</a:t>
            </a:r>
          </a:p>
        </p:txBody>
      </p:sp>
    </p:spTree>
    <p:extLst>
      <p:ext uri="{BB962C8B-B14F-4D97-AF65-F5344CB8AC3E}">
        <p14:creationId xmlns:p14="http://schemas.microsoft.com/office/powerpoint/2010/main" val="265606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2099</Words>
  <Application>Microsoft Office PowerPoint</Application>
  <PresentationFormat>Ecrã Panorâmico</PresentationFormat>
  <Paragraphs>346</Paragraphs>
  <Slides>47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Chiller</vt:lpstr>
      <vt:lpstr>Cooper Black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</dc:creator>
  <cp:lastModifiedBy>Rui</cp:lastModifiedBy>
  <cp:revision>6</cp:revision>
  <dcterms:created xsi:type="dcterms:W3CDTF">2022-06-16T20:40:52Z</dcterms:created>
  <dcterms:modified xsi:type="dcterms:W3CDTF">2022-06-20T13:48:10Z</dcterms:modified>
</cp:coreProperties>
</file>