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6544A-666C-6978-0F14-3A767F931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LID4096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105DB9-DBF7-49B4-B103-97FFE4213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LID4096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4D1059D-F0C3-E947-4610-5716F2E7D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F066-0270-4986-9CB4-7FA90E1BB2E1}" type="datetimeFigureOut">
              <a:rPr lang="LID4096" smtClean="0"/>
              <a:t>03/19/2024</a:t>
            </a:fld>
            <a:endParaRPr lang="LID4096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956EC7F-7FB7-8F63-2423-B059CFEB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CF65007-7109-10F2-ACDD-B5DB6873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6B26-2BDD-4FEA-87DA-6C9610F2239D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803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0EE63-1084-C7D6-A34B-00DF3B57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LID4096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C99D485-FFE3-1365-34C7-D7C1745E6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LID4096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FE8E44A-90C4-9051-E996-6423E858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F066-0270-4986-9CB4-7FA90E1BB2E1}" type="datetimeFigureOut">
              <a:rPr lang="LID4096" smtClean="0"/>
              <a:t>03/19/2024</a:t>
            </a:fld>
            <a:endParaRPr lang="LID4096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5D03820-4B73-589E-D57B-18A4B4D61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9EBEB93-6A9C-ACE2-440D-E1D69B61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6B26-2BDD-4FEA-87DA-6C9610F2239D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764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8ACF8A-F6B3-15FD-B9D8-A4ADB544E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LID4096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5A73F91-8B3C-AA2C-239C-14E557077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LID4096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C2EC55F-DF9D-1148-9719-8A010142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F066-0270-4986-9CB4-7FA90E1BB2E1}" type="datetimeFigureOut">
              <a:rPr lang="LID4096" smtClean="0"/>
              <a:t>03/19/2024</a:t>
            </a:fld>
            <a:endParaRPr lang="LID4096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A00062F-94EF-ED46-59FA-BEF04A52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4600CFE-C152-E901-E089-E8EDFFCB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6B26-2BDD-4FEA-87DA-6C9610F2239D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0513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10E33-474F-EAED-942A-65E2F0E2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LID4096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059C42-36A0-C809-B825-827E2A704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LID4096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7C3F9D1-E8BF-8C1C-3746-1C76E728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F066-0270-4986-9CB4-7FA90E1BB2E1}" type="datetimeFigureOut">
              <a:rPr lang="LID4096" smtClean="0"/>
              <a:t>03/19/2024</a:t>
            </a:fld>
            <a:endParaRPr lang="LID4096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4848AAE-35E1-E10E-42E9-CC6BE50F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F9C55AD-7FDD-3A40-648B-5ECE6CAB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6B26-2BDD-4FEA-87DA-6C9610F2239D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319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0563D-8F7C-2229-6CDF-2F9B400E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LID4096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071F36B-9BD0-72B9-272B-2545AB8B3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7943172-0F90-8ADC-EC30-10343B90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F066-0270-4986-9CB4-7FA90E1BB2E1}" type="datetimeFigureOut">
              <a:rPr lang="LID4096" smtClean="0"/>
              <a:t>03/19/2024</a:t>
            </a:fld>
            <a:endParaRPr lang="LID4096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42CEE01-5E7D-0F7E-2C15-8E00F791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A20AB81-8CA9-E1A6-A983-5CB707B9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6B26-2BDD-4FEA-87DA-6C9610F2239D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291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335AC-606A-B7A5-A0C8-B81BDC62B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LID4096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217F51-280C-CB1B-D793-75EDFBC19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LID4096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C62C790-4E53-32B8-9E1E-096FDD41A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LID4096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AE889EC-016B-E209-F8A2-66FE5025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F066-0270-4986-9CB4-7FA90E1BB2E1}" type="datetimeFigureOut">
              <a:rPr lang="LID4096" smtClean="0"/>
              <a:t>03/19/2024</a:t>
            </a:fld>
            <a:endParaRPr lang="LID4096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81404A2-5EE1-2A2D-0DD2-0436B1F0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99155C5-EBB2-5284-A637-334FB0F2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6B26-2BDD-4FEA-87DA-6C9610F2239D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8833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9E815-4732-C452-5618-624FBAE0E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LID4096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E15C3F7-7487-1897-FB3F-D21504D15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0A49647-7916-2B88-2AE2-C1356A444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LID4096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F315581-8998-0044-073F-DFE8936AC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9A25305-77FB-FFCD-3053-A6A7FEA1D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LID4096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BADD026-A5EB-A6C3-4A7C-3B578722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F066-0270-4986-9CB4-7FA90E1BB2E1}" type="datetimeFigureOut">
              <a:rPr lang="LID4096" smtClean="0"/>
              <a:t>03/19/2024</a:t>
            </a:fld>
            <a:endParaRPr lang="LID4096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D9D905A-894E-B086-1703-E7A868BA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56A122F-8F4F-33BF-564E-73EBC453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6B26-2BDD-4FEA-87DA-6C9610F2239D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621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C7898-F7CE-2608-4047-141A35E0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LID4096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698D5EB-12C9-C336-C68E-9444F418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F066-0270-4986-9CB4-7FA90E1BB2E1}" type="datetimeFigureOut">
              <a:rPr lang="LID4096" smtClean="0"/>
              <a:t>03/19/2024</a:t>
            </a:fld>
            <a:endParaRPr lang="LID4096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8238210-5856-D32D-BE60-ED18E79E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6D11BBF-4492-1471-9422-7D14CEAC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6B26-2BDD-4FEA-87DA-6C9610F2239D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732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FB83D41-E52D-4159-638C-779B9F41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F066-0270-4986-9CB4-7FA90E1BB2E1}" type="datetimeFigureOut">
              <a:rPr lang="LID4096" smtClean="0"/>
              <a:t>03/19/2024</a:t>
            </a:fld>
            <a:endParaRPr lang="LID4096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E7AC311-CF86-88DF-896F-26BAD768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99ED103-5B43-6E45-962E-7937972B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6B26-2BDD-4FEA-87DA-6C9610F2239D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071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E9B32-8A06-52D9-1823-0D87D157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LID4096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BD6B47-94E2-9150-2156-DADE3395D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LID4096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8A286BF-6524-9253-F1A6-1DF5E8B45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87A44B2-0A3B-5615-EFE3-FA4BF969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F066-0270-4986-9CB4-7FA90E1BB2E1}" type="datetimeFigureOut">
              <a:rPr lang="LID4096" smtClean="0"/>
              <a:t>03/19/2024</a:t>
            </a:fld>
            <a:endParaRPr lang="LID4096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6A1DB43-F509-25C7-6B73-449F1CB7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A29C3D5-AE89-AAAF-E1EE-FB116226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6B26-2BDD-4FEA-87DA-6C9610F2239D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6765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A09FA-27F8-8F97-4B2C-02C9E68C7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LID4096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900CA5A-2027-96FD-E7FF-4C54AE015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E5DAA1C-40D2-75CC-BE24-79BCB2098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BC96F36-5744-80D1-1696-8BFFFC1D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F066-0270-4986-9CB4-7FA90E1BB2E1}" type="datetimeFigureOut">
              <a:rPr lang="LID4096" smtClean="0"/>
              <a:t>03/19/2024</a:t>
            </a:fld>
            <a:endParaRPr lang="LID4096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75681CD-5CB8-645D-C79F-E471810F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55C9930-01D4-3BA8-5688-5B1DF97C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6B26-2BDD-4FEA-87DA-6C9610F2239D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752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E0B7667-DB06-19F2-4591-3E93FDB8B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LID4096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9BF4032-CFA2-CE46-7B94-AB9552274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LID4096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1946E23-DF1C-3AE1-A236-4679AD694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6F066-0270-4986-9CB4-7FA90E1BB2E1}" type="datetimeFigureOut">
              <a:rPr lang="LID4096" smtClean="0"/>
              <a:t>03/19/2024</a:t>
            </a:fld>
            <a:endParaRPr lang="LID4096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ABFF298-3170-1488-A9D6-C07479504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78F47BD-6A8B-646F-4DF1-B7A306456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06B26-2BDD-4FEA-87DA-6C9610F2239D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660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0FFCE5D-43BF-F712-8DF3-61AB6999C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2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F04362D-730C-DE77-1C94-1AC11CF32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8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29C92A6-2ABB-063F-6068-FA60C15A6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7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77C5A6E-96B4-1EE6-C9C8-4A39C5D48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9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748F0CA-77B8-3509-C8B4-8DF1FD992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2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8C61510-C1B2-558B-304A-9132D8BF4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0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2C99792-B3EE-BAD7-D4CF-E42927BAD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25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6A09FFE-FD1C-DFDB-39B6-9062DE5CF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81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699A8BE-69B1-AB7B-DDBC-D8F8A5180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24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1748BBD-6A3B-2E5F-D4FE-BD4547025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063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Ecrã Panorâmico</PresentationFormat>
  <Paragraphs>0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ME / EBAF - Rui Jose Goncalves</dc:creator>
  <cp:lastModifiedBy>ME / EBAF - Rui Jose Goncalves</cp:lastModifiedBy>
  <cp:revision>1</cp:revision>
  <dcterms:created xsi:type="dcterms:W3CDTF">2024-03-19T01:09:10Z</dcterms:created>
  <dcterms:modified xsi:type="dcterms:W3CDTF">2024-03-19T01:14:25Z</dcterms:modified>
</cp:coreProperties>
</file>