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FD03-81AD-43D5-89F9-A1782E8AC231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BF43-8461-43CF-83C8-DCA24DD86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4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FD03-81AD-43D5-89F9-A1782E8AC231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BF43-8461-43CF-83C8-DCA24DD86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3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FD03-81AD-43D5-89F9-A1782E8AC231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BF43-8461-43CF-83C8-DCA24DD86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06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FD03-81AD-43D5-89F9-A1782E8AC231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BF43-8461-43CF-83C8-DCA24DD86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FD03-81AD-43D5-89F9-A1782E8AC231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BF43-8461-43CF-83C8-DCA24DD86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0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FD03-81AD-43D5-89F9-A1782E8AC231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BF43-8461-43CF-83C8-DCA24DD86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10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FD03-81AD-43D5-89F9-A1782E8AC231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BF43-8461-43CF-83C8-DCA24DD86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0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FD03-81AD-43D5-89F9-A1782E8AC231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BF43-8461-43CF-83C8-DCA24DD86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0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FD03-81AD-43D5-89F9-A1782E8AC231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BF43-8461-43CF-83C8-DCA24DD86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75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FD03-81AD-43D5-89F9-A1782E8AC231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BF43-8461-43CF-83C8-DCA24DD86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9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FD03-81AD-43D5-89F9-A1782E8AC231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BF43-8461-43CF-83C8-DCA24DD86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59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6FD03-81AD-43D5-89F9-A1782E8AC231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BF43-8461-43CF-83C8-DCA24DD86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mstat.org/publications/jse/v19n3/decock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5286" y="1459820"/>
            <a:ext cx="10439400" cy="2387600"/>
          </a:xfrm>
        </p:spPr>
        <p:txBody>
          <a:bodyPr>
            <a:norm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 the House Price</a:t>
            </a:r>
            <a:b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 Gradient Boosting and  </a:t>
            </a:r>
            <a:r>
              <a:rPr lang="en-US" altLang="zh-CN" sz="4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Xgboosting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2986" y="433138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/>
              <a:t>Ruiwan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Xu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6428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Gradient boosting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6547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Decreasing the loss function on the direction of gradient</a:t>
            </a:r>
          </a:p>
          <a:p>
            <a:r>
              <a:rPr lang="en-US" altLang="zh-CN" dirty="0" smtClean="0"/>
              <a:t>Giving higher weight to bad samples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415" y="2614783"/>
            <a:ext cx="6383443" cy="28997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71599" y="5653743"/>
            <a:ext cx="2416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RMSE: 0.1180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970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Xgboosting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8346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Using first derivative and second derivative to decrease loss function</a:t>
            </a:r>
          </a:p>
          <a:p>
            <a:r>
              <a:rPr lang="en-US" altLang="zh-CN" sz="2400" dirty="0" smtClean="0"/>
              <a:t>Loss function in iteration t (Using CART as weak classifier):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Taylor expansion: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Splitting CART tree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94" y="2833211"/>
            <a:ext cx="3911268" cy="7045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533" y="2917379"/>
            <a:ext cx="3136637" cy="5361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208" y="4061982"/>
            <a:ext cx="5055820" cy="9765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856" y="5467456"/>
            <a:ext cx="5366750" cy="68557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77685" y="6153029"/>
            <a:ext cx="2416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RMSE: 0.116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17274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94594"/>
            <a:ext cx="10515600" cy="2852737"/>
          </a:xfrm>
        </p:spPr>
        <p:txBody>
          <a:bodyPr/>
          <a:lstStyle/>
          <a:p>
            <a:r>
              <a:rPr lang="en-US" altLang="zh-CN" dirty="0" smtClean="0"/>
              <a:t>Model improvement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707720"/>
            <a:ext cx="10515600" cy="15001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Improve the feature selection part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Find more appropriate parameters for </a:t>
            </a:r>
            <a:r>
              <a:rPr lang="en-US" altLang="zh-CN" dirty="0" err="1" smtClean="0"/>
              <a:t>Xgboosting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Give weights to different models to ensemble the prediction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31850" y="3243942"/>
            <a:ext cx="9585779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7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94594"/>
            <a:ext cx="10515600" cy="2852737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1850" y="3189513"/>
            <a:ext cx="3500664" cy="1088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28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055914"/>
            <a:ext cx="10515600" cy="1688644"/>
          </a:xfrm>
        </p:spPr>
        <p:txBody>
          <a:bodyPr/>
          <a:lstStyle/>
          <a:p>
            <a:r>
              <a:rPr lang="en-US" altLang="zh-CN" dirty="0" smtClean="0"/>
              <a:t>Dataset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261407"/>
            <a:ext cx="10515600" cy="700994"/>
          </a:xfrm>
        </p:spPr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>
                <a:hlinkClick r:id="rId2"/>
              </a:rPr>
              <a:t>Ames Housing dataset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31850" y="2841169"/>
            <a:ext cx="6516007" cy="1088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>
          <a:xfrm>
            <a:off x="831850" y="3836766"/>
            <a:ext cx="10515600" cy="23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80 original features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1459 training samples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1460 testing samples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15" y="5319095"/>
            <a:ext cx="7571428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3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94594"/>
            <a:ext cx="10515600" cy="2852737"/>
          </a:xfrm>
        </p:spPr>
        <p:txBody>
          <a:bodyPr/>
          <a:lstStyle/>
          <a:p>
            <a:r>
              <a:rPr lang="en-US" altLang="zh-CN" dirty="0" smtClean="0"/>
              <a:t>Feature Selection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707720"/>
            <a:ext cx="10515600" cy="15001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Missing data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Data converting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Feature deletion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31850" y="3243942"/>
            <a:ext cx="9585779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73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Categorical Features (43)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4976"/>
            <a:ext cx="10515600" cy="547461"/>
          </a:xfrm>
        </p:spPr>
        <p:txBody>
          <a:bodyPr/>
          <a:lstStyle/>
          <a:p>
            <a:r>
              <a:rPr lang="en-US" altLang="zh-CN" dirty="0" smtClean="0"/>
              <a:t>Boxplot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508023"/>
            <a:ext cx="10951909" cy="366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8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Numerical Features (37)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8346"/>
          </a:xfrm>
        </p:spPr>
        <p:txBody>
          <a:bodyPr/>
          <a:lstStyle/>
          <a:p>
            <a:r>
              <a:rPr lang="en-US" altLang="zh-CN" dirty="0" smtClean="0"/>
              <a:t>Scatter diagram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3" y="2518908"/>
            <a:ext cx="3827371" cy="3626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499" y="2521313"/>
            <a:ext cx="3717210" cy="3624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869" y="2518908"/>
            <a:ext cx="3737881" cy="362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Correlation between features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70" y="1908855"/>
            <a:ext cx="5355773" cy="455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5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Missing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Missing over 15%, delete the feature</a:t>
            </a:r>
          </a:p>
          <a:p>
            <a:r>
              <a:rPr lang="en-US" altLang="zh-CN" dirty="0" smtClean="0"/>
              <a:t>Filling in the missing value ——using NA, average or median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64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House Price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25689"/>
          </a:xfrm>
        </p:spPr>
        <p:txBody>
          <a:bodyPr/>
          <a:lstStyle/>
          <a:p>
            <a:r>
              <a:rPr lang="en-US" altLang="zh-CN" dirty="0" smtClean="0"/>
              <a:t>Taking log value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48" y="2216377"/>
            <a:ext cx="8247904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8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055914"/>
            <a:ext cx="10515600" cy="1688644"/>
          </a:xfrm>
        </p:spPr>
        <p:txBody>
          <a:bodyPr/>
          <a:lstStyle/>
          <a:p>
            <a:r>
              <a:rPr lang="en-US" altLang="zh-CN" dirty="0" smtClean="0"/>
              <a:t>Training &amp; Predicting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31850" y="2841169"/>
            <a:ext cx="6516007" cy="1088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>
          <a:xfrm>
            <a:off x="831850" y="3216281"/>
            <a:ext cx="10515600" cy="23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Gradient Boosting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Xgboosting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62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148</Words>
  <Application>Microsoft Office PowerPoint</Application>
  <PresentationFormat>宽屏</PresentationFormat>
  <Paragraphs>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Predict the House Price Using Gradient Boosting and  Xgboosting</vt:lpstr>
      <vt:lpstr>Dataset</vt:lpstr>
      <vt:lpstr>Feature Selection</vt:lpstr>
      <vt:lpstr>Categorical Features (43)</vt:lpstr>
      <vt:lpstr>Numerical Features (37)</vt:lpstr>
      <vt:lpstr>Correlation between features</vt:lpstr>
      <vt:lpstr>Missing Data</vt:lpstr>
      <vt:lpstr>House Price</vt:lpstr>
      <vt:lpstr>Training &amp; Predicting</vt:lpstr>
      <vt:lpstr>Gradient boosting</vt:lpstr>
      <vt:lpstr>Xgboosting</vt:lpstr>
      <vt:lpstr>Model improvement</vt:lpstr>
      <vt:lpstr>Thank You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the House Price </dc:title>
  <dc:creator>Administrator</dc:creator>
  <cp:lastModifiedBy>Administrator</cp:lastModifiedBy>
  <cp:revision>14</cp:revision>
  <dcterms:created xsi:type="dcterms:W3CDTF">2017-12-05T08:42:03Z</dcterms:created>
  <dcterms:modified xsi:type="dcterms:W3CDTF">2017-12-05T12:39:19Z</dcterms:modified>
</cp:coreProperties>
</file>