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2" r:id="rId5"/>
    <p:sldId id="274" r:id="rId6"/>
    <p:sldId id="271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DB57A8F-54AF-4089-8D6E-3B624090F0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28CFA3-4B20-4371-AAD6-E07386AD40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5C500-CD42-4A11-B3C1-ADCBD1BD70A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13691F-64CC-444A-918B-E2E3AC7B1C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48A31A-4072-44CE-9B63-DFCA11B11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C2D6-8C9F-4E66-8D8A-B13E24F25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04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6D8CD-9E12-4948-A851-1360B3255103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AA33-9FC6-490A-9A67-607033316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92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CD86C4A-B082-4193-A4D8-3032FD41DA8B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5A7106-E525-48F3-A0E9-856CFD8929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0400" y="487998"/>
            <a:ext cx="818100" cy="856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0B3-A2E9-428C-A137-274AA754F2F9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C0B0F-673F-42A5-A064-F6B71BDA1A1C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07DCC3-9779-42A8-8313-C854DF84F93A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B69AE-E698-4C91-AC60-928E15B4B2FC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7D9E-1173-4639-8BF6-4856FECEFEED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CE95-4FB1-477C-89C6-1813CA4C5228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D85-648B-4ADE-BF50-D225BE7FCB3B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95B582-6C5D-4F3C-963B-5A9E0BA7DBC7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B45C-A8C2-4BBB-B9EF-39BBB8A9F8B1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4F49F0-3E47-4836-ACCC-CF310480E0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" y="982555"/>
            <a:ext cx="818100" cy="856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BDE104-FA81-44EE-8F57-5C75D3182889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AF90-9245-4210-9FF2-FE69C743E0F1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BC29-7038-4CDD-A066-72128971ED74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29D5-B8D2-4E72-86DA-1B9F4CB26962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10D-E0BD-4329-A408-F53F6E1FA512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507D-00E4-4FB1-A599-174E8D60B9A2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82A0-746B-4322-8E26-BFAC1D9CBDD7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976C-F41D-45EA-83C1-C6986A384435}" type="datetime1">
              <a:rPr lang="en-US" altLang="zh-CN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00E3-5828-414F-89ED-F535BBDF7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1645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fr-FR" altLang="zh-CN" b="1" dirty="0"/>
              <a:t>Réalisation d’un prototype de simulation de navigation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AB5B52-2107-4AB5-8613-024E6D415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4225758"/>
            <a:ext cx="9793705" cy="685800"/>
          </a:xfrm>
        </p:spPr>
        <p:txBody>
          <a:bodyPr>
            <a:noAutofit/>
          </a:bodyPr>
          <a:lstStyle/>
          <a:p>
            <a:r>
              <a:rPr lang="fr-FR" altLang="zh-CN" sz="2800" dirty="0"/>
              <a:t>Soutenance de projet NAVI</a:t>
            </a:r>
          </a:p>
          <a:p>
            <a:pPr algn="r"/>
            <a:r>
              <a:rPr lang="en-US" altLang="zh-CN" sz="2800" dirty="0"/>
              <a:t>05 JUIN 2019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F25C02-9936-4D6C-BB53-64642E082B81}"/>
              </a:ext>
            </a:extLst>
          </p:cNvPr>
          <p:cNvSpPr txBox="1"/>
          <p:nvPr/>
        </p:nvSpPr>
        <p:spPr>
          <a:xfrm>
            <a:off x="7186863" y="5254458"/>
            <a:ext cx="3978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Groupe B </a:t>
            </a:r>
          </a:p>
          <a:p>
            <a:pPr algn="r"/>
            <a:r>
              <a:rPr lang="en-US" altLang="zh-CN" dirty="0" err="1"/>
              <a:t>Chenwen</a:t>
            </a:r>
            <a:r>
              <a:rPr lang="en-US" altLang="zh-CN" dirty="0"/>
              <a:t> XIONG</a:t>
            </a:r>
          </a:p>
          <a:p>
            <a:pPr algn="r"/>
            <a:r>
              <a:rPr lang="en-US" altLang="zh-CN" dirty="0"/>
              <a:t>Ying WANG</a:t>
            </a:r>
          </a:p>
          <a:p>
            <a:pPr algn="r"/>
            <a:r>
              <a:rPr lang="en-US" altLang="zh-CN" dirty="0" err="1"/>
              <a:t>Ruiwen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E8647-B783-41CA-96A1-AE66062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6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7E5B5-87AE-44F2-B99B-AA48E45B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sz="2800" dirty="0"/>
              <a:t>Langage : HTML JAVASCRIPT XML CSS</a:t>
            </a:r>
          </a:p>
          <a:p>
            <a:r>
              <a:rPr lang="fr-FR" altLang="zh-CN" sz="2800" dirty="0"/>
              <a:t>Sous utilisation de CANVAS</a:t>
            </a:r>
          </a:p>
          <a:p>
            <a:r>
              <a:rPr lang="fr-FR" altLang="zh-CN" sz="2800" dirty="0"/>
              <a:t>Contenus :</a:t>
            </a:r>
          </a:p>
          <a:p>
            <a:pPr lvl="1"/>
            <a:r>
              <a:rPr lang="fr-FR" altLang="zh-CN" sz="2800" dirty="0"/>
              <a:t>L’affichage de la carte</a:t>
            </a:r>
          </a:p>
          <a:p>
            <a:pPr lvl="1"/>
            <a:r>
              <a:rPr lang="fr-FR" altLang="zh-CN" sz="2800" dirty="0"/>
              <a:t>L’affichage du trajet choisi</a:t>
            </a:r>
          </a:p>
          <a:p>
            <a:pPr lvl="1"/>
            <a:r>
              <a:rPr lang="fr-FR" altLang="zh-CN" sz="2800" dirty="0"/>
              <a:t>L’embellissement de pages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853643C-D4C9-49BB-B65C-E4856D5B582E}"/>
              </a:ext>
            </a:extLst>
          </p:cNvPr>
          <p:cNvSpPr txBox="1">
            <a:spLocks/>
          </p:cNvSpPr>
          <p:nvPr/>
        </p:nvSpPr>
        <p:spPr>
          <a:xfrm>
            <a:off x="2895600" y="90153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0" dirty="0"/>
              <a:t>Strategies</a:t>
            </a:r>
            <a:br>
              <a:rPr lang="en-US" altLang="zh-CN" dirty="0"/>
            </a:br>
            <a:r>
              <a:rPr lang="fr-FR" altLang="zh-CN" sz="2900" dirty="0"/>
              <a:t>L’affichage de trajet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506E8-C26B-4105-9E9B-8F3E97C4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3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5EA21-EAF0-4400-8BAA-7BEB2DEC8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1D296-C9B7-44AD-A837-7984345B4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0FC1E9-4446-40C5-B57E-8A0CB8A1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2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9906B-69D5-4A91-836A-73C2A42C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43E85-8C25-4747-A5D7-933A7CD3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28596"/>
            <a:ext cx="10820400" cy="2556752"/>
          </a:xfrm>
        </p:spPr>
        <p:txBody>
          <a:bodyPr>
            <a:normAutofit lnSpcReduction="10000"/>
          </a:bodyPr>
          <a:lstStyle/>
          <a:p>
            <a:r>
              <a:rPr lang="fr-FR" altLang="zh-CN" sz="3200" dirty="0"/>
              <a:t>Utilisation des langages informatiques</a:t>
            </a:r>
          </a:p>
          <a:p>
            <a:r>
              <a:rPr lang="fr-FR" altLang="zh-CN" sz="3200" dirty="0"/>
              <a:t>Expérience d’utilisation des logiciels</a:t>
            </a:r>
          </a:p>
          <a:p>
            <a:r>
              <a:rPr lang="fr-FR" altLang="zh-CN" sz="3200" dirty="0"/>
              <a:t>Connaitre un nouvel algorithme</a:t>
            </a:r>
          </a:p>
          <a:p>
            <a:r>
              <a:rPr lang="fr-FR" altLang="zh-CN" sz="3200" dirty="0"/>
              <a:t>Expérience d’un projet complet</a:t>
            </a:r>
          </a:p>
          <a:p>
            <a:r>
              <a:rPr lang="fr-FR" altLang="zh-CN" sz="3200" dirty="0"/>
              <a:t>Importance de coopération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D97E9-16DD-4042-8900-7FA618C9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004C-1712-45E8-9FA7-BD0C5C147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Question ?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BE628B76-7DD4-413B-9D87-347A6D91B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BE5AF-DED7-4861-A9D9-3DA17066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86319-CE1B-4B5B-B8C1-0CD9D368E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90809"/>
            <a:ext cx="9448800" cy="1825096"/>
          </a:xfrm>
        </p:spPr>
        <p:txBody>
          <a:bodyPr>
            <a:normAutofit/>
          </a:bodyPr>
          <a:lstStyle/>
          <a:p>
            <a:r>
              <a:rPr lang="fr-FR" altLang="zh-CN" sz="4800" dirty="0"/>
              <a:t>Merci POUR VOTRE Attention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5DBDA9D-B5B5-4621-85D8-3067530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7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42C3A-B8BF-4B0A-A4A4-EEEB967A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6D4A6-1421-47E0-A795-52779F98A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9502"/>
            <a:ext cx="10820400" cy="4024125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altLang="zh-CN" sz="2400" dirty="0"/>
              <a:t>Conception initiale</a:t>
            </a:r>
          </a:p>
          <a:p>
            <a:pPr marL="571500" indent="-571500">
              <a:buFont typeface="+mj-lt"/>
              <a:buAutoNum type="romanUcPeriod"/>
            </a:pPr>
            <a:r>
              <a:rPr lang="fr-FR" altLang="zh-CN" sz="2400" dirty="0"/>
              <a:t>Outils </a:t>
            </a:r>
          </a:p>
          <a:p>
            <a:pPr marL="571500" indent="-571500">
              <a:buFont typeface="+mj-lt"/>
              <a:buAutoNum type="romanUcPeriod"/>
            </a:pPr>
            <a:r>
              <a:rPr lang="fr-FR" altLang="zh-CN" sz="2400" dirty="0"/>
              <a:t>Stratégies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altLang="zh-CN" sz="2400" dirty="0"/>
              <a:t>Cherches des trajets sous des 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altLang="zh-CN" sz="2400" dirty="0"/>
              <a:t>Inscription et connexion des utilisateurs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altLang="zh-CN" sz="2400" dirty="0"/>
              <a:t>Gestion des listes favori d’utilisateur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altLang="zh-CN" sz="2400" dirty="0"/>
              <a:t>L’affichage de trajet</a:t>
            </a:r>
          </a:p>
          <a:p>
            <a:pPr marL="571500" indent="-571500">
              <a:buFont typeface="+mj-lt"/>
              <a:buAutoNum type="romanUcPeriod"/>
            </a:pPr>
            <a:r>
              <a:rPr lang="fr-FR" altLang="zh-CN" sz="2400" dirty="0"/>
              <a:t>Simulation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altLang="zh-CN" sz="2400" dirty="0"/>
              <a:t>Conclusion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altLang="zh-CN" sz="2400" dirty="0"/>
              <a:t>Question ?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9A6540-2AD0-4B38-90AC-BDB46C2C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3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EFB91-ECBF-415F-A65A-D7D57A73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4" y="764373"/>
            <a:ext cx="10639926" cy="1293028"/>
          </a:xfrm>
        </p:spPr>
        <p:txBody>
          <a:bodyPr>
            <a:normAutofit/>
          </a:bodyPr>
          <a:lstStyle/>
          <a:p>
            <a:r>
              <a:rPr lang="fr-FR" altLang="zh-CN" dirty="0"/>
              <a:t>conception initiale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2BE36-27F7-4EA4-93C7-6F230803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sz="2800" dirty="0"/>
              <a:t>Forme : Page web</a:t>
            </a:r>
          </a:p>
          <a:p>
            <a:r>
              <a:rPr lang="fr-FR" altLang="zh-CN" sz="2800" dirty="0"/>
              <a:t>But : Simulation de navigation</a:t>
            </a:r>
          </a:p>
          <a:p>
            <a:r>
              <a:rPr lang="fr-FR" altLang="zh-CN" sz="2800" dirty="0"/>
              <a:t>Fonctions :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altLang="zh-CN" sz="2800" dirty="0"/>
              <a:t>Cherches des trajets avec des conditions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altLang="zh-CN" sz="2800" dirty="0"/>
              <a:t>Réalisation d’Inscription et connexion des utilisateurs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altLang="zh-CN" sz="2800" dirty="0"/>
              <a:t>Gestion des listes favori d’utilisateur</a:t>
            </a:r>
          </a:p>
          <a:p>
            <a:pPr marL="1028700" lvl="1" indent="-571500">
              <a:buFont typeface="+mj-lt"/>
              <a:buAutoNum type="romanUcPeriod"/>
            </a:pPr>
            <a:r>
              <a:rPr lang="fr-FR" altLang="zh-CN" sz="2800" dirty="0"/>
              <a:t>L’affichage de trajet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C9A10B-1AB5-4EB7-BCA8-4E2D89B0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7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AFD54-3658-4DE7-B42C-E1E377D3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conception </a:t>
            </a:r>
            <a:r>
              <a:rPr lang="en-US" altLang="zh-CN" dirty="0" err="1"/>
              <a:t>ui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AC5F09-34E1-42FF-89CD-43B7F5C82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972" y="1758822"/>
            <a:ext cx="7592055" cy="4762380"/>
          </a:xfr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30576-27DE-4074-A76A-372D5479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4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AFD54-3658-4DE7-B42C-E1E377D3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conception </a:t>
            </a:r>
            <a:r>
              <a:rPr lang="en-US" altLang="zh-CN" dirty="0" err="1"/>
              <a:t>ui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3ED6399-6B10-4FD5-8A7A-3C5C103D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943" y="1771960"/>
            <a:ext cx="7634113" cy="4838165"/>
          </a:xfr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CB5242-8CC5-444F-929A-9040D73F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212E2-9C45-411B-9114-0C9DA3DA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outils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213C9-3E24-4961-A1B8-2A125F3B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altLang="zh-CN" dirty="0"/>
              <a:t>Langages : </a:t>
            </a:r>
          </a:p>
          <a:p>
            <a:pPr lvl="1"/>
            <a:r>
              <a:rPr lang="fr-FR" altLang="zh-CN" dirty="0"/>
              <a:t>HTML</a:t>
            </a:r>
          </a:p>
          <a:p>
            <a:pPr lvl="1"/>
            <a:r>
              <a:rPr lang="fr-FR" altLang="zh-CN" dirty="0"/>
              <a:t>PHP</a:t>
            </a:r>
          </a:p>
          <a:p>
            <a:pPr lvl="1"/>
            <a:r>
              <a:rPr lang="fr-FR" altLang="zh-CN" dirty="0"/>
              <a:t>JAVASCRIPT</a:t>
            </a:r>
          </a:p>
          <a:p>
            <a:pPr lvl="1"/>
            <a:r>
              <a:rPr lang="fr-FR" altLang="zh-CN" dirty="0"/>
              <a:t>CSS</a:t>
            </a:r>
          </a:p>
          <a:p>
            <a:pPr lvl="1"/>
            <a:r>
              <a:rPr lang="fr-FR" altLang="zh-CN" dirty="0"/>
              <a:t>SQL</a:t>
            </a:r>
          </a:p>
          <a:p>
            <a:pPr lvl="1"/>
            <a:r>
              <a:rPr lang="fr-FR" altLang="zh-CN" dirty="0"/>
              <a:t>XML</a:t>
            </a:r>
          </a:p>
          <a:p>
            <a:r>
              <a:rPr lang="fr-FR" altLang="zh-CN" dirty="0"/>
              <a:t>Logiciels</a:t>
            </a:r>
          </a:p>
          <a:p>
            <a:pPr lvl="1"/>
            <a:r>
              <a:rPr lang="fr-FR" altLang="zh-CN" dirty="0" err="1"/>
              <a:t>Wampserver</a:t>
            </a:r>
            <a:endParaRPr lang="fr-FR" altLang="zh-CN" dirty="0"/>
          </a:p>
          <a:p>
            <a:pPr lvl="1"/>
            <a:r>
              <a:rPr lang="fr-FR" altLang="zh-CN" dirty="0" err="1"/>
              <a:t>Github</a:t>
            </a:r>
            <a:endParaRPr lang="fr-FR" altLang="zh-CN" dirty="0"/>
          </a:p>
          <a:p>
            <a:pPr lvl="1"/>
            <a:r>
              <a:rPr lang="fr-FR" altLang="zh-CN" dirty="0"/>
              <a:t>Notepad++</a:t>
            </a:r>
          </a:p>
          <a:p>
            <a:pPr lvl="1"/>
            <a:r>
              <a:rPr lang="fr-FR" altLang="zh-CN" dirty="0"/>
              <a:t>Navigateur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E3CCA6-F85D-4286-960E-E979C126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8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5FF6-097A-4D01-8270-44E4BED6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Strategies</a:t>
            </a:r>
            <a:br>
              <a:rPr lang="en-US" altLang="zh-CN" dirty="0"/>
            </a:br>
            <a:r>
              <a:rPr lang="fr-FR" altLang="zh-CN" sz="3100" dirty="0"/>
              <a:t>Cherches des trajets sous des conditions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2437B-B44C-4897-BF9D-C978C952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11654"/>
            <a:ext cx="10820400" cy="4024125"/>
          </a:xfrm>
        </p:spPr>
        <p:txBody>
          <a:bodyPr>
            <a:normAutofit/>
          </a:bodyPr>
          <a:lstStyle/>
          <a:p>
            <a:r>
              <a:rPr lang="fr-FR" altLang="zh-CN" sz="2800" dirty="0"/>
              <a:t>Langages : HTML PHP XML</a:t>
            </a:r>
          </a:p>
          <a:p>
            <a:r>
              <a:rPr lang="fr-FR" altLang="zh-CN" sz="2800" dirty="0"/>
              <a:t>Algorithme : A* algorithme</a:t>
            </a:r>
          </a:p>
          <a:p>
            <a:r>
              <a:rPr lang="fr-FR" altLang="zh-CN" sz="2800" dirty="0"/>
              <a:t>Conditions a choisir :</a:t>
            </a:r>
          </a:p>
          <a:p>
            <a:pPr lvl="1"/>
            <a:r>
              <a:rPr lang="fr-FR" altLang="zh-CN" sz="2800" dirty="0"/>
              <a:t>Départ et destination</a:t>
            </a:r>
          </a:p>
          <a:p>
            <a:pPr lvl="1"/>
            <a:r>
              <a:rPr lang="fr-FR" altLang="zh-CN" sz="2800" dirty="0"/>
              <a:t>Plus court ou rapide</a:t>
            </a:r>
          </a:p>
          <a:p>
            <a:pPr lvl="1"/>
            <a:r>
              <a:rPr lang="fr-FR" altLang="zh-CN" sz="2800" dirty="0"/>
              <a:t>Eviter une ville</a:t>
            </a:r>
          </a:p>
          <a:p>
            <a:pPr lvl="1"/>
            <a:r>
              <a:rPr lang="fr-FR" altLang="zh-CN" sz="2800" dirty="0"/>
              <a:t>Radar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F84170-AD2A-4A1F-847D-C92AB363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1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BAD6-281E-4C79-BDA1-ADF701EF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Strategies</a:t>
            </a:r>
            <a:br>
              <a:rPr lang="en-US" altLang="zh-CN" dirty="0"/>
            </a:br>
            <a:r>
              <a:rPr lang="fr-FR" altLang="zh-CN" sz="3100" dirty="0"/>
              <a:t>Inscription et connexion des utilisateurs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546F3-79E1-4600-AE6E-64AE9CF3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Langage : SQL</a:t>
            </a:r>
          </a:p>
          <a:p>
            <a:r>
              <a:rPr lang="fr-FR" altLang="zh-CN" dirty="0"/>
              <a:t>Coordonnées d’utilisateur</a:t>
            </a:r>
          </a:p>
          <a:p>
            <a:pPr lvl="1"/>
            <a:r>
              <a:rPr lang="fr-FR" altLang="zh-CN" dirty="0" err="1"/>
              <a:t>Id_User</a:t>
            </a:r>
            <a:endParaRPr lang="fr-FR" altLang="zh-CN" dirty="0"/>
          </a:p>
          <a:p>
            <a:pPr lvl="1"/>
            <a:r>
              <a:rPr lang="fr-FR" altLang="zh-CN" dirty="0"/>
              <a:t>Nom</a:t>
            </a:r>
          </a:p>
          <a:p>
            <a:pPr lvl="1"/>
            <a:r>
              <a:rPr lang="fr-FR" altLang="zh-CN" dirty="0"/>
              <a:t>Mail</a:t>
            </a:r>
          </a:p>
          <a:p>
            <a:pPr lvl="1"/>
            <a:r>
              <a:rPr lang="fr-FR" altLang="zh-CN" dirty="0" err="1"/>
              <a:t>Password</a:t>
            </a:r>
            <a:endParaRPr lang="fr-FR" altLang="zh-CN" dirty="0"/>
          </a:p>
          <a:p>
            <a:pPr marL="457200" lvl="1" indent="0">
              <a:buNone/>
            </a:pPr>
            <a:endParaRPr lang="fr-FR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396021-7C90-40AA-A2A4-6951685A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62" y="4444881"/>
            <a:ext cx="9039676" cy="164874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79DE0-5391-4CF1-8238-F2FCF8D8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6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C5076-40C3-40A2-9653-614420DC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Langage</a:t>
            </a:r>
            <a:r>
              <a:rPr lang="en-US" altLang="zh-CN" dirty="0"/>
              <a:t> : SQL </a:t>
            </a:r>
          </a:p>
          <a:p>
            <a:r>
              <a:rPr lang="en-US" altLang="zh-CN" dirty="0" err="1"/>
              <a:t>Coordonnees</a:t>
            </a:r>
            <a:r>
              <a:rPr lang="en-US" altLang="zh-CN" dirty="0"/>
              <a:t> des </a:t>
            </a:r>
            <a:r>
              <a:rPr lang="en-US" altLang="zh-CN" dirty="0" err="1"/>
              <a:t>listes</a:t>
            </a:r>
            <a:r>
              <a:rPr lang="en-US" altLang="zh-CN" dirty="0"/>
              <a:t> </a:t>
            </a:r>
            <a:r>
              <a:rPr lang="en-US" altLang="zh-CN" dirty="0" err="1"/>
              <a:t>favori</a:t>
            </a:r>
            <a:endParaRPr lang="en-US" altLang="zh-CN" dirty="0"/>
          </a:p>
          <a:p>
            <a:pPr lvl="1"/>
            <a:r>
              <a:rPr lang="en-US" altLang="zh-CN" dirty="0" err="1"/>
              <a:t>Id_trajet</a:t>
            </a:r>
            <a:endParaRPr lang="en-US" altLang="zh-CN" dirty="0"/>
          </a:p>
          <a:p>
            <a:pPr lvl="1"/>
            <a:r>
              <a:rPr lang="en-US" altLang="zh-CN" dirty="0" err="1"/>
              <a:t>Trajet</a:t>
            </a:r>
            <a:endParaRPr lang="en-US" altLang="zh-CN" dirty="0"/>
          </a:p>
          <a:p>
            <a:pPr lvl="1"/>
            <a:r>
              <a:rPr lang="en-US" altLang="zh-CN" dirty="0" err="1"/>
              <a:t>Id_user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8A286D7-D4CC-4E06-A1A7-02A0F76682B9}"/>
              </a:ext>
            </a:extLst>
          </p:cNvPr>
          <p:cNvSpPr txBox="1">
            <a:spLocks/>
          </p:cNvSpPr>
          <p:nvPr/>
        </p:nvSpPr>
        <p:spPr>
          <a:xfrm>
            <a:off x="2895600" y="90153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Strategies</a:t>
            </a:r>
            <a:br>
              <a:rPr lang="en-US" altLang="zh-CN" dirty="0"/>
            </a:br>
            <a:r>
              <a:rPr lang="fr-FR" altLang="zh-CN" sz="2900" dirty="0"/>
              <a:t>Gestion de(s) liste(s) favori d’utilisateur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B4EFE5-5AA5-41DD-82C7-F7325C5E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35" y="4206622"/>
            <a:ext cx="8655130" cy="1293028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791CB3E-F239-4738-8E54-0182CF21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30804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122</TotalTime>
  <Words>220</Words>
  <Application>Microsoft Office PowerPoint</Application>
  <PresentationFormat>宽屏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宋体</vt:lpstr>
      <vt:lpstr>Arial</vt:lpstr>
      <vt:lpstr>Century Gothic</vt:lpstr>
      <vt:lpstr>水汽尾迹</vt:lpstr>
      <vt:lpstr>Réalisation d’un prototype de simulation de navigation</vt:lpstr>
      <vt:lpstr>PLAN</vt:lpstr>
      <vt:lpstr>conception initiale</vt:lpstr>
      <vt:lpstr>conception ui </vt:lpstr>
      <vt:lpstr>conception ui </vt:lpstr>
      <vt:lpstr>outils</vt:lpstr>
      <vt:lpstr>Strategies Cherches des trajets sous des conditions</vt:lpstr>
      <vt:lpstr>Strategies Inscription et connexion des utilisateurs</vt:lpstr>
      <vt:lpstr>PowerPoint 演示文稿</vt:lpstr>
      <vt:lpstr>PowerPoint 演示文稿</vt:lpstr>
      <vt:lpstr>sIMULATION</vt:lpstr>
      <vt:lpstr>Conclusion</vt:lpstr>
      <vt:lpstr>Question ?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Réalisation d’un prototype de simulation de navigation</dc:title>
  <dc:creator>Ying Wang</dc:creator>
  <cp:lastModifiedBy>Ying Wang</cp:lastModifiedBy>
  <cp:revision>17</cp:revision>
  <dcterms:created xsi:type="dcterms:W3CDTF">2019-06-04T06:15:51Z</dcterms:created>
  <dcterms:modified xsi:type="dcterms:W3CDTF">2019-06-04T08:17:57Z</dcterms:modified>
</cp:coreProperties>
</file>