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7"/>
  </p:normalViewPr>
  <p:slideViewPr>
    <p:cSldViewPr snapToGrid="0" snapToObjects="1" showGuides="1">
      <p:cViewPr>
        <p:scale>
          <a:sx n="102" d="100"/>
          <a:sy n="102" d="100"/>
        </p:scale>
        <p:origin x="416" y="584"/>
      </p:cViewPr>
      <p:guideLst>
        <p:guide orient="horz" pos="2341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4461-C528-0146-B712-6F2E19BC8E79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FF04-4AB9-D644-9F45-BA5502675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Elbow Connector 99"/>
          <p:cNvCxnSpPr/>
          <p:nvPr/>
        </p:nvCxnSpPr>
        <p:spPr>
          <a:xfrm>
            <a:off x="6525222" y="3302697"/>
            <a:ext cx="2009771" cy="1550005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>
            <a:off x="3544100" y="3028208"/>
            <a:ext cx="2367465" cy="2195016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02701" y="145428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58" y="1540260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73958" y="1545679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9412" y="4755439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6878" y="4453135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71946" y="4453135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4857" y="5271610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7256" y="5271609"/>
            <a:ext cx="1786597" cy="887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1"/>
          </p:cNvCxnSpPr>
          <p:nvPr/>
        </p:nvCxnSpPr>
        <p:spPr>
          <a:xfrm flipH="1">
            <a:off x="2021454" y="589291"/>
            <a:ext cx="3181247" cy="85949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6989298" y="589291"/>
            <a:ext cx="3045351" cy="85949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16203" y="1019040"/>
            <a:ext cx="2" cy="267194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38118" y="1094853"/>
            <a:ext cx="1412259" cy="228026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1" idx="0"/>
          </p:cNvCxnSpPr>
          <p:nvPr/>
        </p:nvCxnSpPr>
        <p:spPr>
          <a:xfrm flipH="1">
            <a:off x="1128156" y="2427985"/>
            <a:ext cx="809501" cy="284362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2" idx="0"/>
          </p:cNvCxnSpPr>
          <p:nvPr/>
        </p:nvCxnSpPr>
        <p:spPr>
          <a:xfrm>
            <a:off x="10167257" y="2433404"/>
            <a:ext cx="893298" cy="283820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02700" y="285008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 Control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44358" y="1811729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273957" y="1839609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71945" y="4755439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96119" y="5038558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Circular Shift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26878" y="4712331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Alphabetizer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7794" y="5530806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Medium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67255" y="5530806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Medium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9675" y="285008"/>
            <a:ext cx="620163" cy="0"/>
          </a:xfrm>
          <a:prstGeom prst="straightConnector1">
            <a:avLst/>
          </a:prstGeom>
          <a:ln w="603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9675" y="589290"/>
            <a:ext cx="620163" cy="0"/>
          </a:xfrm>
          <a:prstGeom prst="line">
            <a:avLst/>
          </a:prstGeom>
          <a:ln w="603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3037" y="146508"/>
            <a:ext cx="184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Subprogram call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105393" y="447635"/>
            <a:ext cx="184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I/O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2830955" y="3483682"/>
            <a:ext cx="304131" cy="969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2555586" y="3795220"/>
            <a:ext cx="80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Setup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275515" y="2450197"/>
            <a:ext cx="511632" cy="84122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05059" y="3471231"/>
            <a:ext cx="304131" cy="98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067372" y="3848727"/>
            <a:ext cx="94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lines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3897815" y="3449195"/>
            <a:ext cx="304131" cy="1012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480985" y="3799416"/>
            <a:ext cx="115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IgnoreWord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5434123" y="3784724"/>
            <a:ext cx="304131" cy="969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5196082" y="4040114"/>
            <a:ext cx="80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Setup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544100" y="3028208"/>
            <a:ext cx="0" cy="34690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50606" y="3033426"/>
            <a:ext cx="0" cy="34690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342508" y="3766440"/>
            <a:ext cx="304131" cy="98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5978236" y="4082127"/>
            <a:ext cx="10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lines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521260" y="3302697"/>
            <a:ext cx="3962" cy="33769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037901" y="3491451"/>
            <a:ext cx="304131" cy="9694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7753529" y="3811991"/>
            <a:ext cx="82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Setup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8822509" y="3468521"/>
            <a:ext cx="304131" cy="988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8454591" y="3828412"/>
            <a:ext cx="10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lines</a:t>
            </a:r>
            <a:endParaRPr lang="en-US" sz="1400" dirty="0"/>
          </a:p>
        </p:txBody>
      </p:sp>
      <p:cxnSp>
        <p:nvCxnSpPr>
          <p:cNvPr id="111" name="Straight Arrow Connector 110"/>
          <p:cNvCxnSpPr>
            <a:endCxn id="109" idx="0"/>
          </p:cNvCxnSpPr>
          <p:nvPr/>
        </p:nvCxnSpPr>
        <p:spPr>
          <a:xfrm flipH="1">
            <a:off x="8974575" y="2424699"/>
            <a:ext cx="630533" cy="104382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Seow Wei Jie</dc:creator>
  <cp:lastModifiedBy>Seow Wei Jie</cp:lastModifiedBy>
  <cp:revision>4</cp:revision>
  <dcterms:created xsi:type="dcterms:W3CDTF">2017-01-27T05:01:30Z</dcterms:created>
  <dcterms:modified xsi:type="dcterms:W3CDTF">2017-01-27T05:42:26Z</dcterms:modified>
</cp:coreProperties>
</file>