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56" r:id="rId4"/>
    <p:sldId id="266" r:id="rId5"/>
    <p:sldId id="268" r:id="rId6"/>
    <p:sldId id="269" r:id="rId7"/>
    <p:sldId id="270" r:id="rId8"/>
    <p:sldId id="271" r:id="rId9"/>
    <p:sldId id="258" r:id="rId10"/>
    <p:sldId id="272" r:id="rId11"/>
    <p:sldId id="273" r:id="rId12"/>
    <p:sldId id="274" r:id="rId13"/>
    <p:sldId id="275" r:id="rId14"/>
    <p:sldId id="276" r:id="rId15"/>
    <p:sldId id="277" r:id="rId16"/>
    <p:sldId id="257" r:id="rId17"/>
    <p:sldId id="278" r:id="rId18"/>
    <p:sldId id="279" r:id="rId19"/>
    <p:sldId id="280" r:id="rId20"/>
    <p:sldId id="281" r:id="rId21"/>
    <p:sldId id="282" r:id="rId22"/>
    <p:sldId id="283" r:id="rId23"/>
    <p:sldId id="259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E564F-E2EE-B045-93F8-F746B0196821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F493-3442-F540-A599-695025C14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2B3D2-6DDA-3142-A153-9FB2EBDB9016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9ADD8-33C9-004F-B29F-DA2D2B3E2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4CCBC-9893-2A40-9142-5B798246E61C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863EA-CF31-3E4D-A59B-41ECAB7BB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7AE8D-7BA7-F948-836D-5384A18004CB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7561-BF5B-7745-8BE0-889AFF73F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E465C-057E-EF43-925B-6208A5EB626E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23F5-2B48-D44B-B7AA-8DBCFC1A4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B399-E49A-3449-8A1E-AAA6282E0DCA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B3B9-A3D8-E342-A6E6-72E474D93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C15A-29BE-2E48-B557-0770775E7A48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9AD0-C9B8-6D4D-9473-1AA7341D5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A96F6-E2E1-2D44-9B03-C41BDEEA70A7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A1A30-5B50-BF4A-8488-DCECC7C7E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38212-9731-3840-8122-5EA1C49AF2C1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CED6F-9523-4649-BB4A-B4C7F3AC4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3107D-AC87-F642-88AA-A9015B6E7879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7F50E-E44D-D644-991E-C3B4B807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CE2E9-13A0-7048-8A73-276610F0EFC1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CB56E-67B1-0746-8B1D-D8B9D2965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41E3454-99B4-1A4F-958D-BDCA377DAB83}" type="datetime1">
              <a:rPr lang="en-US"/>
              <a:pPr>
                <a:defRPr/>
              </a:pPr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E2108BD5-DC28-064B-9810-A7E8BF33E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</a:t>
            </a:r>
            <a:r>
              <a:rPr lang="en-US" baseline="-25000" dirty="0">
                <a:latin typeface="Calibri" charset="0"/>
              </a:rPr>
              <a:t>0</a:t>
            </a:r>
            <a:r>
              <a:rPr lang="en-US" dirty="0">
                <a:latin typeface="Calibri" charset="0"/>
              </a:rPr>
              <a:t>(s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) = 0.1</a:t>
            </a:r>
          </a:p>
          <a:p>
            <a:pPr eaLnBrk="1" hangingPunct="1"/>
            <a:r>
              <a:rPr lang="en-US" dirty="0">
                <a:latin typeface="Calibri" charset="0"/>
              </a:rPr>
              <a:t>U</a:t>
            </a:r>
            <a:r>
              <a:rPr lang="en-US" baseline="-25000" dirty="0">
                <a:latin typeface="Calibri" charset="0"/>
              </a:rPr>
              <a:t>0</a:t>
            </a:r>
            <a:r>
              <a:rPr lang="en-US" dirty="0">
                <a:latin typeface="Calibri" charset="0"/>
              </a:rPr>
              <a:t>(s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) = 0.1</a:t>
            </a:r>
          </a:p>
          <a:p>
            <a:pPr eaLnBrk="1" hangingPunct="1"/>
            <a:r>
              <a:rPr lang="en-US" dirty="0">
                <a:latin typeface="Calibri" charset="0"/>
              </a:rPr>
              <a:t>U</a:t>
            </a:r>
            <a:r>
              <a:rPr lang="en-US" baseline="-25000" dirty="0">
                <a:latin typeface="Calibri" charset="0"/>
              </a:rPr>
              <a:t>0</a:t>
            </a:r>
            <a:r>
              <a:rPr lang="en-US" dirty="0">
                <a:latin typeface="Calibri" charset="0"/>
              </a:rPr>
              <a:t>(s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) = 0.1</a:t>
            </a:r>
          </a:p>
          <a:p>
            <a:pPr eaLnBrk="1" hangingPunct="1"/>
            <a:r>
              <a:rPr lang="en-US" dirty="0" err="1">
                <a:latin typeface="Calibri" charset="0"/>
              </a:rPr>
              <a:t>γ</a:t>
            </a:r>
            <a:r>
              <a:rPr lang="en-US" dirty="0">
                <a:latin typeface="Calibri" charset="0"/>
              </a:rPr>
              <a:t> = 0.5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3700" y="2509838"/>
            <a:ext cx="11430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707982" y="2509044"/>
            <a:ext cx="1143000" cy="1587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80275" y="3081338"/>
            <a:ext cx="8350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6515100" y="3081338"/>
            <a:ext cx="7635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7037388" y="1603375"/>
            <a:ext cx="481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0.8</a:t>
            </a:r>
          </a:p>
        </p:txBody>
      </p:sp>
      <p:sp>
        <p:nvSpPr>
          <p:cNvPr id="13321" name="TextBox 17"/>
          <p:cNvSpPr txBox="1">
            <a:spLocks noChangeArrowheads="1"/>
          </p:cNvSpPr>
          <p:nvPr/>
        </p:nvSpPr>
        <p:spPr bwMode="auto">
          <a:xfrm>
            <a:off x="8093075" y="2898775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0.1</a:t>
            </a:r>
          </a:p>
        </p:txBody>
      </p:sp>
      <p:sp>
        <p:nvSpPr>
          <p:cNvPr id="13322" name="TextBox 18"/>
          <p:cNvSpPr txBox="1">
            <a:spLocks noChangeArrowheads="1"/>
          </p:cNvSpPr>
          <p:nvPr/>
        </p:nvSpPr>
        <p:spPr bwMode="auto">
          <a:xfrm>
            <a:off x="6038850" y="2895600"/>
            <a:ext cx="47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0.1</a:t>
            </a:r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3429000" y="1600200"/>
            <a:ext cx="2286000" cy="2286000"/>
            <a:chOff x="4343400" y="1600200"/>
            <a:chExt cx="2286000" cy="2286000"/>
          </a:xfrm>
        </p:grpSpPr>
        <p:sp>
          <p:nvSpPr>
            <p:cNvPr id="18" name="Rectangle 17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89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= </a:t>
            </a:r>
            <a:r>
              <a:rPr lang="en-US" sz="2800" dirty="0">
                <a:latin typeface="Calibri" charset="0"/>
              </a:rPr>
              <a:t>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4" name="Rectangle 13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06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= </a:t>
            </a:r>
            <a:r>
              <a:rPr lang="en-US" sz="2800" dirty="0">
                <a:latin typeface="Calibri" charset="0"/>
              </a:rPr>
              <a:t>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(0.1)(0.1)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4" name="Rectangle 13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06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= </a:t>
            </a:r>
            <a:r>
              <a:rPr lang="en-US" sz="2800" dirty="0">
                <a:latin typeface="Calibri" charset="0"/>
              </a:rPr>
              <a:t>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(0.1)(0.1)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(0.8)(0.1) + (0.1)(0.1) + (0.1)(0.1)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4" name="Rectangle 13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06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= </a:t>
            </a:r>
            <a:r>
              <a:rPr lang="en-US" sz="2800" dirty="0">
                <a:latin typeface="Calibri" charset="0"/>
              </a:rPr>
              <a:t>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(0.1)(0.1)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(0.8)(0.1) + (0.1)(0.1) + (0.1)(0.1)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					right: (0.8)(0.1) + (0.1)(0.1) + (0.1)(0.1) 	0.1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4" name="Rectangle 13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06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= </a:t>
            </a:r>
            <a:r>
              <a:rPr lang="en-US" sz="2800" dirty="0">
                <a:latin typeface="Calibri" charset="0"/>
              </a:rPr>
              <a:t>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(0.1)(0.1)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(0.8)(0.1) + (0.1)(0.1) + (0.1)(0.1)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					right: (0.8)(0.1) + (0.1)(0.1) + (0.1)(0.1) 	0.1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= -0.04 + (0.5)(0.1)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= 0.01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π</a:t>
            </a:r>
            <a:r>
              <a:rPr lang="en-US" sz="2800" baseline="-25000" dirty="0">
                <a:latin typeface="Calibri" charset="0"/>
                <a:sym typeface="Wingdings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</a:t>
            </a:r>
            <a:r>
              <a:rPr lang="en-US" sz="2800" dirty="0">
                <a:latin typeface="Calibri" charset="0"/>
                <a:sym typeface="Wingdings" charset="0"/>
              </a:rPr>
              <a:t> = any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4" name="Rectangle 13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06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U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0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3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3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0.82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02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3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0.82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(0.1)(0.1)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02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3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0.82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(0.1)(0.1)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(0.8)(0.1) + (0.1)(1) + (0.1)(0.1)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02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= R(s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 smtClean="0">
                <a:latin typeface="Calibri" charset="0"/>
              </a:rPr>
              <a:t>γmax</a:t>
            </a:r>
            <a:r>
              <a:rPr lang="en-US" sz="2800" baseline="-25000" dirty="0" err="1" smtClean="0">
                <a:latin typeface="Calibri" charset="0"/>
              </a:rPr>
              <a:t>a</a:t>
            </a:r>
            <a:r>
              <a:rPr lang="en-US" sz="2800" dirty="0" smtClean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Calibri" charset="0"/>
              </a:rPr>
              <a:t>					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79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3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0.82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(0.1)(0.1)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(0.8)(0.1) + (0.1)(1) + (0.1)(0.1)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					right: (0.8)(0.1) + (0.1)(1) + (0.1)(0.1) 		0.19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02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3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(0.8)(1) + (0.1)(0.1) + (0.1)(0.1)  		</a:t>
            </a:r>
            <a:r>
              <a:rPr lang="en-US" sz="2800" dirty="0">
                <a:latin typeface="Calibri" charset="0"/>
                <a:sym typeface="Wingdings" charset="0"/>
              </a:rPr>
              <a:t>0.82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(0.1)(0.1)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(0.8)(0.1) + (0.1)(1) + (0.1)(0.1)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					right: (0.8)(0.1) + (0.1)(1) + (0.1)(0.1) 		0.19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) = -0.04 + (0.5)(0.82)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) = 0.37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π</a:t>
            </a:r>
            <a:r>
              <a:rPr lang="en-US" sz="2800" baseline="-25000" dirty="0">
                <a:latin typeface="Calibri" charset="0"/>
                <a:sym typeface="Wingdings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)</a:t>
            </a:r>
            <a:r>
              <a:rPr lang="en-US" sz="2800" dirty="0">
                <a:latin typeface="Calibri" charset="0"/>
                <a:sym typeface="Wingdings" charset="0"/>
              </a:rPr>
              <a:t> = Up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02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U</a:t>
            </a:r>
            <a:r>
              <a:rPr lang="en-US" baseline="-25000" dirty="0" smtClean="0"/>
              <a:t>2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9114" cy="4525963"/>
          </a:xfrm>
        </p:spPr>
        <p:txBody>
          <a:bodyPr/>
          <a:lstStyle/>
          <a:p>
            <a:r>
              <a:rPr lang="en-US" dirty="0" smtClean="0"/>
              <a:t>Now working on iteration 2</a:t>
            </a:r>
          </a:p>
          <a:p>
            <a:r>
              <a:rPr lang="en-US" dirty="0" smtClean="0"/>
              <a:t>Let’s look at state 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431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0.37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0.01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0.37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(0.8)(0.37) + (0.1)(0.01) + (0.1)(0.37)  </a:t>
            </a:r>
            <a:r>
              <a:rPr lang="en-US" sz="2800" dirty="0">
                <a:latin typeface="Calibri" charset="0"/>
                <a:sym typeface="Wingdings" charset="0"/>
              </a:rPr>
              <a:t>0.334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0.37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0.01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0.37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46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(0.8)(0.37) + (0.1)(0.01) + (0.1)(0.37)  </a:t>
            </a:r>
            <a:r>
              <a:rPr lang="en-US" sz="2800" dirty="0">
                <a:latin typeface="Calibri" charset="0"/>
                <a:sym typeface="Wingdings" charset="0"/>
              </a:rPr>
              <a:t>0.334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(0.8)(0.01) + (0.1)(0.37) + (0.1)(0.01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400" dirty="0" smtClean="0">
                <a:latin typeface="Calibri" charset="0"/>
                <a:sym typeface="Wingdings" charset="0"/>
              </a:rPr>
              <a:t></a:t>
            </a:r>
            <a:r>
              <a:rPr lang="en-US" sz="1800" dirty="0" smtClean="0">
                <a:latin typeface="Calibri" charset="0"/>
                <a:sym typeface="Wingdings" charset="0"/>
              </a:rPr>
              <a:t>0.046</a:t>
            </a:r>
            <a:endParaRPr lang="en-US" sz="1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0.37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0.01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0.37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46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(0.8)(0.37) + (0.1)(0.01) + (0.1)(0.37)  </a:t>
            </a:r>
            <a:r>
              <a:rPr lang="en-US" sz="2800" dirty="0">
                <a:latin typeface="Calibri" charset="0"/>
                <a:sym typeface="Wingdings" charset="0"/>
              </a:rPr>
              <a:t>0.334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(0.8)(0.01) + (0.1)(0.37) + (0.1)(0.01) </a:t>
            </a:r>
            <a:r>
              <a:rPr lang="en-US" sz="2400" dirty="0">
                <a:latin typeface="Calibri" charset="0"/>
                <a:sym typeface="Wingdings" charset="0"/>
              </a:rPr>
              <a:t></a:t>
            </a:r>
            <a:r>
              <a:rPr lang="en-US" sz="1800" dirty="0">
                <a:latin typeface="Calibri" charset="0"/>
                <a:sym typeface="Wingdings" charset="0"/>
              </a:rPr>
              <a:t>0.046</a:t>
            </a:r>
            <a:endParaRPr lang="en-US" sz="1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Calibri" charset="0"/>
              </a:rPr>
              <a:t>					left: (0.8)(0.01) + (0.1)(0.37) + (0.1)(0.01) </a:t>
            </a:r>
            <a:r>
              <a:rPr lang="en-US" sz="2400" dirty="0" smtClean="0">
                <a:latin typeface="Calibri" charset="0"/>
                <a:sym typeface="Wingdings" charset="0"/>
              </a:rPr>
              <a:t>0.046</a:t>
            </a:r>
            <a:endParaRPr lang="en-US" sz="2800" dirty="0" smtClean="0">
              <a:latin typeface="Calibri" charset="0"/>
              <a:sym typeface="Wingdings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0.37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0.01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0.37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46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(0.8)(0.37) + (0.1)(0.01) + (0.1)(0.37)  </a:t>
            </a:r>
            <a:r>
              <a:rPr lang="en-US" sz="2800" dirty="0">
                <a:latin typeface="Calibri" charset="0"/>
                <a:sym typeface="Wingdings" charset="0"/>
              </a:rPr>
              <a:t>0.334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(0.8)(0.01) + (0.1)(0.37) + (0.1)(0.01) </a:t>
            </a:r>
            <a:r>
              <a:rPr lang="en-US" sz="2400" dirty="0">
                <a:latin typeface="Calibri" charset="0"/>
                <a:sym typeface="Wingdings" charset="0"/>
              </a:rPr>
              <a:t>0.046</a:t>
            </a:r>
            <a:endParaRPr lang="en-US" sz="24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(0.8)(0.01) + (0.1)(0.37) + (0.1)(0.01) </a:t>
            </a:r>
            <a:r>
              <a:rPr lang="en-US" sz="2400" dirty="0">
                <a:latin typeface="Calibri" charset="0"/>
                <a:sym typeface="Wingdings" charset="0"/>
              </a:rPr>
              <a:t>0.046</a:t>
            </a:r>
            <a:endParaRPr lang="en-US" sz="2800" dirty="0">
              <a:latin typeface="Calibri" charset="0"/>
              <a:sym typeface="Wingdings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					right: </a:t>
            </a:r>
            <a:r>
              <a:rPr lang="en-US" sz="2800" dirty="0">
                <a:latin typeface="Calibri" charset="0"/>
              </a:rPr>
              <a:t>(0.8)(0.37) + (0.1)(0.01) + (0.1)(0.37</a:t>
            </a:r>
            <a:r>
              <a:rPr lang="en-US" sz="2800" dirty="0" smtClean="0">
                <a:latin typeface="Calibri" charset="0"/>
              </a:rPr>
              <a:t>)</a:t>
            </a:r>
            <a:r>
              <a:rPr lang="en-US" sz="2400" dirty="0" smtClean="0">
                <a:latin typeface="Calibri" charset="0"/>
                <a:sym typeface="Wingdings" charset="0"/>
              </a:rPr>
              <a:t></a:t>
            </a:r>
            <a:r>
              <a:rPr lang="en-US" sz="2400" dirty="0">
                <a:latin typeface="Calibri" charset="0"/>
                <a:sym typeface="Wingdings" charset="0"/>
              </a:rPr>
              <a:t>0.334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0.37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0.01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0.37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46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</a:t>
            </a:r>
            <a:r>
              <a:rPr lang="en-US" sz="2800" dirty="0">
                <a:latin typeface="Calibri" charset="0"/>
              </a:rPr>
              <a:t>= 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(0.8)(0.37) + (0.1)(0.01) + (0.1)(0.37)  </a:t>
            </a:r>
            <a:r>
              <a:rPr lang="en-US" sz="2800" dirty="0">
                <a:latin typeface="Calibri" charset="0"/>
                <a:sym typeface="Wingdings" charset="0"/>
              </a:rPr>
              <a:t>0.334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(0.8)(0.01) + (0.1)(0.37) + (0.1)(0.01) </a:t>
            </a:r>
            <a:r>
              <a:rPr lang="en-US" sz="2400" dirty="0">
                <a:latin typeface="Calibri" charset="0"/>
                <a:sym typeface="Wingdings" charset="0"/>
              </a:rPr>
              <a:t>0.046</a:t>
            </a:r>
            <a:endParaRPr lang="en-US" sz="24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(0.8)(0.01) + (0.1)(0.37) + (0.1)(0.01) </a:t>
            </a:r>
            <a:r>
              <a:rPr lang="en-US" sz="2400" dirty="0">
                <a:latin typeface="Calibri" charset="0"/>
                <a:sym typeface="Wingdings" charset="0"/>
              </a:rPr>
              <a:t>0.046</a:t>
            </a:r>
            <a:endParaRPr lang="en-US" sz="2800" dirty="0">
              <a:latin typeface="Calibri" charset="0"/>
              <a:sym typeface="Wingdings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					right: </a:t>
            </a:r>
            <a:r>
              <a:rPr lang="en-US" sz="2800" dirty="0">
                <a:latin typeface="Calibri" charset="0"/>
              </a:rPr>
              <a:t>(0.8)(0.37) + (0.1)(0.01) + (0.1)(0.37</a:t>
            </a:r>
            <a:r>
              <a:rPr lang="en-US" sz="2800" dirty="0" smtClean="0">
                <a:latin typeface="Calibri" charset="0"/>
              </a:rPr>
              <a:t>)</a:t>
            </a:r>
            <a:r>
              <a:rPr lang="en-US" sz="2400" dirty="0" smtClean="0">
                <a:latin typeface="Calibri" charset="0"/>
                <a:sym typeface="Wingdings" charset="0"/>
              </a:rPr>
              <a:t></a:t>
            </a:r>
            <a:r>
              <a:rPr lang="en-US" sz="2400" dirty="0">
                <a:latin typeface="Calibri" charset="0"/>
                <a:sym typeface="Wingdings" charset="0"/>
              </a:rPr>
              <a:t>0.334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= -0.04 + (0.5)(0.334)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= 0.127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π</a:t>
            </a:r>
            <a:r>
              <a:rPr lang="en-US" sz="2800" baseline="-25000" dirty="0">
                <a:latin typeface="Calibri" charset="0"/>
                <a:sym typeface="Wingdings" charset="0"/>
              </a:rPr>
              <a:t>2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</a:t>
            </a:r>
            <a:r>
              <a:rPr lang="en-US" sz="2800" dirty="0">
                <a:latin typeface="Calibri" charset="0"/>
                <a:sym typeface="Wingdings" charset="0"/>
              </a:rPr>
              <a:t> = up or right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0.37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0.01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0.37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46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= R(s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(0.1)(1)  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= R(s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(0.1)(1)  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(0.1)(1)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30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= R(s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(0.1)(1)  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(0.1)(1)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(0.8)(0.1) + (0.1)(0.1) + (0.1)(0.1)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3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= R(s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(0.1)(1)  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(0.1)(1)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(0.8)(0.1) + (0.1)(0.1) + (0.1)(0.1)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					right: (0.8)(1) + (0.1)(0.1) + (0.1)(0.1) 		0.82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3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= R(s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up: (0.8)(0.1) + (0.1)(0.1) + (0.1)(1)  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down: (0.8)(0.1) + (0.1)(0.1) + (0.1)(1)		</a:t>
            </a:r>
            <a:r>
              <a:rPr lang="en-US" sz="2800" dirty="0">
                <a:latin typeface="Calibri" charset="0"/>
                <a:sym typeface="Wingdings" charset="0"/>
              </a:rPr>
              <a:t>0.19</a:t>
            </a: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					left: (0.8)(0.1) + (0.1)(0.1) + (0.1)(0.1)		</a:t>
            </a:r>
            <a:r>
              <a:rPr lang="en-US" sz="2800" dirty="0">
                <a:latin typeface="Calibri" charset="0"/>
                <a:sym typeface="Wingdings" charset="0"/>
              </a:rPr>
              <a:t>0.1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					right: (0.8)(1) + (0.1)(0.1) + (0.1)(0.1) 		0.82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= -0.04 + (0.5)(0.82)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</a:rPr>
              <a:t>U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 = 0.37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>
                <a:latin typeface="Calibri" charset="0"/>
                <a:sym typeface="Wingdings" charset="0"/>
              </a:rPr>
              <a:t>π</a:t>
            </a:r>
            <a:r>
              <a:rPr lang="en-US" sz="2800" baseline="-25000" dirty="0">
                <a:latin typeface="Calibri" charset="0"/>
                <a:sym typeface="Wingdings" charset="0"/>
              </a:rPr>
              <a:t>1</a:t>
            </a:r>
            <a:r>
              <a:rPr lang="en-US" sz="2800" dirty="0">
                <a:latin typeface="Calibri" charset="0"/>
              </a:rPr>
              <a:t>(s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</a:t>
            </a:r>
            <a:r>
              <a:rPr lang="en-US" sz="2800" dirty="0">
                <a:latin typeface="Calibri" charset="0"/>
                <a:sym typeface="Wingdings" charset="0"/>
              </a:rPr>
              <a:t> = Right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0" name="Rectangle 9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3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U</a:t>
            </a:r>
            <a:r>
              <a:rPr lang="en-US" baseline="-25000" dirty="0" smtClean="0"/>
              <a:t>1</a:t>
            </a:r>
            <a:r>
              <a:rPr lang="en-US" dirty="0" smtClean="0"/>
              <a:t>(s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71463"/>
            <a:ext cx="9144000" cy="58547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Calibri" charset="0"/>
              </a:rPr>
              <a:t>U</a:t>
            </a:r>
            <a:r>
              <a:rPr lang="en-US" sz="2800" baseline="-25000" dirty="0" smtClean="0">
                <a:latin typeface="Calibri" charset="0"/>
              </a:rPr>
              <a:t>1</a:t>
            </a:r>
            <a:r>
              <a:rPr lang="en-US" sz="2800" dirty="0" smtClean="0">
                <a:latin typeface="Calibri" charset="0"/>
              </a:rPr>
              <a:t>(s</a:t>
            </a:r>
            <a:r>
              <a:rPr lang="en-US" sz="2800" baseline="-25000" dirty="0" smtClean="0">
                <a:latin typeface="Calibri" charset="0"/>
              </a:rPr>
              <a:t>2</a:t>
            </a:r>
            <a:r>
              <a:rPr lang="en-US" sz="2800" dirty="0" smtClean="0">
                <a:latin typeface="Calibri" charset="0"/>
              </a:rPr>
              <a:t>) = </a:t>
            </a:r>
            <a:r>
              <a:rPr lang="en-US" sz="2800" dirty="0">
                <a:latin typeface="Calibri" charset="0"/>
              </a:rPr>
              <a:t>R(s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 + </a:t>
            </a:r>
            <a:r>
              <a:rPr lang="en-US" sz="2800" dirty="0" err="1">
                <a:latin typeface="Calibri" charset="0"/>
              </a:rPr>
              <a:t>γmax</a:t>
            </a:r>
            <a:r>
              <a:rPr lang="en-US" sz="2800" baseline="-25000" dirty="0" err="1">
                <a:latin typeface="Calibri" charset="0"/>
              </a:rPr>
              <a:t>a</a:t>
            </a:r>
            <a:r>
              <a:rPr lang="en-US" sz="2800" dirty="0">
                <a:latin typeface="Calibri" charset="0"/>
              </a:rPr>
              <a:t>{</a:t>
            </a: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5056188" y="5816600"/>
            <a:ext cx="1595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1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2</a:t>
            </a:r>
            <a:r>
              <a:rPr lang="en-US">
                <a:latin typeface="Calibri" charset="0"/>
              </a:rPr>
              <a:t>) = 0.1</a:t>
            </a:r>
          </a:p>
          <a:p>
            <a:r>
              <a:rPr lang="en-US">
                <a:latin typeface="Calibri" charset="0"/>
              </a:rPr>
              <a:t>U</a:t>
            </a:r>
            <a:r>
              <a:rPr lang="en-US" baseline="-25000">
                <a:latin typeface="Calibri" charset="0"/>
              </a:rPr>
              <a:t>0</a:t>
            </a:r>
            <a:r>
              <a:rPr lang="en-US">
                <a:latin typeface="Calibri" charset="0"/>
              </a:rPr>
              <a:t>(s</a:t>
            </a:r>
            <a:r>
              <a:rPr lang="en-US" baseline="-25000">
                <a:latin typeface="Calibri" charset="0"/>
              </a:rPr>
              <a:t>3</a:t>
            </a:r>
            <a:r>
              <a:rPr lang="en-US">
                <a:latin typeface="Calibri" charset="0"/>
              </a:rPr>
              <a:t>) = 0.1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651625" y="4454525"/>
            <a:ext cx="2286000" cy="2286000"/>
            <a:chOff x="4343400" y="1600200"/>
            <a:chExt cx="2286000" cy="2286000"/>
          </a:xfrm>
        </p:grpSpPr>
        <p:sp>
          <p:nvSpPr>
            <p:cNvPr id="14" name="Rectangle 13"/>
            <p:cNvSpPr/>
            <p:nvPr/>
          </p:nvSpPr>
          <p:spPr>
            <a:xfrm>
              <a:off x="4343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/>
              </a:r>
              <a:b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1600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Goal </a:t>
              </a:r>
              <a:br>
                <a:rPr lang="en-US" dirty="0" smtClean="0"/>
              </a:br>
              <a:r>
                <a:rPr lang="en-US" dirty="0" smtClean="0"/>
                <a:t>r</a:t>
              </a:r>
              <a:r>
                <a:rPr lang="en-US" dirty="0"/>
                <a:t>=1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3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2743200"/>
              <a:ext cx="1143000" cy="1143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S</a:t>
              </a:r>
              <a:r>
                <a:rPr lang="en-US" baseline="-25000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 </a:t>
              </a:r>
              <a:b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</a:br>
              <a:r>
                <a:rPr lang="en-US" dirty="0" smtClean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r</a:t>
              </a:r>
              <a:r>
                <a:rPr lang="en-US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=-0.04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869</Words>
  <Application>Microsoft Macintosh PowerPoint</Application>
  <PresentationFormat>On-screen Show (4:3)</PresentationFormat>
  <Paragraphs>286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U1(s2)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U1(s2)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 U2(s2)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Riedl</dc:creator>
  <cp:lastModifiedBy>Mark Riedl</cp:lastModifiedBy>
  <cp:revision>20</cp:revision>
  <dcterms:created xsi:type="dcterms:W3CDTF">2010-04-07T16:40:33Z</dcterms:created>
  <dcterms:modified xsi:type="dcterms:W3CDTF">2018-10-10T18:22:14Z</dcterms:modified>
</cp:coreProperties>
</file>