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3E7CA-F6A6-4EBD-B632-5CAE4011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C3CC1-7D21-4F8B-AB66-9880A51ED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D7055-C78D-4AB8-B631-C7263D02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4CF05-0E87-4BBF-98C7-A9BC5A90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959A-BACB-407B-A520-3E06535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8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0B9C2-EC24-4F02-95E9-3A3EF616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E54DA-6A03-4CA9-BA38-8509C4815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536DD-1A13-4815-BEC7-77399AA2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4CA4B-676A-45CB-98DE-5E5D6944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E306F-782A-4EE2-9A56-0790BC18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9136-F9ED-4670-97FE-12106A5EE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CE51A-413E-48E1-8027-DE95AA78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84863-6C22-4FFE-A276-E6DB834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C8A2-EA4F-49D3-9CB7-266D3D9D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65BAD-B553-4222-9133-CB394293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956E4-0783-43AE-8FAB-96E8602A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4F25D-C5C6-4342-82E9-D720DDCC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C419E-9D3D-4F46-A028-FEEA0052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DB87-6797-4E86-A126-9965DA2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0E4B5-D535-4265-BEA0-B8C124C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706C-18A2-4FF1-8F56-ECAE9844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E5385-558C-4EF1-A0E3-8486C63C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937C6-86BF-49C7-9D7E-CC2D8BAA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7BEE1-1E9B-4746-8367-B37C8190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A2825-2B15-4732-A5B4-D2672F60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F3282-40BB-479D-8EAC-E425ADB1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DA031-7B5E-44E0-804C-0D6EBFB0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AAC50-7D75-4535-86A0-86F10CB6D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FAFB4-6B0B-473F-98C9-6540D3B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A4EC0-79F6-4D73-A45A-9334B8B7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392DF-78A0-4514-85F6-7FF3EAE1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7002-CEC2-4B01-871F-82A0827A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08AD8-8C08-429F-97F8-2D8F73B6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97B15-E2C4-4DD3-BAB7-34A8DE83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C5D7D-5421-4068-B546-3B15DCCAA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FBFB0-8B52-41FD-8E5B-6C92A8542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E5B84F-03EA-46D3-AC67-58D54006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96724-C675-4554-9BBC-B04DFF6F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3475E-D2BB-458F-9816-0DDA57E9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5A890-4BEF-4D89-81CE-AF37EC61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FBEEB-C81D-452C-A888-4FA67D22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52635-7C94-4A3E-B7E7-FF934C86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B3DC9-7597-45C0-9E26-7752FC23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11755-0ECD-4E48-8F28-2364BB42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A4ADB-C3A2-4279-974A-72AE3A54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CE9AF-9472-435C-A09C-F27C46B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9C7A-1055-4B5D-8A27-689F6D09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EB834-1791-4D9C-A1D2-BC6E17B4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484F0-C5A5-4052-BCC2-9310C409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75DD7-CBF4-4437-B2AD-E6858B8B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FFE8C-3955-4B4A-9DFE-DA95629B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7CEF8-863F-4047-8953-25C1A41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0025-AD7D-4090-90B3-7CBB1EEF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9A2E3-556A-48CF-8A92-493349F0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918AC-1939-4A85-97C3-0C277CD8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C8E9C-E15B-49C0-9713-3A36D52B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7337F-F5B7-4ED2-B510-BD2E4608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44D7E-3933-4EDA-877F-348616A8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BBF58-AF70-4108-B2B5-3595BB20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2227B-AA9C-4867-A755-EE06A41B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342AB-88D6-4D23-9D6C-B7A464BDE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2C44-30C2-4BC3-BFA2-3DA26F80BD5F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26F6B-9C88-468F-9FD9-4B83976E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9AAA-A449-4BF9-B112-8DBFB332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FDD3-A50F-4C20-B5EB-21D1741A4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7A488D-ADCB-4804-B676-0C0B3AA9CBD8}"/>
              </a:ext>
            </a:extLst>
          </p:cNvPr>
          <p:cNvSpPr/>
          <p:nvPr/>
        </p:nvSpPr>
        <p:spPr>
          <a:xfrm>
            <a:off x="1659644" y="4669022"/>
            <a:ext cx="1201783" cy="23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9A0596-1A3E-4E50-AF5D-219F6D84E118}"/>
              </a:ext>
            </a:extLst>
          </p:cNvPr>
          <p:cNvSpPr/>
          <p:nvPr/>
        </p:nvSpPr>
        <p:spPr>
          <a:xfrm>
            <a:off x="1659644" y="4247540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(n,5,1)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E01FAB-C068-4F57-8730-6E2894B51817}"/>
              </a:ext>
            </a:extLst>
          </p:cNvPr>
          <p:cNvSpPr/>
          <p:nvPr/>
        </p:nvSpPr>
        <p:spPr>
          <a:xfrm>
            <a:off x="1659642" y="3936552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3475BA-F34B-48E5-9469-801E0766AC0E}"/>
              </a:ext>
            </a:extLst>
          </p:cNvPr>
          <p:cNvSpPr/>
          <p:nvPr/>
        </p:nvSpPr>
        <p:spPr>
          <a:xfrm>
            <a:off x="1659643" y="3310623"/>
            <a:ext cx="1201783" cy="23513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pooling,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A46B10-81FD-421B-B509-BDEB34CE8B19}"/>
              </a:ext>
            </a:extLst>
          </p:cNvPr>
          <p:cNvSpPr/>
          <p:nvPr/>
        </p:nvSpPr>
        <p:spPr>
          <a:xfrm>
            <a:off x="1659644" y="3630084"/>
            <a:ext cx="1201783" cy="235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 0.025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E84A3E-ED1E-43D6-8386-406F94C0582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60535" y="3545754"/>
            <a:ext cx="1" cy="8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116C3C6-7779-4E80-9A4B-AEF40F27FE4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260534" y="3865215"/>
            <a:ext cx="2" cy="71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EFB95A6-E43C-4DF0-BD66-7043677D980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260534" y="4171683"/>
            <a:ext cx="2" cy="7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9AEE97-45A4-4312-B09F-4D001AEB656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260536" y="4482671"/>
            <a:ext cx="0" cy="18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C0D8E-A34A-400B-AB4D-053DF4C45FFA}"/>
              </a:ext>
            </a:extLst>
          </p:cNvPr>
          <p:cNvSpPr txBox="1"/>
          <p:nvPr/>
        </p:nvSpPr>
        <p:spPr>
          <a:xfrm>
            <a:off x="2117819" y="2985772"/>
            <a:ext cx="28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…</a:t>
            </a:r>
            <a:endParaRPr lang="zh-CN" altLang="en-US" sz="1100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0000252-A139-4FA2-9571-454456DD0321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>
            <a:off x="2260534" y="3156451"/>
            <a:ext cx="1" cy="154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4CF20B-388A-4BF0-B5C4-44FC4C449CBF}"/>
                  </a:ext>
                </a:extLst>
              </p:cNvPr>
              <p:cNvSpPr txBox="1"/>
              <p:nvPr/>
            </p:nvSpPr>
            <p:spPr>
              <a:xfrm>
                <a:off x="2533768" y="2997955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4CF20B-388A-4BF0-B5C4-44FC4C44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68" y="2997955"/>
                <a:ext cx="685800" cy="26161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BA42359C-A1EE-45B1-A7EB-952629D8AF30}"/>
              </a:ext>
            </a:extLst>
          </p:cNvPr>
          <p:cNvSpPr txBox="1"/>
          <p:nvPr/>
        </p:nvSpPr>
        <p:spPr>
          <a:xfrm>
            <a:off x="2876668" y="4226605"/>
            <a:ext cx="164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16, 32,32,32,32,64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ECEB23A-8FAE-4313-8E1C-7D55585EE108}"/>
              </a:ext>
            </a:extLst>
          </p:cNvPr>
          <p:cNvCxnSpPr>
            <a:cxnSpLocks/>
          </p:cNvCxnSpPr>
          <p:nvPr/>
        </p:nvCxnSpPr>
        <p:spPr>
          <a:xfrm>
            <a:off x="2260533" y="2937920"/>
            <a:ext cx="1" cy="147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ECEAA5C-60E1-494C-9B7B-ED73FED2F3C3}"/>
              </a:ext>
            </a:extLst>
          </p:cNvPr>
          <p:cNvSpPr/>
          <p:nvPr/>
        </p:nvSpPr>
        <p:spPr>
          <a:xfrm>
            <a:off x="1659641" y="2697143"/>
            <a:ext cx="1201783" cy="235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5DD99E4-9EAF-40A1-8825-84CCD248A9E3}"/>
              </a:ext>
            </a:extLst>
          </p:cNvPr>
          <p:cNvSpPr/>
          <p:nvPr/>
        </p:nvSpPr>
        <p:spPr>
          <a:xfrm>
            <a:off x="1659640" y="2378251"/>
            <a:ext cx="1201783" cy="235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dense,128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9A58254-86B9-40A2-BA30-BF5112EF0396}"/>
              </a:ext>
            </a:extLst>
          </p:cNvPr>
          <p:cNvSpPr/>
          <p:nvPr/>
        </p:nvSpPr>
        <p:spPr>
          <a:xfrm>
            <a:off x="1659640" y="2064691"/>
            <a:ext cx="1201783" cy="235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 0.25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FD04D3F-A9CA-4437-BC1F-836BC9208CF1}"/>
              </a:ext>
            </a:extLst>
          </p:cNvPr>
          <p:cNvSpPr/>
          <p:nvPr/>
        </p:nvSpPr>
        <p:spPr>
          <a:xfrm>
            <a:off x="1659640" y="1745230"/>
            <a:ext cx="1201783" cy="235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dense,10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588471C-82F5-4E9A-8DD1-118CB4C24859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2260532" y="2613382"/>
            <a:ext cx="1" cy="8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2371282-8D75-4680-9EB9-999C3E5C2783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2260532" y="2299822"/>
            <a:ext cx="0" cy="7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B82C3C-538F-45F9-95C5-687E538A3FF8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2260532" y="1980361"/>
            <a:ext cx="0" cy="8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79467B97-8EC8-4620-BA9B-9537ADFA3FB6}"/>
              </a:ext>
            </a:extLst>
          </p:cNvPr>
          <p:cNvSpPr/>
          <p:nvPr/>
        </p:nvSpPr>
        <p:spPr>
          <a:xfrm>
            <a:off x="1533004" y="3010703"/>
            <a:ext cx="2918464" cy="157346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1CF8D81-05B1-4392-8289-C2FBA650AE61}"/>
              </a:ext>
            </a:extLst>
          </p:cNvPr>
          <p:cNvSpPr/>
          <p:nvPr/>
        </p:nvSpPr>
        <p:spPr>
          <a:xfrm>
            <a:off x="7723488" y="6578802"/>
            <a:ext cx="1201783" cy="23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B5A3B19-0DB6-4B37-A421-ADBE7C19F58A}"/>
              </a:ext>
            </a:extLst>
          </p:cNvPr>
          <p:cNvSpPr/>
          <p:nvPr/>
        </p:nvSpPr>
        <p:spPr>
          <a:xfrm>
            <a:off x="7723492" y="5415644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(16,3,1),d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DC082F7-8952-460D-9D91-B60233867D34}"/>
              </a:ext>
            </a:extLst>
          </p:cNvPr>
          <p:cNvSpPr/>
          <p:nvPr/>
        </p:nvSpPr>
        <p:spPr>
          <a:xfrm>
            <a:off x="7723490" y="5104656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E181FE7-FC1C-4FD2-994B-2D95B3D20C4D}"/>
              </a:ext>
            </a:extLst>
          </p:cNvPr>
          <p:cNvSpPr/>
          <p:nvPr/>
        </p:nvSpPr>
        <p:spPr>
          <a:xfrm>
            <a:off x="7723492" y="4798188"/>
            <a:ext cx="1201783" cy="235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 0.025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E50D3C2-F471-46FE-8988-7E20EB97E75E}"/>
              </a:ext>
            </a:extLst>
          </p:cNvPr>
          <p:cNvCxnSpPr>
            <a:cxnSpLocks/>
            <a:stCxn id="75" idx="2"/>
            <a:endCxn id="73" idx="0"/>
          </p:cNvCxnSpPr>
          <p:nvPr/>
        </p:nvCxnSpPr>
        <p:spPr>
          <a:xfrm flipH="1">
            <a:off x="8324382" y="5033319"/>
            <a:ext cx="2" cy="71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CD95C46-9BCE-4BEA-B5AB-417538951246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8324382" y="5339787"/>
            <a:ext cx="2" cy="7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C0ECD0E-78FC-4AAC-9BA0-7DDD03E75DB1}"/>
              </a:ext>
            </a:extLst>
          </p:cNvPr>
          <p:cNvCxnSpPr>
            <a:cxnSpLocks/>
            <a:stCxn id="112" idx="4"/>
            <a:endCxn id="133" idx="0"/>
          </p:cNvCxnSpPr>
          <p:nvPr/>
        </p:nvCxnSpPr>
        <p:spPr>
          <a:xfrm flipH="1">
            <a:off x="8324380" y="4081370"/>
            <a:ext cx="1282" cy="97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749BF9F-E2CB-4095-AE46-84660B341F87}"/>
                  </a:ext>
                </a:extLst>
              </p:cNvPr>
              <p:cNvSpPr txBox="1"/>
              <p:nvPr/>
            </p:nvSpPr>
            <p:spPr>
              <a:xfrm>
                <a:off x="8425014" y="3851492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749BF9F-E2CB-4095-AE46-84660B34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4" y="3851492"/>
                <a:ext cx="68580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A46AF965-CFB2-4EEC-AC10-623DEDB964FD}"/>
              </a:ext>
            </a:extLst>
          </p:cNvPr>
          <p:cNvSpPr txBox="1"/>
          <p:nvPr/>
        </p:nvSpPr>
        <p:spPr>
          <a:xfrm>
            <a:off x="8940516" y="5399472"/>
            <a:ext cx="105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1,2,4,8,16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3F87EB3-847B-4218-9C44-E73333CFA0AD}"/>
              </a:ext>
            </a:extLst>
          </p:cNvPr>
          <p:cNvSpPr/>
          <p:nvPr/>
        </p:nvSpPr>
        <p:spPr>
          <a:xfrm>
            <a:off x="7739302" y="1317489"/>
            <a:ext cx="1201783" cy="235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3F6223-A8BF-4840-B6D2-2B201DBDD820}"/>
              </a:ext>
            </a:extLst>
          </p:cNvPr>
          <p:cNvSpPr/>
          <p:nvPr/>
        </p:nvSpPr>
        <p:spPr>
          <a:xfrm>
            <a:off x="7739301" y="998597"/>
            <a:ext cx="1201783" cy="235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dense,128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DF46067-28FD-40F2-B0A4-35B5E73CC2E5}"/>
              </a:ext>
            </a:extLst>
          </p:cNvPr>
          <p:cNvSpPr/>
          <p:nvPr/>
        </p:nvSpPr>
        <p:spPr>
          <a:xfrm>
            <a:off x="7739301" y="685037"/>
            <a:ext cx="1201783" cy="235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 0.25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FC59331-BC47-4ED7-A880-93CE3071F3BF}"/>
              </a:ext>
            </a:extLst>
          </p:cNvPr>
          <p:cNvSpPr/>
          <p:nvPr/>
        </p:nvSpPr>
        <p:spPr>
          <a:xfrm>
            <a:off x="7738733" y="59109"/>
            <a:ext cx="1201783" cy="235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dense,10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1EC8E22-DC22-4F8D-810B-CCA78D3B82F8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8340193" y="1233728"/>
            <a:ext cx="1" cy="8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6A4E63E-69DF-4990-9C82-8785295B1BD5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>
            <a:off x="8340193" y="920168"/>
            <a:ext cx="0" cy="7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187C739-8732-43DA-8913-AD2FAA98B48C}"/>
              </a:ext>
            </a:extLst>
          </p:cNvPr>
          <p:cNvSpPr/>
          <p:nvPr/>
        </p:nvSpPr>
        <p:spPr>
          <a:xfrm>
            <a:off x="7723490" y="6165539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(16,1,1)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8F93635-7068-427D-985E-45473FCC5391}"/>
              </a:ext>
            </a:extLst>
          </p:cNvPr>
          <p:cNvSpPr/>
          <p:nvPr/>
        </p:nvSpPr>
        <p:spPr>
          <a:xfrm>
            <a:off x="7723488" y="5854551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5B3BC07-8077-4383-B017-3B529ACDCEB9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8324380" y="6089682"/>
            <a:ext cx="2" cy="7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068C19A-DA83-4FAD-A889-ED38A24E0BE0}"/>
              </a:ext>
            </a:extLst>
          </p:cNvPr>
          <p:cNvCxnSpPr>
            <a:cxnSpLocks/>
            <a:stCxn id="97" idx="2"/>
            <a:endCxn id="71" idx="0"/>
          </p:cNvCxnSpPr>
          <p:nvPr/>
        </p:nvCxnSpPr>
        <p:spPr>
          <a:xfrm flipH="1">
            <a:off x="8324380" y="6400670"/>
            <a:ext cx="2" cy="178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ED730F8-785A-4CA0-ADCB-358D81102119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 flipH="1">
            <a:off x="8324380" y="5650775"/>
            <a:ext cx="4" cy="20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153FBF23-2FAB-4E98-83A9-188EBE78F8AB}"/>
              </a:ext>
            </a:extLst>
          </p:cNvPr>
          <p:cNvSpPr/>
          <p:nvPr/>
        </p:nvSpPr>
        <p:spPr>
          <a:xfrm>
            <a:off x="8247311" y="3910925"/>
            <a:ext cx="156701" cy="170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14E6B558-932B-42CF-8280-672FA8B15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32446" y="5206251"/>
            <a:ext cx="2497276" cy="77069"/>
          </a:xfrm>
          <a:prstGeom prst="bentConnector4">
            <a:avLst>
              <a:gd name="adj1" fmla="val -108"/>
              <a:gd name="adj2" fmla="val 1266695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08ADF71-5C3A-46C5-8DEC-FDB9ADAD61EC}"/>
              </a:ext>
            </a:extLst>
          </p:cNvPr>
          <p:cNvSpPr/>
          <p:nvPr/>
        </p:nvSpPr>
        <p:spPr>
          <a:xfrm>
            <a:off x="7723490" y="4489893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(16,3,1),d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0854025-72FC-4755-99F0-0383F315B663}"/>
              </a:ext>
            </a:extLst>
          </p:cNvPr>
          <p:cNvSpPr/>
          <p:nvPr/>
        </p:nvSpPr>
        <p:spPr>
          <a:xfrm>
            <a:off x="7723488" y="4178905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608EE53-0AB0-4845-A107-D50185C9E4AE}"/>
              </a:ext>
            </a:extLst>
          </p:cNvPr>
          <p:cNvCxnSpPr>
            <a:cxnSpLocks/>
            <a:stCxn id="132" idx="2"/>
            <a:endCxn id="75" idx="0"/>
          </p:cNvCxnSpPr>
          <p:nvPr/>
        </p:nvCxnSpPr>
        <p:spPr>
          <a:xfrm>
            <a:off x="8324382" y="4725024"/>
            <a:ext cx="2" cy="73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F308C68F-1F99-4F23-96E3-62C70FE76192}"/>
              </a:ext>
            </a:extLst>
          </p:cNvPr>
          <p:cNvCxnSpPr>
            <a:cxnSpLocks/>
            <a:stCxn id="133" idx="2"/>
            <a:endCxn id="132" idx="0"/>
          </p:cNvCxnSpPr>
          <p:nvPr/>
        </p:nvCxnSpPr>
        <p:spPr>
          <a:xfrm>
            <a:off x="8324380" y="4414036"/>
            <a:ext cx="2" cy="7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12B570C-730B-49F5-A845-D1B5FFBDA5FC}"/>
              </a:ext>
            </a:extLst>
          </p:cNvPr>
          <p:cNvSpPr txBox="1"/>
          <p:nvPr/>
        </p:nvSpPr>
        <p:spPr>
          <a:xfrm>
            <a:off x="8940516" y="4471845"/>
            <a:ext cx="105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1,2,4,8,16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4DBE99F-13F5-4F54-95F2-A1E6D113DE0B}"/>
              </a:ext>
            </a:extLst>
          </p:cNvPr>
          <p:cNvSpPr/>
          <p:nvPr/>
        </p:nvSpPr>
        <p:spPr>
          <a:xfrm>
            <a:off x="7723488" y="3157885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(16,3,1)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E22228DE-CF63-4F7A-8354-73BF4311E958}"/>
              </a:ext>
            </a:extLst>
          </p:cNvPr>
          <p:cNvSpPr/>
          <p:nvPr/>
        </p:nvSpPr>
        <p:spPr>
          <a:xfrm>
            <a:off x="7723486" y="2846897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D8734C11-4517-4DF6-91A0-2398F1406B00}"/>
              </a:ext>
            </a:extLst>
          </p:cNvPr>
          <p:cNvSpPr/>
          <p:nvPr/>
        </p:nvSpPr>
        <p:spPr>
          <a:xfrm>
            <a:off x="7723487" y="2220968"/>
            <a:ext cx="1201783" cy="23513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pooling,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BF69D152-C098-43C0-94B0-CB63EDBCDE18}"/>
              </a:ext>
            </a:extLst>
          </p:cNvPr>
          <p:cNvSpPr/>
          <p:nvPr/>
        </p:nvSpPr>
        <p:spPr>
          <a:xfrm>
            <a:off x="7723488" y="2540429"/>
            <a:ext cx="1201783" cy="235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 0.025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703CC53-2DDE-4A1E-A475-BBAACA300A56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324379" y="2456099"/>
            <a:ext cx="1" cy="8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9DD483-A28B-43FA-8A2A-340C83287EC3}"/>
              </a:ext>
            </a:extLst>
          </p:cNvPr>
          <p:cNvCxnSpPr>
            <a:cxnSpLocks/>
            <a:stCxn id="152" idx="2"/>
            <a:endCxn id="150" idx="0"/>
          </p:cNvCxnSpPr>
          <p:nvPr/>
        </p:nvCxnSpPr>
        <p:spPr>
          <a:xfrm flipH="1">
            <a:off x="8324378" y="2775560"/>
            <a:ext cx="2" cy="71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AF630D58-2B19-4DBA-A855-AC788862D7E1}"/>
              </a:ext>
            </a:extLst>
          </p:cNvPr>
          <p:cNvCxnSpPr>
            <a:cxnSpLocks/>
            <a:stCxn id="150" idx="2"/>
            <a:endCxn id="149" idx="0"/>
          </p:cNvCxnSpPr>
          <p:nvPr/>
        </p:nvCxnSpPr>
        <p:spPr>
          <a:xfrm>
            <a:off x="8324378" y="3082028"/>
            <a:ext cx="2" cy="7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B69275E6-1AE7-4924-BEFD-B125CD3F9EB9}"/>
              </a:ext>
            </a:extLst>
          </p:cNvPr>
          <p:cNvCxnSpPr>
            <a:cxnSpLocks/>
            <a:stCxn id="183" idx="4"/>
            <a:endCxn id="151" idx="0"/>
          </p:cNvCxnSpPr>
          <p:nvPr/>
        </p:nvCxnSpPr>
        <p:spPr>
          <a:xfrm flipH="1">
            <a:off x="8324379" y="2071676"/>
            <a:ext cx="1283" cy="149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8A8CE084-AD9C-485B-9828-0C551535B091}"/>
              </a:ext>
            </a:extLst>
          </p:cNvPr>
          <p:cNvSpPr/>
          <p:nvPr/>
        </p:nvSpPr>
        <p:spPr>
          <a:xfrm>
            <a:off x="9170815" y="2686042"/>
            <a:ext cx="1201783" cy="23513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conv1D, (16,3,1)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CDF275D-598E-47EA-B99B-F2FFE92EA97C}"/>
              </a:ext>
            </a:extLst>
          </p:cNvPr>
          <p:cNvCxnSpPr>
            <a:cxnSpLocks/>
            <a:endCxn id="164" idx="2"/>
          </p:cNvCxnSpPr>
          <p:nvPr/>
        </p:nvCxnSpPr>
        <p:spPr>
          <a:xfrm rot="5400000" flipH="1" flipV="1">
            <a:off x="8767754" y="2477801"/>
            <a:ext cx="560580" cy="1447325"/>
          </a:xfrm>
          <a:prstGeom prst="bentConnector3">
            <a:avLst>
              <a:gd name="adj1" fmla="val 584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CD8BE1A0-A373-45BB-8BD8-F2E926C2DEEB}"/>
              </a:ext>
            </a:extLst>
          </p:cNvPr>
          <p:cNvCxnSpPr>
            <a:cxnSpLocks/>
            <a:stCxn id="164" idx="0"/>
          </p:cNvCxnSpPr>
          <p:nvPr/>
        </p:nvCxnSpPr>
        <p:spPr>
          <a:xfrm rot="16200000" flipV="1">
            <a:off x="8784027" y="1698361"/>
            <a:ext cx="528036" cy="1447325"/>
          </a:xfrm>
          <a:prstGeom prst="bentConnector3">
            <a:avLst>
              <a:gd name="adj1" fmla="val 100057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5164B23-5A13-4879-BD4C-0ED9D2434BB1}"/>
              </a:ext>
            </a:extLst>
          </p:cNvPr>
          <p:cNvSpPr txBox="1"/>
          <p:nvPr/>
        </p:nvSpPr>
        <p:spPr>
          <a:xfrm>
            <a:off x="10372598" y="2657994"/>
            <a:ext cx="105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=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DDC78157-1693-4C19-ABE3-CC74C1A15938}"/>
              </a:ext>
            </a:extLst>
          </p:cNvPr>
          <p:cNvSpPr/>
          <p:nvPr/>
        </p:nvSpPr>
        <p:spPr>
          <a:xfrm>
            <a:off x="8247311" y="1901231"/>
            <a:ext cx="156701" cy="170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C5550D7-4A84-40D9-BBB1-0689C13CA768}"/>
              </a:ext>
            </a:extLst>
          </p:cNvPr>
          <p:cNvSpPr txBox="1"/>
          <p:nvPr/>
        </p:nvSpPr>
        <p:spPr>
          <a:xfrm>
            <a:off x="8184209" y="1601186"/>
            <a:ext cx="28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…</a:t>
            </a:r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A086441B-F1DB-46E5-B40F-F58B268C4F24}"/>
                  </a:ext>
                </a:extLst>
              </p:cNvPr>
              <p:cNvSpPr txBox="1"/>
              <p:nvPr/>
            </p:nvSpPr>
            <p:spPr>
              <a:xfrm>
                <a:off x="8441235" y="1848701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A086441B-F1DB-46E5-B40F-F58B268C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35" y="1848701"/>
                <a:ext cx="685800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A57E2D3D-9551-41CF-A6DC-6CC39D615DF8}"/>
              </a:ext>
            </a:extLst>
          </p:cNvPr>
          <p:cNvSpPr/>
          <p:nvPr/>
        </p:nvSpPr>
        <p:spPr>
          <a:xfrm>
            <a:off x="7739301" y="372073"/>
            <a:ext cx="1201783" cy="23513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A148D57-9FD6-4B27-A4A7-D6C7FE7CE6D0}"/>
              </a:ext>
            </a:extLst>
          </p:cNvPr>
          <p:cNvCxnSpPr>
            <a:cxnSpLocks/>
            <a:stCxn id="192" idx="2"/>
            <a:endCxn id="87" idx="0"/>
          </p:cNvCxnSpPr>
          <p:nvPr/>
        </p:nvCxnSpPr>
        <p:spPr>
          <a:xfrm>
            <a:off x="8340193" y="607204"/>
            <a:ext cx="0" cy="77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0BF0412-A931-4E74-950D-BBF44FBE2853}"/>
              </a:ext>
            </a:extLst>
          </p:cNvPr>
          <p:cNvCxnSpPr>
            <a:cxnSpLocks/>
            <a:stCxn id="88" idx="2"/>
            <a:endCxn id="192" idx="0"/>
          </p:cNvCxnSpPr>
          <p:nvPr/>
        </p:nvCxnSpPr>
        <p:spPr>
          <a:xfrm>
            <a:off x="8339625" y="294240"/>
            <a:ext cx="568" cy="77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AC1C1708-3BD5-4EDE-8DDF-F613AA193CB2}"/>
              </a:ext>
            </a:extLst>
          </p:cNvPr>
          <p:cNvCxnSpPr>
            <a:cxnSpLocks/>
            <a:endCxn id="183" idx="2"/>
          </p:cNvCxnSpPr>
          <p:nvPr/>
        </p:nvCxnSpPr>
        <p:spPr>
          <a:xfrm rot="16200000" flipV="1">
            <a:off x="7538198" y="2695568"/>
            <a:ext cx="1495299" cy="77071"/>
          </a:xfrm>
          <a:prstGeom prst="bentConnector4">
            <a:avLst>
              <a:gd name="adj1" fmla="val 330"/>
              <a:gd name="adj2" fmla="val 1266563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6A333280-D90D-49E4-B453-32DFF3A4010E}"/>
              </a:ext>
            </a:extLst>
          </p:cNvPr>
          <p:cNvSpPr/>
          <p:nvPr/>
        </p:nvSpPr>
        <p:spPr>
          <a:xfrm>
            <a:off x="7081977" y="3626426"/>
            <a:ext cx="2918464" cy="291054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FCEE1D3B-C882-41FD-AB3F-2FEC63D3BBA4}"/>
              </a:ext>
            </a:extLst>
          </p:cNvPr>
          <p:cNvCxnSpPr>
            <a:cxnSpLocks/>
            <a:stCxn id="237" idx="2"/>
            <a:endCxn id="112" idx="0"/>
          </p:cNvCxnSpPr>
          <p:nvPr/>
        </p:nvCxnSpPr>
        <p:spPr>
          <a:xfrm>
            <a:off x="8325662" y="3793359"/>
            <a:ext cx="0" cy="11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8AD3EB3-E21C-49F9-AB5B-C3D852E0CDAD}"/>
              </a:ext>
            </a:extLst>
          </p:cNvPr>
          <p:cNvSpPr txBox="1"/>
          <p:nvPr/>
        </p:nvSpPr>
        <p:spPr>
          <a:xfrm>
            <a:off x="8169758" y="3516360"/>
            <a:ext cx="31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4EA65DAC-7D74-4F6A-AFBD-0978810DCFEF}"/>
              </a:ext>
            </a:extLst>
          </p:cNvPr>
          <p:cNvCxnSpPr>
            <a:cxnSpLocks/>
          </p:cNvCxnSpPr>
          <p:nvPr/>
        </p:nvCxnSpPr>
        <p:spPr>
          <a:xfrm>
            <a:off x="8322794" y="3384738"/>
            <a:ext cx="0" cy="24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9BE21B64-F2CE-4D73-A3A1-4CBA36E7F9B1}"/>
              </a:ext>
            </a:extLst>
          </p:cNvPr>
          <p:cNvSpPr/>
          <p:nvPr/>
        </p:nvSpPr>
        <p:spPr>
          <a:xfrm>
            <a:off x="7081976" y="1617880"/>
            <a:ext cx="4101836" cy="192066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E757A7AE-1E85-428C-B558-42EA146FC250}"/>
              </a:ext>
            </a:extLst>
          </p:cNvPr>
          <p:cNvCxnSpPr>
            <a:cxnSpLocks/>
          </p:cNvCxnSpPr>
          <p:nvPr/>
        </p:nvCxnSpPr>
        <p:spPr>
          <a:xfrm>
            <a:off x="8325969" y="1777315"/>
            <a:ext cx="0" cy="11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EEA79621-2BC4-45A5-85DC-6C0D8CD9603F}"/>
              </a:ext>
            </a:extLst>
          </p:cNvPr>
          <p:cNvCxnSpPr>
            <a:cxnSpLocks/>
          </p:cNvCxnSpPr>
          <p:nvPr/>
        </p:nvCxnSpPr>
        <p:spPr>
          <a:xfrm>
            <a:off x="8326925" y="1554968"/>
            <a:ext cx="0" cy="11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D5268F1E-5BB3-4C23-A18A-8200D2583FB2}"/>
              </a:ext>
            </a:extLst>
          </p:cNvPr>
          <p:cNvCxnSpPr/>
          <p:nvPr/>
        </p:nvCxnSpPr>
        <p:spPr>
          <a:xfrm>
            <a:off x="6011592" y="194084"/>
            <a:ext cx="0" cy="656376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19BF9F8-8CF4-4C61-A624-366AC8666B9A}"/>
              </a:ext>
            </a:extLst>
          </p:cNvPr>
          <p:cNvSpPr txBox="1"/>
          <p:nvPr/>
        </p:nvSpPr>
        <p:spPr>
          <a:xfrm>
            <a:off x="348687" y="243299"/>
            <a:ext cx="105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B314FA4F-2B30-4A1C-BED9-C05385C0554B}"/>
              </a:ext>
            </a:extLst>
          </p:cNvPr>
          <p:cNvSpPr txBox="1"/>
          <p:nvPr/>
        </p:nvSpPr>
        <p:spPr>
          <a:xfrm>
            <a:off x="6182249" y="243298"/>
            <a:ext cx="105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106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ruiyang</dc:creator>
  <cp:lastModifiedBy>ruiyang</cp:lastModifiedBy>
  <cp:revision>65</cp:revision>
  <dcterms:created xsi:type="dcterms:W3CDTF">2020-06-14T05:20:51Z</dcterms:created>
  <dcterms:modified xsi:type="dcterms:W3CDTF">2020-06-14T07:13:50Z</dcterms:modified>
</cp:coreProperties>
</file>