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80" r:id="rId3"/>
    <p:sldId id="257" r:id="rId4"/>
    <p:sldId id="276" r:id="rId5"/>
    <p:sldId id="274" r:id="rId6"/>
    <p:sldId id="275" r:id="rId7"/>
    <p:sldId id="273" r:id="rId8"/>
    <p:sldId id="258" r:id="rId9"/>
    <p:sldId id="272" r:id="rId10"/>
    <p:sldId id="259" r:id="rId11"/>
    <p:sldId id="261" r:id="rId12"/>
    <p:sldId id="277" r:id="rId13"/>
    <p:sldId id="263" r:id="rId14"/>
    <p:sldId id="264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302" autoAdjust="0"/>
  </p:normalViewPr>
  <p:slideViewPr>
    <p:cSldViewPr snapToGrid="0">
      <p:cViewPr>
        <p:scale>
          <a:sx n="75" d="100"/>
          <a:sy n="75" d="100"/>
        </p:scale>
        <p:origin x="11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Cut by Category - ATCR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ysClr val="window" lastClr="FFFFFF">
                  <a:lumMod val="95000"/>
                </a:sys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19-4D16-AD15-8BD711018820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19-4D16-AD15-8BD711018820}"/>
              </c:ext>
            </c:extLst>
          </c:dPt>
          <c:dPt>
            <c:idx val="2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19-4D16-AD15-8BD71101882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B19-4D16-AD15-8BD71101882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53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53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B19-4D16-AD15-8BD71101882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B19-4D16-AD15-8BD711018820}"/>
                </c:ext>
              </c:extLst>
            </c:dLbl>
            <c:dLbl>
              <c:idx val="1"/>
              <c:layout>
                <c:manualLayout>
                  <c:x val="1.6822481781922274E-2"/>
                  <c:y val="5.7434718919760768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19-4D16-AD15-8BD711018820}"/>
                </c:ext>
              </c:extLst>
            </c:dLbl>
            <c:dLbl>
              <c:idx val="2"/>
              <c:layout>
                <c:manualLayout>
                  <c:x val="4.2833552055992997E-3"/>
                  <c:y val="-2.432925051035287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B19-4D16-AD15-8BD711018820}"/>
                </c:ext>
              </c:extLst>
            </c:dLbl>
            <c:dLbl>
              <c:idx val="3"/>
              <c:layout>
                <c:manualLayout>
                  <c:x val="0.25367414420629436"/>
                  <c:y val="-2.055161732292845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D5C22E6-CB5F-47B5-9847-F8948876461C}" type="VALUE">
                      <a:rPr lang="en-US" sz="32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pPr>
                        <a:defRPr sz="3200">
                          <a:solidFill>
                            <a:schemeClr val="accent6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r>
                      <a:rPr lang="en-US" sz="32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***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553877139979861"/>
                      <c:h val="0.207113615598989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B19-4D16-AD15-8BD711018820}"/>
                </c:ext>
              </c:extLst>
            </c:dLbl>
            <c:dLbl>
              <c:idx val="4"/>
              <c:layout>
                <c:manualLayout>
                  <c:x val="1.771861247249959E-2"/>
                  <c:y val="8.158699575834130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652104-1892-44FE-B36A-68F8B9566C5A}" type="VALUE">
                      <a:rPr lang="en-US" sz="28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pPr>
                        <a:defRPr sz="2800">
                          <a:solidFill>
                            <a:schemeClr val="accent6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r>
                      <a: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**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77341389728092"/>
                      <c:h val="0.16261005181146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B19-4D16-AD15-8BD7110188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'TG1 - SessionID Level - Type5'!$I$13:$I$17</c:f>
              <c:strCache>
                <c:ptCount val="5"/>
                <c:pt idx="0">
                  <c:v>Dress</c:v>
                </c:pt>
                <c:pt idx="1">
                  <c:v>Skirts</c:v>
                </c:pt>
                <c:pt idx="2">
                  <c:v>Tops</c:v>
                </c:pt>
                <c:pt idx="3">
                  <c:v>Shoes</c:v>
                </c:pt>
                <c:pt idx="4">
                  <c:v>Pants</c:v>
                </c:pt>
              </c:strCache>
            </c:strRef>
          </c:cat>
          <c:val>
            <c:numRef>
              <c:f>'TG1 - SessionID Level - Type5'!$K$13:$K$17</c:f>
              <c:numCache>
                <c:formatCode>0.00%</c:formatCode>
                <c:ptCount val="5"/>
                <c:pt idx="0">
                  <c:v>4.5921354857663842E-4</c:v>
                </c:pt>
                <c:pt idx="1">
                  <c:v>-1.3226262049003199E-3</c:v>
                </c:pt>
                <c:pt idx="2">
                  <c:v>5.8397017097796978E-3</c:v>
                </c:pt>
                <c:pt idx="3">
                  <c:v>1.676314927389164E-2</c:v>
                </c:pt>
                <c:pt idx="4">
                  <c:v>8.0955770900136385E-3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B19-4D16-AD15-8BD71101882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Cut</a:t>
            </a:r>
            <a:r>
              <a:rPr lang="en-US" sz="3200" baseline="0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Category - C/O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BE6-4F8C-B3EF-92D56BEB60B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BE6-4F8C-B3EF-92D56BEB60B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BE6-4F8C-B3EF-92D56BEB60B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BE6-4F8C-B3EF-92D56BEB60B8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BE6-4F8C-B3EF-92D56BEB60B8}"/>
              </c:ext>
            </c:extLst>
          </c:dPt>
          <c:dLbls>
            <c:dLbl>
              <c:idx val="0"/>
              <c:layout>
                <c:manualLayout>
                  <c:x val="-1.4578268350897225E-2"/>
                  <c:y val="2.1865205505407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E6-4F8C-B3EF-92D56BEB60B8}"/>
                </c:ext>
              </c:extLst>
            </c:dLbl>
            <c:dLbl>
              <c:idx val="1"/>
              <c:layout>
                <c:manualLayout>
                  <c:x val="-3.2308174162912325E-2"/>
                  <c:y val="4.160024861464043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E6-4F8C-B3EF-92D56BEB60B8}"/>
                </c:ext>
              </c:extLst>
            </c:dLbl>
            <c:dLbl>
              <c:idx val="2"/>
              <c:layout>
                <c:manualLayout>
                  <c:x val="2.0367627118047116E-2"/>
                  <c:y val="-8.94842319828019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85B8855-E03A-409B-B3C8-9C9B4278E53D}" type="VALUE">
                      <a:rPr lang="en-US" sz="32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pPr>
                        <a:defRPr sz="3200">
                          <a:solidFill>
                            <a:schemeClr val="accent6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r>
                      <a:rPr lang="en-US" sz="32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**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98698765373362"/>
                      <c:h val="0.2123661740546507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BE6-4F8C-B3EF-92D56BEB60B8}"/>
                </c:ext>
              </c:extLst>
            </c:dLbl>
            <c:dLbl>
              <c:idx val="3"/>
              <c:layout>
                <c:manualLayout>
                  <c:x val="9.0115877665496386E-4"/>
                  <c:y val="0.1409994538229166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D5C22E6-CB5F-47B5-9847-F8948876461C}" type="VALUE">
                      <a:rPr lang="en-US" sz="32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pPr>
                        <a:defRPr sz="3200">
                          <a:solidFill>
                            <a:schemeClr val="accent6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r>
                      <a:rPr lang="en-US" sz="32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***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134784828119218"/>
                      <c:h val="0.2738918382770373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BE6-4F8C-B3EF-92D56BEB60B8}"/>
                </c:ext>
              </c:extLst>
            </c:dLbl>
            <c:dLbl>
              <c:idx val="4"/>
              <c:layout>
                <c:manualLayout>
                  <c:x val="6.9487856566176013E-3"/>
                  <c:y val="3.698609293910017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8652104-1892-44FE-B36A-68F8B9566C5A}" type="VALUE">
                      <a:rPr lang="en-US" sz="20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pPr>
                        <a:defRPr sz="2000">
                          <a:solidFill>
                            <a:schemeClr val="bg1">
                              <a:lumMod val="65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151832765366777"/>
                      <c:h val="6.247142618248056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BE6-4F8C-B3EF-92D56BEB60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'TG1 - SessionID Level - Type5'!$I$13:$I$17</c:f>
              <c:strCache>
                <c:ptCount val="5"/>
                <c:pt idx="0">
                  <c:v>Dress</c:v>
                </c:pt>
                <c:pt idx="1">
                  <c:v>Skirts</c:v>
                </c:pt>
                <c:pt idx="2">
                  <c:v>Tops</c:v>
                </c:pt>
                <c:pt idx="3">
                  <c:v>Shoes</c:v>
                </c:pt>
                <c:pt idx="4">
                  <c:v>Pants</c:v>
                </c:pt>
              </c:strCache>
            </c:strRef>
          </c:cat>
          <c:val>
            <c:numRef>
              <c:f>'TG1 - SessionID Level - Type5'!$L$13:$L$17</c:f>
              <c:numCache>
                <c:formatCode>0.00%</c:formatCode>
                <c:ptCount val="5"/>
                <c:pt idx="0">
                  <c:v>2.1080090390515689E-3</c:v>
                </c:pt>
                <c:pt idx="1">
                  <c:v>-1.3487752801899519E-2</c:v>
                </c:pt>
                <c:pt idx="2">
                  <c:v>-1.9719118339562941E-2</c:v>
                </c:pt>
                <c:pt idx="3">
                  <c:v>-2.3742314909235701E-2</c:v>
                </c:pt>
                <c:pt idx="4">
                  <c:v>-8.4541689000532955E-3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E6-4F8C-B3EF-92D56BEB60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B4EBA-2322-4B76-B551-E4529E288CD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E30A3-3BD3-43E3-A2E7-3149EC8F8D60}">
      <dgm:prSet phldrT="[Text]"/>
      <dgm:spPr/>
      <dgm:t>
        <a:bodyPr/>
        <a:lstStyle/>
        <a:p>
          <a:r>
            <a:rPr lang="en-US" dirty="0"/>
            <a:t>1.</a:t>
          </a:r>
        </a:p>
      </dgm:t>
    </dgm:pt>
    <dgm:pt modelId="{E2650C68-7144-4D6D-BFA6-DB57D41F9968}" type="sibTrans" cxnId="{67C1AFFC-91DB-4FBD-8644-50CB5619E479}">
      <dgm:prSet/>
      <dgm:spPr/>
      <dgm:t>
        <a:bodyPr/>
        <a:lstStyle/>
        <a:p>
          <a:endParaRPr lang="en-US"/>
        </a:p>
      </dgm:t>
    </dgm:pt>
    <dgm:pt modelId="{3EDA5DAE-FCDE-406A-B20C-CC0175F93E2D}" type="parTrans" cxnId="{67C1AFFC-91DB-4FBD-8644-50CB5619E479}">
      <dgm:prSet/>
      <dgm:spPr/>
      <dgm:t>
        <a:bodyPr/>
        <a:lstStyle/>
        <a:p>
          <a:endParaRPr lang="en-US"/>
        </a:p>
      </dgm:t>
    </dgm:pt>
    <dgm:pt modelId="{3C369310-B7D8-47B0-9320-1D0B9B7FC445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0E9B5A3F-F068-4B64-979B-11773A9453B9}" type="sibTrans" cxnId="{18EB5EA0-3640-4D08-A3CC-27DFB1FA25C4}">
      <dgm:prSet/>
      <dgm:spPr/>
      <dgm:t>
        <a:bodyPr/>
        <a:lstStyle/>
        <a:p>
          <a:endParaRPr lang="en-US"/>
        </a:p>
      </dgm:t>
    </dgm:pt>
    <dgm:pt modelId="{C3EE7031-AA52-44F8-90D6-2E363E45E3C2}" type="parTrans" cxnId="{18EB5EA0-3640-4D08-A3CC-27DFB1FA25C4}">
      <dgm:prSet/>
      <dgm:spPr/>
      <dgm:t>
        <a:bodyPr/>
        <a:lstStyle/>
        <a:p>
          <a:endParaRPr lang="en-US"/>
        </a:p>
      </dgm:t>
    </dgm:pt>
    <dgm:pt modelId="{28065A00-0D86-4420-A224-9FBFEB4772CC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4A989720-29B4-47D6-85AC-D4C0A398BC5D}" type="sibTrans" cxnId="{96E75257-3281-495F-8D73-B09ED3AD2F6B}">
      <dgm:prSet/>
      <dgm:spPr/>
      <dgm:t>
        <a:bodyPr/>
        <a:lstStyle/>
        <a:p>
          <a:endParaRPr lang="en-US"/>
        </a:p>
      </dgm:t>
    </dgm:pt>
    <dgm:pt modelId="{23954972-F5DF-404E-8686-52E05967DE03}" type="parTrans" cxnId="{96E75257-3281-495F-8D73-B09ED3AD2F6B}">
      <dgm:prSet/>
      <dgm:spPr/>
      <dgm:t>
        <a:bodyPr/>
        <a:lstStyle/>
        <a:p>
          <a:endParaRPr lang="en-US"/>
        </a:p>
      </dgm:t>
    </dgm:pt>
    <dgm:pt modelId="{AA07AAF0-1458-4C67-9AC1-A61622E44E51}">
      <dgm:prSet phldrT="[Text]"/>
      <dgm:spPr/>
      <dgm:t>
        <a:bodyPr/>
        <a:lstStyle/>
        <a:p>
          <a:r>
            <a:rPr lang="en-US" dirty="0"/>
            <a:t>Campaigns Timeline</a:t>
          </a:r>
        </a:p>
      </dgm:t>
    </dgm:pt>
    <dgm:pt modelId="{6866E277-0DA8-4F90-ACB2-DA15B1CC8315}" type="sibTrans" cxnId="{BA96E4C5-C63B-4962-9060-2816C37AB102}">
      <dgm:prSet/>
      <dgm:spPr/>
      <dgm:t>
        <a:bodyPr/>
        <a:lstStyle/>
        <a:p>
          <a:endParaRPr lang="en-US"/>
        </a:p>
      </dgm:t>
    </dgm:pt>
    <dgm:pt modelId="{B4315AB6-783C-482F-8862-CEAD600FCFEB}" type="parTrans" cxnId="{BA96E4C5-C63B-4962-9060-2816C37AB102}">
      <dgm:prSet/>
      <dgm:spPr/>
      <dgm:t>
        <a:bodyPr/>
        <a:lstStyle/>
        <a:p>
          <a:endParaRPr lang="en-US"/>
        </a:p>
      </dgm:t>
    </dgm:pt>
    <dgm:pt modelId="{3F3B2122-7496-4AA8-A551-DC3A05209906}">
      <dgm:prSet phldrT="[Text]"/>
      <dgm:spPr/>
      <dgm:t>
        <a:bodyPr/>
        <a:lstStyle/>
        <a:p>
          <a:r>
            <a:rPr lang="en-US" dirty="0"/>
            <a:t>Metrics</a:t>
          </a:r>
        </a:p>
      </dgm:t>
    </dgm:pt>
    <dgm:pt modelId="{99E33606-DD42-47D5-B340-5F93B20CBC18}" type="sibTrans" cxnId="{DF8054DE-A3A3-42CB-9827-F6D724D2F06F}">
      <dgm:prSet/>
      <dgm:spPr/>
      <dgm:t>
        <a:bodyPr/>
        <a:lstStyle/>
        <a:p>
          <a:endParaRPr lang="en-US"/>
        </a:p>
      </dgm:t>
    </dgm:pt>
    <dgm:pt modelId="{2E348C73-4A27-40A2-95EA-C9F13818EEA0}" type="parTrans" cxnId="{DF8054DE-A3A3-42CB-9827-F6D724D2F06F}">
      <dgm:prSet/>
      <dgm:spPr/>
      <dgm:t>
        <a:bodyPr/>
        <a:lstStyle/>
        <a:p>
          <a:endParaRPr lang="en-US"/>
        </a:p>
      </dgm:t>
    </dgm:pt>
    <dgm:pt modelId="{57618F88-0B96-41EA-A889-E8B78FC727AE}">
      <dgm:prSet phldrT="[Text]"/>
      <dgm:spPr/>
      <dgm:t>
        <a:bodyPr/>
        <a:lstStyle/>
        <a:p>
          <a:r>
            <a:rPr lang="en-US" dirty="0"/>
            <a:t>3.</a:t>
          </a:r>
        </a:p>
      </dgm:t>
    </dgm:pt>
    <dgm:pt modelId="{EA8D6A70-8BFE-4CF4-8614-B08AAE6A47A2}" type="sibTrans" cxnId="{54EDABCC-50AE-43D6-85A2-D721D2BEDD87}">
      <dgm:prSet/>
      <dgm:spPr/>
      <dgm:t>
        <a:bodyPr/>
        <a:lstStyle/>
        <a:p>
          <a:endParaRPr lang="en-US"/>
        </a:p>
      </dgm:t>
    </dgm:pt>
    <dgm:pt modelId="{5CA62BB8-2052-4B32-9E03-3CE73CD7509E}" type="parTrans" cxnId="{54EDABCC-50AE-43D6-85A2-D721D2BEDD87}">
      <dgm:prSet/>
      <dgm:spPr/>
      <dgm:t>
        <a:bodyPr/>
        <a:lstStyle/>
        <a:p>
          <a:endParaRPr lang="en-US"/>
        </a:p>
      </dgm:t>
    </dgm:pt>
    <dgm:pt modelId="{D02E10F3-DC35-4FA5-948A-958B7D0291AF}">
      <dgm:prSet phldrT="[Text]"/>
      <dgm:spPr/>
      <dgm:t>
        <a:bodyPr/>
        <a:lstStyle/>
        <a:p>
          <a:r>
            <a:rPr lang="en-US" dirty="0"/>
            <a:t>Overall Analysis</a:t>
          </a:r>
        </a:p>
      </dgm:t>
    </dgm:pt>
    <dgm:pt modelId="{F4BD281B-A1F9-4154-92E4-F2090972D312}" type="sibTrans" cxnId="{7645D1F4-8238-4C26-9DC6-2CF039C4E54B}">
      <dgm:prSet/>
      <dgm:spPr/>
      <dgm:t>
        <a:bodyPr/>
        <a:lstStyle/>
        <a:p>
          <a:endParaRPr lang="en-US"/>
        </a:p>
      </dgm:t>
    </dgm:pt>
    <dgm:pt modelId="{93B93E5C-5B02-45F5-994C-C3260409AD51}" type="parTrans" cxnId="{7645D1F4-8238-4C26-9DC6-2CF039C4E54B}">
      <dgm:prSet/>
      <dgm:spPr/>
      <dgm:t>
        <a:bodyPr/>
        <a:lstStyle/>
        <a:p>
          <a:endParaRPr lang="en-US"/>
        </a:p>
      </dgm:t>
    </dgm:pt>
    <dgm:pt modelId="{F5B41DB6-4DA1-4F47-963A-49461771B9DF}">
      <dgm:prSet phldrT="[Text]"/>
      <dgm:spPr/>
      <dgm:t>
        <a:bodyPr/>
        <a:lstStyle/>
        <a:p>
          <a:r>
            <a:rPr lang="en-US" dirty="0"/>
            <a:t>4.</a:t>
          </a:r>
        </a:p>
      </dgm:t>
    </dgm:pt>
    <dgm:pt modelId="{A7411D6E-676B-44D7-849F-FADC28F4F40D}" type="sibTrans" cxnId="{31E629AB-D117-4CCD-9516-AE65BB403126}">
      <dgm:prSet/>
      <dgm:spPr/>
      <dgm:t>
        <a:bodyPr/>
        <a:lstStyle/>
        <a:p>
          <a:endParaRPr lang="en-US"/>
        </a:p>
      </dgm:t>
    </dgm:pt>
    <dgm:pt modelId="{F926203F-F02E-43E0-A48C-379DE8E4F75B}" type="parTrans" cxnId="{31E629AB-D117-4CCD-9516-AE65BB403126}">
      <dgm:prSet/>
      <dgm:spPr/>
      <dgm:t>
        <a:bodyPr/>
        <a:lstStyle/>
        <a:p>
          <a:endParaRPr lang="en-US"/>
        </a:p>
      </dgm:t>
    </dgm:pt>
    <dgm:pt modelId="{24A8189C-2EAB-4565-B25B-F2348E9A901D}">
      <dgm:prSet phldrT="[Text]"/>
      <dgm:spPr/>
      <dgm:t>
        <a:bodyPr/>
        <a:lstStyle/>
        <a:p>
          <a:r>
            <a:rPr lang="en-US" dirty="0"/>
            <a:t>Deep dive – cut by dimensions</a:t>
          </a:r>
        </a:p>
      </dgm:t>
    </dgm:pt>
    <dgm:pt modelId="{048E4BB0-319F-4C5A-82BD-30DE6E26892B}" type="sibTrans" cxnId="{374062C9-BE6A-450A-9EB1-C5D03A2C627C}">
      <dgm:prSet/>
      <dgm:spPr/>
      <dgm:t>
        <a:bodyPr/>
        <a:lstStyle/>
        <a:p>
          <a:endParaRPr lang="en-US"/>
        </a:p>
      </dgm:t>
    </dgm:pt>
    <dgm:pt modelId="{33D9CF4E-43D4-4261-8957-2615B5555AC3}" type="parTrans" cxnId="{374062C9-BE6A-450A-9EB1-C5D03A2C627C}">
      <dgm:prSet/>
      <dgm:spPr/>
      <dgm:t>
        <a:bodyPr/>
        <a:lstStyle/>
        <a:p>
          <a:endParaRPr lang="en-US"/>
        </a:p>
      </dgm:t>
    </dgm:pt>
    <dgm:pt modelId="{DC9FEA39-8810-48F6-8838-3F14B5156F4F}">
      <dgm:prSet phldrT="[Text]"/>
      <dgm:spPr/>
      <dgm:t>
        <a:bodyPr/>
        <a:lstStyle/>
        <a:p>
          <a:r>
            <a:rPr lang="en-US" dirty="0"/>
            <a:t>5.</a:t>
          </a:r>
        </a:p>
      </dgm:t>
    </dgm:pt>
    <dgm:pt modelId="{41F745C7-E135-4EE8-87F1-CD82CE74EE47}" type="parTrans" cxnId="{E38D92E4-5937-435F-B787-BA14898A5167}">
      <dgm:prSet/>
      <dgm:spPr/>
      <dgm:t>
        <a:bodyPr/>
        <a:lstStyle/>
        <a:p>
          <a:endParaRPr lang="en-US"/>
        </a:p>
      </dgm:t>
    </dgm:pt>
    <dgm:pt modelId="{F67184B4-1148-459E-9458-FC47B54E8345}" type="sibTrans" cxnId="{E38D92E4-5937-435F-B787-BA14898A5167}">
      <dgm:prSet/>
      <dgm:spPr/>
      <dgm:t>
        <a:bodyPr/>
        <a:lstStyle/>
        <a:p>
          <a:endParaRPr lang="en-US"/>
        </a:p>
      </dgm:t>
    </dgm:pt>
    <dgm:pt modelId="{899E4FFC-1120-45B0-898F-D484ADEE1E07}">
      <dgm:prSet phldrT="[Text]"/>
      <dgm:spPr/>
      <dgm:t>
        <a:bodyPr/>
        <a:lstStyle/>
        <a:p>
          <a:r>
            <a:rPr lang="en-US"/>
            <a:t>Conclusion</a:t>
          </a:r>
          <a:endParaRPr lang="en-US" dirty="0"/>
        </a:p>
      </dgm:t>
    </dgm:pt>
    <dgm:pt modelId="{CCE8BF8B-23FD-49FC-9A3A-46F246565141}" type="parTrans" cxnId="{E14D80DD-82FB-4DB1-9B6E-5E7CEA0A0793}">
      <dgm:prSet/>
      <dgm:spPr/>
      <dgm:t>
        <a:bodyPr/>
        <a:lstStyle/>
        <a:p>
          <a:endParaRPr lang="en-US"/>
        </a:p>
      </dgm:t>
    </dgm:pt>
    <dgm:pt modelId="{21CBA223-679F-47C3-B979-D2E1B807EDD8}" type="sibTrans" cxnId="{E14D80DD-82FB-4DB1-9B6E-5E7CEA0A0793}">
      <dgm:prSet/>
      <dgm:spPr/>
      <dgm:t>
        <a:bodyPr/>
        <a:lstStyle/>
        <a:p>
          <a:endParaRPr lang="en-US"/>
        </a:p>
      </dgm:t>
    </dgm:pt>
    <dgm:pt modelId="{C93DD985-38A7-485A-B24D-B6631A5AE555}" type="pres">
      <dgm:prSet presAssocID="{451B4EBA-2322-4B76-B551-E4529E288CD8}" presName="linearFlow" presStyleCnt="0">
        <dgm:presLayoutVars>
          <dgm:dir/>
          <dgm:animLvl val="lvl"/>
          <dgm:resizeHandles val="exact"/>
        </dgm:presLayoutVars>
      </dgm:prSet>
      <dgm:spPr/>
    </dgm:pt>
    <dgm:pt modelId="{062259D4-D1F1-4BB9-8073-4A2C367763FA}" type="pres">
      <dgm:prSet presAssocID="{5F6E30A3-3BD3-43E3-A2E7-3149EC8F8D60}" presName="composite" presStyleCnt="0"/>
      <dgm:spPr/>
    </dgm:pt>
    <dgm:pt modelId="{C7CC0664-2045-4BD9-A837-AD0260C69940}" type="pres">
      <dgm:prSet presAssocID="{5F6E30A3-3BD3-43E3-A2E7-3149EC8F8D6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5316EFD-D1D1-44EF-AA01-3C1CDDEA6BE9}" type="pres">
      <dgm:prSet presAssocID="{5F6E30A3-3BD3-43E3-A2E7-3149EC8F8D60}" presName="descendantText" presStyleLbl="alignAcc1" presStyleIdx="0" presStyleCnt="5">
        <dgm:presLayoutVars>
          <dgm:bulletEnabled val="1"/>
        </dgm:presLayoutVars>
      </dgm:prSet>
      <dgm:spPr/>
    </dgm:pt>
    <dgm:pt modelId="{EF2AE805-D3E2-430D-A027-F5F4414B00A9}" type="pres">
      <dgm:prSet presAssocID="{E2650C68-7144-4D6D-BFA6-DB57D41F9968}" presName="sp" presStyleCnt="0"/>
      <dgm:spPr/>
    </dgm:pt>
    <dgm:pt modelId="{32891261-0A5E-44F8-9A1F-57CFB3C9B96A}" type="pres">
      <dgm:prSet presAssocID="{28065A00-0D86-4420-A224-9FBFEB4772CC}" presName="composite" presStyleCnt="0"/>
      <dgm:spPr/>
    </dgm:pt>
    <dgm:pt modelId="{C2D6981E-F4D8-48D7-9C8D-452229EB2953}" type="pres">
      <dgm:prSet presAssocID="{28065A00-0D86-4420-A224-9FBFEB4772C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C33F3D1-80A7-43DB-A86F-534B2600F99B}" type="pres">
      <dgm:prSet presAssocID="{28065A00-0D86-4420-A224-9FBFEB4772CC}" presName="descendantText" presStyleLbl="alignAcc1" presStyleIdx="1" presStyleCnt="5">
        <dgm:presLayoutVars>
          <dgm:bulletEnabled val="1"/>
        </dgm:presLayoutVars>
      </dgm:prSet>
      <dgm:spPr/>
    </dgm:pt>
    <dgm:pt modelId="{C878F13B-5797-4735-B25C-9DD94350AA26}" type="pres">
      <dgm:prSet presAssocID="{4A989720-29B4-47D6-85AC-D4C0A398BC5D}" presName="sp" presStyleCnt="0"/>
      <dgm:spPr/>
    </dgm:pt>
    <dgm:pt modelId="{2C74D6D1-F5BA-40C6-AD12-295973CFA267}" type="pres">
      <dgm:prSet presAssocID="{57618F88-0B96-41EA-A889-E8B78FC727AE}" presName="composite" presStyleCnt="0"/>
      <dgm:spPr/>
    </dgm:pt>
    <dgm:pt modelId="{853FB31D-3E47-4DEE-BC40-6AC8C3CEC992}" type="pres">
      <dgm:prSet presAssocID="{57618F88-0B96-41EA-A889-E8B78FC727A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5B645D8D-C837-4E5B-AB5C-888157BD9AD7}" type="pres">
      <dgm:prSet presAssocID="{57618F88-0B96-41EA-A889-E8B78FC727AE}" presName="descendantText" presStyleLbl="alignAcc1" presStyleIdx="2" presStyleCnt="5">
        <dgm:presLayoutVars>
          <dgm:bulletEnabled val="1"/>
        </dgm:presLayoutVars>
      </dgm:prSet>
      <dgm:spPr/>
    </dgm:pt>
    <dgm:pt modelId="{378A28D9-A495-497A-B506-F8C56EB048CA}" type="pres">
      <dgm:prSet presAssocID="{EA8D6A70-8BFE-4CF4-8614-B08AAE6A47A2}" presName="sp" presStyleCnt="0"/>
      <dgm:spPr/>
    </dgm:pt>
    <dgm:pt modelId="{57DD86CA-2B7A-41AA-A418-41BCC41EF6BA}" type="pres">
      <dgm:prSet presAssocID="{F5B41DB6-4DA1-4F47-963A-49461771B9DF}" presName="composite" presStyleCnt="0"/>
      <dgm:spPr/>
    </dgm:pt>
    <dgm:pt modelId="{4BFA1256-58F3-404F-8F19-6BBE1E60045D}" type="pres">
      <dgm:prSet presAssocID="{F5B41DB6-4DA1-4F47-963A-49461771B9D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BED14CD-39C6-4117-864B-A11DAE931162}" type="pres">
      <dgm:prSet presAssocID="{F5B41DB6-4DA1-4F47-963A-49461771B9DF}" presName="descendantText" presStyleLbl="alignAcc1" presStyleIdx="3" presStyleCnt="5">
        <dgm:presLayoutVars>
          <dgm:bulletEnabled val="1"/>
        </dgm:presLayoutVars>
      </dgm:prSet>
      <dgm:spPr/>
    </dgm:pt>
    <dgm:pt modelId="{F2D30870-1CE6-4AB3-A860-E20225E7CE84}" type="pres">
      <dgm:prSet presAssocID="{A7411D6E-676B-44D7-849F-FADC28F4F40D}" presName="sp" presStyleCnt="0"/>
      <dgm:spPr/>
    </dgm:pt>
    <dgm:pt modelId="{D9E38854-3051-4435-9786-5884B75BA3D5}" type="pres">
      <dgm:prSet presAssocID="{DC9FEA39-8810-48F6-8838-3F14B5156F4F}" presName="composite" presStyleCnt="0"/>
      <dgm:spPr/>
    </dgm:pt>
    <dgm:pt modelId="{6A1E8866-4753-4B07-ABF3-EA0E2C0181E1}" type="pres">
      <dgm:prSet presAssocID="{DC9FEA39-8810-48F6-8838-3F14B5156F4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CA96477-0227-4180-A00F-007FD2280EBB}" type="pres">
      <dgm:prSet presAssocID="{DC9FEA39-8810-48F6-8838-3F14B5156F4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FB5FC1C-BC61-44C3-907A-C2F5E2709DE8}" type="presOf" srcId="{3C369310-B7D8-47B0-9320-1D0B9B7FC445}" destId="{15316EFD-D1D1-44EF-AA01-3C1CDDEA6BE9}" srcOrd="0" destOrd="0" presId="urn:microsoft.com/office/officeart/2005/8/layout/chevron2"/>
    <dgm:cxn modelId="{77CBFB32-AFE5-46FE-BE51-34B6367CE333}" type="presOf" srcId="{DC9FEA39-8810-48F6-8838-3F14B5156F4F}" destId="{6A1E8866-4753-4B07-ABF3-EA0E2C0181E1}" srcOrd="0" destOrd="0" presId="urn:microsoft.com/office/officeart/2005/8/layout/chevron2"/>
    <dgm:cxn modelId="{C4AECB5F-98D4-4617-A17B-45B2D5040FBA}" type="presOf" srcId="{AA07AAF0-1458-4C67-9AC1-A61622E44E51}" destId="{4C33F3D1-80A7-43DB-A86F-534B2600F99B}" srcOrd="0" destOrd="0" presId="urn:microsoft.com/office/officeart/2005/8/layout/chevron2"/>
    <dgm:cxn modelId="{F3ADB364-8CC5-4C65-8602-220F22984C9F}" type="presOf" srcId="{28065A00-0D86-4420-A224-9FBFEB4772CC}" destId="{C2D6981E-F4D8-48D7-9C8D-452229EB2953}" srcOrd="0" destOrd="0" presId="urn:microsoft.com/office/officeart/2005/8/layout/chevron2"/>
    <dgm:cxn modelId="{FD6D726C-2923-45DC-83F7-177B001F18FB}" type="presOf" srcId="{5F6E30A3-3BD3-43E3-A2E7-3149EC8F8D60}" destId="{C7CC0664-2045-4BD9-A837-AD0260C69940}" srcOrd="0" destOrd="0" presId="urn:microsoft.com/office/officeart/2005/8/layout/chevron2"/>
    <dgm:cxn modelId="{96E75257-3281-495F-8D73-B09ED3AD2F6B}" srcId="{451B4EBA-2322-4B76-B551-E4529E288CD8}" destId="{28065A00-0D86-4420-A224-9FBFEB4772CC}" srcOrd="1" destOrd="0" parTransId="{23954972-F5DF-404E-8686-52E05967DE03}" sibTransId="{4A989720-29B4-47D6-85AC-D4C0A398BC5D}"/>
    <dgm:cxn modelId="{379E5679-845B-4EB7-9E8A-5B7EC0B73421}" type="presOf" srcId="{D02E10F3-DC35-4FA5-948A-958B7D0291AF}" destId="{5B645D8D-C837-4E5B-AB5C-888157BD9AD7}" srcOrd="0" destOrd="0" presId="urn:microsoft.com/office/officeart/2005/8/layout/chevron2"/>
    <dgm:cxn modelId="{18EB5EA0-3640-4D08-A3CC-27DFB1FA25C4}" srcId="{5F6E30A3-3BD3-43E3-A2E7-3149EC8F8D60}" destId="{3C369310-B7D8-47B0-9320-1D0B9B7FC445}" srcOrd="0" destOrd="0" parTransId="{C3EE7031-AA52-44F8-90D6-2E363E45E3C2}" sibTransId="{0E9B5A3F-F068-4B64-979B-11773A9453B9}"/>
    <dgm:cxn modelId="{D34748A8-F22A-44F5-8019-274C89080216}" type="presOf" srcId="{899E4FFC-1120-45B0-898F-D484ADEE1E07}" destId="{2CA96477-0227-4180-A00F-007FD2280EBB}" srcOrd="0" destOrd="0" presId="urn:microsoft.com/office/officeart/2005/8/layout/chevron2"/>
    <dgm:cxn modelId="{31E629AB-D117-4CCD-9516-AE65BB403126}" srcId="{451B4EBA-2322-4B76-B551-E4529E288CD8}" destId="{F5B41DB6-4DA1-4F47-963A-49461771B9DF}" srcOrd="3" destOrd="0" parTransId="{F926203F-F02E-43E0-A48C-379DE8E4F75B}" sibTransId="{A7411D6E-676B-44D7-849F-FADC28F4F40D}"/>
    <dgm:cxn modelId="{3F3F28AF-7453-4717-8024-0C94DF359A00}" type="presOf" srcId="{451B4EBA-2322-4B76-B551-E4529E288CD8}" destId="{C93DD985-38A7-485A-B24D-B6631A5AE555}" srcOrd="0" destOrd="0" presId="urn:microsoft.com/office/officeart/2005/8/layout/chevron2"/>
    <dgm:cxn modelId="{1CD3ACBD-7DD7-4831-8063-20878932BD57}" type="presOf" srcId="{F5B41DB6-4DA1-4F47-963A-49461771B9DF}" destId="{4BFA1256-58F3-404F-8F19-6BBE1E60045D}" srcOrd="0" destOrd="0" presId="urn:microsoft.com/office/officeart/2005/8/layout/chevron2"/>
    <dgm:cxn modelId="{BA96E4C5-C63B-4962-9060-2816C37AB102}" srcId="{28065A00-0D86-4420-A224-9FBFEB4772CC}" destId="{AA07AAF0-1458-4C67-9AC1-A61622E44E51}" srcOrd="0" destOrd="0" parTransId="{B4315AB6-783C-482F-8862-CEAD600FCFEB}" sibTransId="{6866E277-0DA8-4F90-ACB2-DA15B1CC8315}"/>
    <dgm:cxn modelId="{70619EC7-2DB9-447B-8F4A-045A431384A1}" type="presOf" srcId="{24A8189C-2EAB-4565-B25B-F2348E9A901D}" destId="{DBED14CD-39C6-4117-864B-A11DAE931162}" srcOrd="0" destOrd="0" presId="urn:microsoft.com/office/officeart/2005/8/layout/chevron2"/>
    <dgm:cxn modelId="{374062C9-BE6A-450A-9EB1-C5D03A2C627C}" srcId="{F5B41DB6-4DA1-4F47-963A-49461771B9DF}" destId="{24A8189C-2EAB-4565-B25B-F2348E9A901D}" srcOrd="0" destOrd="0" parTransId="{33D9CF4E-43D4-4261-8957-2615B5555AC3}" sibTransId="{048E4BB0-319F-4C5A-82BD-30DE6E26892B}"/>
    <dgm:cxn modelId="{54EDABCC-50AE-43D6-85A2-D721D2BEDD87}" srcId="{451B4EBA-2322-4B76-B551-E4529E288CD8}" destId="{57618F88-0B96-41EA-A889-E8B78FC727AE}" srcOrd="2" destOrd="0" parTransId="{5CA62BB8-2052-4B32-9E03-3CE73CD7509E}" sibTransId="{EA8D6A70-8BFE-4CF4-8614-B08AAE6A47A2}"/>
    <dgm:cxn modelId="{DE8475CF-D781-43A7-9A48-4227746B7AD7}" type="presOf" srcId="{57618F88-0B96-41EA-A889-E8B78FC727AE}" destId="{853FB31D-3E47-4DEE-BC40-6AC8C3CEC992}" srcOrd="0" destOrd="0" presId="urn:microsoft.com/office/officeart/2005/8/layout/chevron2"/>
    <dgm:cxn modelId="{E14D80DD-82FB-4DB1-9B6E-5E7CEA0A0793}" srcId="{DC9FEA39-8810-48F6-8838-3F14B5156F4F}" destId="{899E4FFC-1120-45B0-898F-D484ADEE1E07}" srcOrd="0" destOrd="0" parTransId="{CCE8BF8B-23FD-49FC-9A3A-46F246565141}" sibTransId="{21CBA223-679F-47C3-B979-D2E1B807EDD8}"/>
    <dgm:cxn modelId="{DF8054DE-A3A3-42CB-9827-F6D724D2F06F}" srcId="{28065A00-0D86-4420-A224-9FBFEB4772CC}" destId="{3F3B2122-7496-4AA8-A551-DC3A05209906}" srcOrd="1" destOrd="0" parTransId="{2E348C73-4A27-40A2-95EA-C9F13818EEA0}" sibTransId="{99E33606-DD42-47D5-B340-5F93B20CBC18}"/>
    <dgm:cxn modelId="{207EB6DE-131D-469E-B61A-639424D8A511}" type="presOf" srcId="{3F3B2122-7496-4AA8-A551-DC3A05209906}" destId="{4C33F3D1-80A7-43DB-A86F-534B2600F99B}" srcOrd="0" destOrd="1" presId="urn:microsoft.com/office/officeart/2005/8/layout/chevron2"/>
    <dgm:cxn modelId="{E38D92E4-5937-435F-B787-BA14898A5167}" srcId="{451B4EBA-2322-4B76-B551-E4529E288CD8}" destId="{DC9FEA39-8810-48F6-8838-3F14B5156F4F}" srcOrd="4" destOrd="0" parTransId="{41F745C7-E135-4EE8-87F1-CD82CE74EE47}" sibTransId="{F67184B4-1148-459E-9458-FC47B54E8345}"/>
    <dgm:cxn modelId="{7645D1F4-8238-4C26-9DC6-2CF039C4E54B}" srcId="{57618F88-0B96-41EA-A889-E8B78FC727AE}" destId="{D02E10F3-DC35-4FA5-948A-958B7D0291AF}" srcOrd="0" destOrd="0" parTransId="{93B93E5C-5B02-45F5-994C-C3260409AD51}" sibTransId="{F4BD281B-A1F9-4154-92E4-F2090972D312}"/>
    <dgm:cxn modelId="{67C1AFFC-91DB-4FBD-8644-50CB5619E479}" srcId="{451B4EBA-2322-4B76-B551-E4529E288CD8}" destId="{5F6E30A3-3BD3-43E3-A2E7-3149EC8F8D60}" srcOrd="0" destOrd="0" parTransId="{3EDA5DAE-FCDE-406A-B20C-CC0175F93E2D}" sibTransId="{E2650C68-7144-4D6D-BFA6-DB57D41F9968}"/>
    <dgm:cxn modelId="{A86A06F5-0D2D-4BF0-AFA8-B5967CFC00CC}" type="presParOf" srcId="{C93DD985-38A7-485A-B24D-B6631A5AE555}" destId="{062259D4-D1F1-4BB9-8073-4A2C367763FA}" srcOrd="0" destOrd="0" presId="urn:microsoft.com/office/officeart/2005/8/layout/chevron2"/>
    <dgm:cxn modelId="{7107056A-EAE6-424C-BFD0-3F86E8A39D6A}" type="presParOf" srcId="{062259D4-D1F1-4BB9-8073-4A2C367763FA}" destId="{C7CC0664-2045-4BD9-A837-AD0260C69940}" srcOrd="0" destOrd="0" presId="urn:microsoft.com/office/officeart/2005/8/layout/chevron2"/>
    <dgm:cxn modelId="{E2B6500A-F296-4C11-90A9-605F5C7E43DD}" type="presParOf" srcId="{062259D4-D1F1-4BB9-8073-4A2C367763FA}" destId="{15316EFD-D1D1-44EF-AA01-3C1CDDEA6BE9}" srcOrd="1" destOrd="0" presId="urn:microsoft.com/office/officeart/2005/8/layout/chevron2"/>
    <dgm:cxn modelId="{443F8598-120D-45B0-B7D6-3C91AAD902C3}" type="presParOf" srcId="{C93DD985-38A7-485A-B24D-B6631A5AE555}" destId="{EF2AE805-D3E2-430D-A027-F5F4414B00A9}" srcOrd="1" destOrd="0" presId="urn:microsoft.com/office/officeart/2005/8/layout/chevron2"/>
    <dgm:cxn modelId="{1ADD1764-2687-42F6-897C-B2E29A830766}" type="presParOf" srcId="{C93DD985-38A7-485A-B24D-B6631A5AE555}" destId="{32891261-0A5E-44F8-9A1F-57CFB3C9B96A}" srcOrd="2" destOrd="0" presId="urn:microsoft.com/office/officeart/2005/8/layout/chevron2"/>
    <dgm:cxn modelId="{45573CB3-FF2E-4526-AB05-BFAB26B95C7C}" type="presParOf" srcId="{32891261-0A5E-44F8-9A1F-57CFB3C9B96A}" destId="{C2D6981E-F4D8-48D7-9C8D-452229EB2953}" srcOrd="0" destOrd="0" presId="urn:microsoft.com/office/officeart/2005/8/layout/chevron2"/>
    <dgm:cxn modelId="{D1180E2F-629B-4EAD-8B12-68076A8F8109}" type="presParOf" srcId="{32891261-0A5E-44F8-9A1F-57CFB3C9B96A}" destId="{4C33F3D1-80A7-43DB-A86F-534B2600F99B}" srcOrd="1" destOrd="0" presId="urn:microsoft.com/office/officeart/2005/8/layout/chevron2"/>
    <dgm:cxn modelId="{99606E8D-5E20-4862-9E83-956A73C39899}" type="presParOf" srcId="{C93DD985-38A7-485A-B24D-B6631A5AE555}" destId="{C878F13B-5797-4735-B25C-9DD94350AA26}" srcOrd="3" destOrd="0" presId="urn:microsoft.com/office/officeart/2005/8/layout/chevron2"/>
    <dgm:cxn modelId="{749A9570-211F-4A80-8223-557A482809F0}" type="presParOf" srcId="{C93DD985-38A7-485A-B24D-B6631A5AE555}" destId="{2C74D6D1-F5BA-40C6-AD12-295973CFA267}" srcOrd="4" destOrd="0" presId="urn:microsoft.com/office/officeart/2005/8/layout/chevron2"/>
    <dgm:cxn modelId="{FA0273EB-A4F1-483F-8DD3-EC958A3FA553}" type="presParOf" srcId="{2C74D6D1-F5BA-40C6-AD12-295973CFA267}" destId="{853FB31D-3E47-4DEE-BC40-6AC8C3CEC992}" srcOrd="0" destOrd="0" presId="urn:microsoft.com/office/officeart/2005/8/layout/chevron2"/>
    <dgm:cxn modelId="{2E0EB01D-9C19-45BD-A10F-FC5054ACB809}" type="presParOf" srcId="{2C74D6D1-F5BA-40C6-AD12-295973CFA267}" destId="{5B645D8D-C837-4E5B-AB5C-888157BD9AD7}" srcOrd="1" destOrd="0" presId="urn:microsoft.com/office/officeart/2005/8/layout/chevron2"/>
    <dgm:cxn modelId="{87BB1427-8CAC-478A-A1B2-F4865946D629}" type="presParOf" srcId="{C93DD985-38A7-485A-B24D-B6631A5AE555}" destId="{378A28D9-A495-497A-B506-F8C56EB048CA}" srcOrd="5" destOrd="0" presId="urn:microsoft.com/office/officeart/2005/8/layout/chevron2"/>
    <dgm:cxn modelId="{8EB496D8-96FF-4FA7-9C65-0DBFD1F9DB8C}" type="presParOf" srcId="{C93DD985-38A7-485A-B24D-B6631A5AE555}" destId="{57DD86CA-2B7A-41AA-A418-41BCC41EF6BA}" srcOrd="6" destOrd="0" presId="urn:microsoft.com/office/officeart/2005/8/layout/chevron2"/>
    <dgm:cxn modelId="{D0A79BB2-6514-41B1-84C7-D363D2C5F311}" type="presParOf" srcId="{57DD86CA-2B7A-41AA-A418-41BCC41EF6BA}" destId="{4BFA1256-58F3-404F-8F19-6BBE1E60045D}" srcOrd="0" destOrd="0" presId="urn:microsoft.com/office/officeart/2005/8/layout/chevron2"/>
    <dgm:cxn modelId="{94F682D8-F773-4242-8539-C1F2DEE140A2}" type="presParOf" srcId="{57DD86CA-2B7A-41AA-A418-41BCC41EF6BA}" destId="{DBED14CD-39C6-4117-864B-A11DAE931162}" srcOrd="1" destOrd="0" presId="urn:microsoft.com/office/officeart/2005/8/layout/chevron2"/>
    <dgm:cxn modelId="{96B6D6EE-6A4F-48FC-B2CB-FF5F90BC5EFB}" type="presParOf" srcId="{C93DD985-38A7-485A-B24D-B6631A5AE555}" destId="{F2D30870-1CE6-4AB3-A860-E20225E7CE84}" srcOrd="7" destOrd="0" presId="urn:microsoft.com/office/officeart/2005/8/layout/chevron2"/>
    <dgm:cxn modelId="{B05B68DF-C3BA-4228-AE8C-C02823E9BB6A}" type="presParOf" srcId="{C93DD985-38A7-485A-B24D-B6631A5AE555}" destId="{D9E38854-3051-4435-9786-5884B75BA3D5}" srcOrd="8" destOrd="0" presId="urn:microsoft.com/office/officeart/2005/8/layout/chevron2"/>
    <dgm:cxn modelId="{233849F3-F991-4B01-ACF7-08FE0A115B2C}" type="presParOf" srcId="{D9E38854-3051-4435-9786-5884B75BA3D5}" destId="{6A1E8866-4753-4B07-ABF3-EA0E2C0181E1}" srcOrd="0" destOrd="0" presId="urn:microsoft.com/office/officeart/2005/8/layout/chevron2"/>
    <dgm:cxn modelId="{26D2239B-FDF6-44F5-9F73-22FC2787E5BB}" type="presParOf" srcId="{D9E38854-3051-4435-9786-5884B75BA3D5}" destId="{2CA96477-0227-4180-A00F-007FD2280E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4DDC5-F667-4674-A3A6-5110FAEC5DC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D6F801-B92A-40BE-8992-946181E78DBE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Product Page</a:t>
          </a:r>
        </a:p>
      </dgm:t>
    </dgm:pt>
    <dgm:pt modelId="{D8F7C524-CC91-421F-9D13-F6E40497381D}" type="parTrans" cxnId="{5BF2665B-9F78-4F02-B40D-B75EF0A1E399}">
      <dgm:prSet/>
      <dgm:spPr/>
      <dgm:t>
        <a:bodyPr/>
        <a:lstStyle/>
        <a:p>
          <a:endParaRPr lang="en-US"/>
        </a:p>
      </dgm:t>
    </dgm:pt>
    <dgm:pt modelId="{78AE4A7A-C84E-4166-AE65-834466259C03}" type="sibTrans" cxnId="{5BF2665B-9F78-4F02-B40D-B75EF0A1E399}">
      <dgm:prSet/>
      <dgm:spPr/>
      <dgm:t>
        <a:bodyPr/>
        <a:lstStyle/>
        <a:p>
          <a:endParaRPr lang="en-US"/>
        </a:p>
      </dgm:t>
    </dgm:pt>
    <dgm:pt modelId="{91FB935B-7E7E-4A5B-B437-1DECABCAF98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Add to Cart</a:t>
          </a:r>
        </a:p>
      </dgm:t>
    </dgm:pt>
    <dgm:pt modelId="{3C8C7067-8BEE-4DBA-9B54-DCEC3B4AE49D}" type="parTrans" cxnId="{41296D99-471D-4DAC-BC1C-F973C73D69E9}">
      <dgm:prSet/>
      <dgm:spPr/>
      <dgm:t>
        <a:bodyPr/>
        <a:lstStyle/>
        <a:p>
          <a:endParaRPr lang="en-US"/>
        </a:p>
      </dgm:t>
    </dgm:pt>
    <dgm:pt modelId="{CCF51799-59A7-4F85-A6CC-7566C8D70044}" type="sibTrans" cxnId="{41296D99-471D-4DAC-BC1C-F973C73D69E9}">
      <dgm:prSet/>
      <dgm:spPr/>
      <dgm:t>
        <a:bodyPr/>
        <a:lstStyle/>
        <a:p>
          <a:endParaRPr lang="en-US"/>
        </a:p>
      </dgm:t>
    </dgm:pt>
    <dgm:pt modelId="{6D987647-5571-4664-A43D-71829423B65F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Checkout</a:t>
          </a:r>
        </a:p>
      </dgm:t>
    </dgm:pt>
    <dgm:pt modelId="{FC25EF49-9510-46C4-80EB-50A75E6E1F61}" type="parTrans" cxnId="{6BD1F9CF-9860-47CB-9BA2-1EB55405B434}">
      <dgm:prSet/>
      <dgm:spPr/>
      <dgm:t>
        <a:bodyPr/>
        <a:lstStyle/>
        <a:p>
          <a:endParaRPr lang="en-US"/>
        </a:p>
      </dgm:t>
    </dgm:pt>
    <dgm:pt modelId="{21770F83-947B-4317-AC89-573F4EF012E1}" type="sibTrans" cxnId="{6BD1F9CF-9860-47CB-9BA2-1EB55405B434}">
      <dgm:prSet/>
      <dgm:spPr/>
      <dgm:t>
        <a:bodyPr/>
        <a:lstStyle/>
        <a:p>
          <a:endParaRPr lang="en-US"/>
        </a:p>
      </dgm:t>
    </dgm:pt>
    <dgm:pt modelId="{B79A18B6-8783-47AB-A95F-DBE3E7F10CEE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Convert</a:t>
          </a:r>
          <a:r>
            <a:rPr lang="en-US" altLang="zh-CN" dirty="0"/>
            <a:t>ed</a:t>
          </a:r>
          <a:endParaRPr lang="en-US" dirty="0"/>
        </a:p>
      </dgm:t>
    </dgm:pt>
    <dgm:pt modelId="{BDC93C45-EC44-4401-A87F-E347941C3004}" type="parTrans" cxnId="{93733A5C-6300-42A4-9B1B-63217ABDB7B6}">
      <dgm:prSet/>
      <dgm:spPr/>
      <dgm:t>
        <a:bodyPr/>
        <a:lstStyle/>
        <a:p>
          <a:endParaRPr lang="en-US"/>
        </a:p>
      </dgm:t>
    </dgm:pt>
    <dgm:pt modelId="{5681D892-DFE1-42C6-AA3C-71E1D93B2A27}" type="sibTrans" cxnId="{93733A5C-6300-42A4-9B1B-63217ABDB7B6}">
      <dgm:prSet/>
      <dgm:spPr/>
      <dgm:t>
        <a:bodyPr/>
        <a:lstStyle/>
        <a:p>
          <a:endParaRPr lang="en-US"/>
        </a:p>
      </dgm:t>
    </dgm:pt>
    <dgm:pt modelId="{988E5B30-34A0-47C7-9B59-3C88F4BF90C5}" type="pres">
      <dgm:prSet presAssocID="{5964DDC5-F667-4674-A3A6-5110FAEC5DC6}" presName="Name0" presStyleCnt="0">
        <dgm:presLayoutVars>
          <dgm:dir/>
          <dgm:animLvl val="lvl"/>
          <dgm:resizeHandles val="exact"/>
        </dgm:presLayoutVars>
      </dgm:prSet>
      <dgm:spPr/>
    </dgm:pt>
    <dgm:pt modelId="{CDE6B0B5-BD5A-4BC2-A578-941EAF55703F}" type="pres">
      <dgm:prSet presAssocID="{04D6F801-B92A-40BE-8992-946181E78DBE}" presName="parTxOnly" presStyleLbl="node1" presStyleIdx="0" presStyleCnt="4" custLinFactNeighborX="68600">
        <dgm:presLayoutVars>
          <dgm:chMax val="0"/>
          <dgm:chPref val="0"/>
          <dgm:bulletEnabled val="1"/>
        </dgm:presLayoutVars>
      </dgm:prSet>
      <dgm:spPr/>
    </dgm:pt>
    <dgm:pt modelId="{F7BCECA7-E3B9-4829-8EC0-464172EE5E1C}" type="pres">
      <dgm:prSet presAssocID="{78AE4A7A-C84E-4166-AE65-834466259C03}" presName="parTxOnlySpace" presStyleCnt="0"/>
      <dgm:spPr/>
    </dgm:pt>
    <dgm:pt modelId="{8F47244D-8EEA-4B8B-9FF2-F8B0933D4EEE}" type="pres">
      <dgm:prSet presAssocID="{91FB935B-7E7E-4A5B-B437-1DECABCAF98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7CDF88-0B36-44AF-93CB-4E2869589BD2}" type="pres">
      <dgm:prSet presAssocID="{CCF51799-59A7-4F85-A6CC-7566C8D70044}" presName="parTxOnlySpace" presStyleCnt="0"/>
      <dgm:spPr/>
    </dgm:pt>
    <dgm:pt modelId="{7210ABBE-E8C1-4AE6-8D6C-97ED2FD13ED5}" type="pres">
      <dgm:prSet presAssocID="{6D987647-5571-4664-A43D-71829423B65F}" presName="parTxOnly" presStyleLbl="node1" presStyleIdx="2" presStyleCnt="4" custLinFactNeighborX="-68600">
        <dgm:presLayoutVars>
          <dgm:chMax val="0"/>
          <dgm:chPref val="0"/>
          <dgm:bulletEnabled val="1"/>
        </dgm:presLayoutVars>
      </dgm:prSet>
      <dgm:spPr/>
    </dgm:pt>
    <dgm:pt modelId="{DD0C2065-5942-4783-9429-6805BD3DBE5D}" type="pres">
      <dgm:prSet presAssocID="{21770F83-947B-4317-AC89-573F4EF012E1}" presName="parTxOnlySpace" presStyleCnt="0"/>
      <dgm:spPr/>
    </dgm:pt>
    <dgm:pt modelId="{936CF2DB-7829-45BA-ABB3-C656E0A7ECFB}" type="pres">
      <dgm:prSet presAssocID="{B79A18B6-8783-47AB-A95F-DBE3E7F10CEE}" presName="parTxOnly" presStyleLbl="node1" presStyleIdx="3" presStyleCnt="4" custLinFactX="-3720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5BF2665B-9F78-4F02-B40D-B75EF0A1E399}" srcId="{5964DDC5-F667-4674-A3A6-5110FAEC5DC6}" destId="{04D6F801-B92A-40BE-8992-946181E78DBE}" srcOrd="0" destOrd="0" parTransId="{D8F7C524-CC91-421F-9D13-F6E40497381D}" sibTransId="{78AE4A7A-C84E-4166-AE65-834466259C03}"/>
    <dgm:cxn modelId="{93733A5C-6300-42A4-9B1B-63217ABDB7B6}" srcId="{5964DDC5-F667-4674-A3A6-5110FAEC5DC6}" destId="{B79A18B6-8783-47AB-A95F-DBE3E7F10CEE}" srcOrd="3" destOrd="0" parTransId="{BDC93C45-EC44-4401-A87F-E347941C3004}" sibTransId="{5681D892-DFE1-42C6-AA3C-71E1D93B2A27}"/>
    <dgm:cxn modelId="{0333A160-E2C1-4984-82E9-F6E17C5BAED2}" type="presOf" srcId="{5964DDC5-F667-4674-A3A6-5110FAEC5DC6}" destId="{988E5B30-34A0-47C7-9B59-3C88F4BF90C5}" srcOrd="0" destOrd="0" presId="urn:microsoft.com/office/officeart/2005/8/layout/chevron1"/>
    <dgm:cxn modelId="{E572DA8A-0AAC-4E49-BBB9-DFF5D0B78BD6}" type="presOf" srcId="{6D987647-5571-4664-A43D-71829423B65F}" destId="{7210ABBE-E8C1-4AE6-8D6C-97ED2FD13ED5}" srcOrd="0" destOrd="0" presId="urn:microsoft.com/office/officeart/2005/8/layout/chevron1"/>
    <dgm:cxn modelId="{128DB08E-9AD8-4ADB-913A-0DA29A31AE15}" type="presOf" srcId="{04D6F801-B92A-40BE-8992-946181E78DBE}" destId="{CDE6B0B5-BD5A-4BC2-A578-941EAF55703F}" srcOrd="0" destOrd="0" presId="urn:microsoft.com/office/officeart/2005/8/layout/chevron1"/>
    <dgm:cxn modelId="{41296D99-471D-4DAC-BC1C-F973C73D69E9}" srcId="{5964DDC5-F667-4674-A3A6-5110FAEC5DC6}" destId="{91FB935B-7E7E-4A5B-B437-1DECABCAF987}" srcOrd="1" destOrd="0" parTransId="{3C8C7067-8BEE-4DBA-9B54-DCEC3B4AE49D}" sibTransId="{CCF51799-59A7-4F85-A6CC-7566C8D70044}"/>
    <dgm:cxn modelId="{FAF7F7B0-59F4-470F-A885-E1E5CA8AE196}" type="presOf" srcId="{91FB935B-7E7E-4A5B-B437-1DECABCAF987}" destId="{8F47244D-8EEA-4B8B-9FF2-F8B0933D4EEE}" srcOrd="0" destOrd="0" presId="urn:microsoft.com/office/officeart/2005/8/layout/chevron1"/>
    <dgm:cxn modelId="{6BD1F9CF-9860-47CB-9BA2-1EB55405B434}" srcId="{5964DDC5-F667-4674-A3A6-5110FAEC5DC6}" destId="{6D987647-5571-4664-A43D-71829423B65F}" srcOrd="2" destOrd="0" parTransId="{FC25EF49-9510-46C4-80EB-50A75E6E1F61}" sibTransId="{21770F83-947B-4317-AC89-573F4EF012E1}"/>
    <dgm:cxn modelId="{51879BD3-77A7-4D50-8548-4A851E546A9D}" type="presOf" srcId="{B79A18B6-8783-47AB-A95F-DBE3E7F10CEE}" destId="{936CF2DB-7829-45BA-ABB3-C656E0A7ECFB}" srcOrd="0" destOrd="0" presId="urn:microsoft.com/office/officeart/2005/8/layout/chevron1"/>
    <dgm:cxn modelId="{0E714ABB-1B85-44CC-B75D-C15CB38F8A8E}" type="presParOf" srcId="{988E5B30-34A0-47C7-9B59-3C88F4BF90C5}" destId="{CDE6B0B5-BD5A-4BC2-A578-941EAF55703F}" srcOrd="0" destOrd="0" presId="urn:microsoft.com/office/officeart/2005/8/layout/chevron1"/>
    <dgm:cxn modelId="{3750A897-4844-4B10-ADA4-73A43F046344}" type="presParOf" srcId="{988E5B30-34A0-47C7-9B59-3C88F4BF90C5}" destId="{F7BCECA7-E3B9-4829-8EC0-464172EE5E1C}" srcOrd="1" destOrd="0" presId="urn:microsoft.com/office/officeart/2005/8/layout/chevron1"/>
    <dgm:cxn modelId="{15EB30C3-3528-401E-B1B8-1DBCCAFE28DA}" type="presParOf" srcId="{988E5B30-34A0-47C7-9B59-3C88F4BF90C5}" destId="{8F47244D-8EEA-4B8B-9FF2-F8B0933D4EEE}" srcOrd="2" destOrd="0" presId="urn:microsoft.com/office/officeart/2005/8/layout/chevron1"/>
    <dgm:cxn modelId="{35F67544-499D-44D0-B269-B962C93A3D02}" type="presParOf" srcId="{988E5B30-34A0-47C7-9B59-3C88F4BF90C5}" destId="{E07CDF88-0B36-44AF-93CB-4E2869589BD2}" srcOrd="3" destOrd="0" presId="urn:microsoft.com/office/officeart/2005/8/layout/chevron1"/>
    <dgm:cxn modelId="{49D97CE0-9592-42C9-B64B-E26322B5F1B4}" type="presParOf" srcId="{988E5B30-34A0-47C7-9B59-3C88F4BF90C5}" destId="{7210ABBE-E8C1-4AE6-8D6C-97ED2FD13ED5}" srcOrd="4" destOrd="0" presId="urn:microsoft.com/office/officeart/2005/8/layout/chevron1"/>
    <dgm:cxn modelId="{AFCD0C2E-105D-4D12-A20B-97F685C845CF}" type="presParOf" srcId="{988E5B30-34A0-47C7-9B59-3C88F4BF90C5}" destId="{DD0C2065-5942-4783-9429-6805BD3DBE5D}" srcOrd="5" destOrd="0" presId="urn:microsoft.com/office/officeart/2005/8/layout/chevron1"/>
    <dgm:cxn modelId="{1D944222-638C-42DC-80A3-0C00482A03B9}" type="presParOf" srcId="{988E5B30-34A0-47C7-9B59-3C88F4BF90C5}" destId="{936CF2DB-7829-45BA-ABB3-C656E0A7ECF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01112-C166-48FE-9EBD-C3C8F868C43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9D4E5-4F5D-41E3-8A15-D7160D2DDC9A}">
      <dgm:prSet custT="1"/>
      <dgm:spPr/>
      <dgm:t>
        <a:bodyPr/>
        <a:lstStyle/>
        <a:p>
          <a:r>
            <a:rPr lang="en-US" sz="3200" dirty="0"/>
            <a:t>BR</a:t>
          </a:r>
          <a:endParaRPr lang="en-US" sz="3400" dirty="0"/>
        </a:p>
      </dgm:t>
    </dgm:pt>
    <dgm:pt modelId="{6CB9A429-2CF9-409C-840D-D9DD6D4A5F6E}" type="parTrans" cxnId="{2B5B9206-CBB3-422E-B95C-4E8589E6A918}">
      <dgm:prSet/>
      <dgm:spPr/>
      <dgm:t>
        <a:bodyPr/>
        <a:lstStyle/>
        <a:p>
          <a:endParaRPr lang="en-US"/>
        </a:p>
      </dgm:t>
    </dgm:pt>
    <dgm:pt modelId="{C34A537D-79CA-4590-9F93-B285ACE3EADA}" type="sibTrans" cxnId="{2B5B9206-CBB3-422E-B95C-4E8589E6A918}">
      <dgm:prSet custT="1"/>
      <dgm:spPr/>
      <dgm:t>
        <a:bodyPr/>
        <a:lstStyle/>
        <a:p>
          <a:r>
            <a:rPr lang="en-US" sz="3200"/>
            <a:t>ATCR</a:t>
          </a:r>
          <a:endParaRPr lang="en-US" sz="3200" dirty="0"/>
        </a:p>
      </dgm:t>
    </dgm:pt>
    <dgm:pt modelId="{A59F259E-8D60-4C8E-97FA-93D57A4B36C8}">
      <dgm:prSet/>
      <dgm:spPr/>
      <dgm:t>
        <a:bodyPr/>
        <a:lstStyle/>
        <a:p>
          <a:r>
            <a:rPr lang="en-US" dirty="0"/>
            <a:t>C/O</a:t>
          </a:r>
        </a:p>
      </dgm:t>
    </dgm:pt>
    <dgm:pt modelId="{7885EBAE-A63A-49E4-B467-56EC86705D62}" type="parTrans" cxnId="{966C021E-D699-4054-BF81-7091CBC70277}">
      <dgm:prSet/>
      <dgm:spPr/>
      <dgm:t>
        <a:bodyPr/>
        <a:lstStyle/>
        <a:p>
          <a:endParaRPr lang="en-US"/>
        </a:p>
      </dgm:t>
    </dgm:pt>
    <dgm:pt modelId="{D38167A1-83C7-4935-8397-9825B421ECAF}" type="sibTrans" cxnId="{966C021E-D699-4054-BF81-7091CBC70277}">
      <dgm:prSet/>
      <dgm:spPr/>
      <dgm:t>
        <a:bodyPr/>
        <a:lstStyle/>
        <a:p>
          <a:r>
            <a:rPr lang="en-US"/>
            <a:t>CVR</a:t>
          </a:r>
          <a:endParaRPr lang="en-US" dirty="0"/>
        </a:p>
      </dgm:t>
    </dgm:pt>
    <dgm:pt modelId="{74D0A29B-ACBA-4651-8D9D-018AEF6B292C}">
      <dgm:prSet/>
      <dgm:spPr/>
      <dgm:t>
        <a:bodyPr/>
        <a:lstStyle/>
        <a:p>
          <a:endParaRPr lang="en-US" dirty="0"/>
        </a:p>
      </dgm:t>
    </dgm:pt>
    <dgm:pt modelId="{8CB359B5-1001-4D6E-B347-E18DBD393450}" type="sibTrans" cxnId="{F2CF66C9-665F-47BA-8E6D-334A8E6D622A}">
      <dgm:prSet/>
      <dgm:spPr/>
      <dgm:t>
        <a:bodyPr/>
        <a:lstStyle/>
        <a:p>
          <a:r>
            <a:rPr lang="en-US" dirty="0"/>
            <a:t>Rev</a:t>
          </a:r>
        </a:p>
      </dgm:t>
    </dgm:pt>
    <dgm:pt modelId="{8DF0688D-FBC0-4193-80AF-5BBBC1165EA7}" type="parTrans" cxnId="{F2CF66C9-665F-47BA-8E6D-334A8E6D622A}">
      <dgm:prSet/>
      <dgm:spPr/>
      <dgm:t>
        <a:bodyPr/>
        <a:lstStyle/>
        <a:p>
          <a:endParaRPr lang="en-US"/>
        </a:p>
      </dgm:t>
    </dgm:pt>
    <dgm:pt modelId="{65C5CAA4-CEF4-4A28-87B8-803D11C35F31}" type="pres">
      <dgm:prSet presAssocID="{39701112-C166-48FE-9EBD-C3C8F868C43B}" presName="Name0" presStyleCnt="0">
        <dgm:presLayoutVars>
          <dgm:chMax/>
          <dgm:chPref/>
          <dgm:dir/>
          <dgm:animLvl val="lvl"/>
        </dgm:presLayoutVars>
      </dgm:prSet>
      <dgm:spPr/>
    </dgm:pt>
    <dgm:pt modelId="{A5F13282-2E72-49E6-854A-D2CE7A6745FA}" type="pres">
      <dgm:prSet presAssocID="{1FB9D4E5-4F5D-41E3-8A15-D7160D2DDC9A}" presName="composite" presStyleCnt="0"/>
      <dgm:spPr/>
    </dgm:pt>
    <dgm:pt modelId="{1E058ED2-50E7-4FA0-AE69-F4DF997B2F34}" type="pres">
      <dgm:prSet presAssocID="{1FB9D4E5-4F5D-41E3-8A15-D7160D2DDC9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762409C-5EBE-4B28-A976-443BE8BC1569}" type="pres">
      <dgm:prSet presAssocID="{1FB9D4E5-4F5D-41E3-8A15-D7160D2DDC9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F9CE130-35D6-43B5-BED9-3B755A4B8EA1}" type="pres">
      <dgm:prSet presAssocID="{1FB9D4E5-4F5D-41E3-8A15-D7160D2DDC9A}" presName="BalanceSpacing" presStyleCnt="0"/>
      <dgm:spPr/>
    </dgm:pt>
    <dgm:pt modelId="{DB0B1732-81DC-4AD4-8B2E-24DDB4791E38}" type="pres">
      <dgm:prSet presAssocID="{1FB9D4E5-4F5D-41E3-8A15-D7160D2DDC9A}" presName="BalanceSpacing1" presStyleCnt="0"/>
      <dgm:spPr/>
    </dgm:pt>
    <dgm:pt modelId="{986C0E4A-2E0E-4B5D-98AF-EB1D4714A39F}" type="pres">
      <dgm:prSet presAssocID="{C34A537D-79CA-4590-9F93-B285ACE3EADA}" presName="Accent1Text" presStyleLbl="node1" presStyleIdx="1" presStyleCnt="6" custLinFactNeighborX="-4412" custLinFactNeighborY="2900"/>
      <dgm:spPr/>
    </dgm:pt>
    <dgm:pt modelId="{A64FAF4F-F986-4E04-856C-BE5338FEE7F5}" type="pres">
      <dgm:prSet presAssocID="{C34A537D-79CA-4590-9F93-B285ACE3EADA}" presName="spaceBetweenRectangles" presStyleCnt="0"/>
      <dgm:spPr/>
    </dgm:pt>
    <dgm:pt modelId="{17B46FC5-09AB-43D7-BD6A-A137328701EA}" type="pres">
      <dgm:prSet presAssocID="{A59F259E-8D60-4C8E-97FA-93D57A4B36C8}" presName="composite" presStyleCnt="0"/>
      <dgm:spPr/>
    </dgm:pt>
    <dgm:pt modelId="{405CDCBA-04DA-4360-8EE7-23CE592401F2}" type="pres">
      <dgm:prSet presAssocID="{A59F259E-8D60-4C8E-97FA-93D57A4B36C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8D6D283-BA12-433B-89AC-B6FE476DEC96}" type="pres">
      <dgm:prSet presAssocID="{A59F259E-8D60-4C8E-97FA-93D57A4B36C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003E659-32EE-4492-955A-24849A488F03}" type="pres">
      <dgm:prSet presAssocID="{A59F259E-8D60-4C8E-97FA-93D57A4B36C8}" presName="BalanceSpacing" presStyleCnt="0"/>
      <dgm:spPr/>
    </dgm:pt>
    <dgm:pt modelId="{DA06D267-A0E7-4D3E-8E3B-C29BB7B8BD64}" type="pres">
      <dgm:prSet presAssocID="{A59F259E-8D60-4C8E-97FA-93D57A4B36C8}" presName="BalanceSpacing1" presStyleCnt="0"/>
      <dgm:spPr/>
    </dgm:pt>
    <dgm:pt modelId="{FAEFFB57-3C8F-4E50-A49C-CA49569561F4}" type="pres">
      <dgm:prSet presAssocID="{D38167A1-83C7-4935-8397-9825B421ECAF}" presName="Accent1Text" presStyleLbl="node1" presStyleIdx="3" presStyleCnt="6"/>
      <dgm:spPr/>
    </dgm:pt>
    <dgm:pt modelId="{91F83FCB-D3F2-4C78-B834-BBF7397EA711}" type="pres">
      <dgm:prSet presAssocID="{D38167A1-83C7-4935-8397-9825B421ECAF}" presName="spaceBetweenRectangles" presStyleCnt="0"/>
      <dgm:spPr/>
    </dgm:pt>
    <dgm:pt modelId="{D5D83CA3-9F1E-4465-BC48-C8ACD04AE07E}" type="pres">
      <dgm:prSet presAssocID="{74D0A29B-ACBA-4651-8D9D-018AEF6B292C}" presName="composite" presStyleCnt="0"/>
      <dgm:spPr/>
    </dgm:pt>
    <dgm:pt modelId="{4405554D-0887-431F-9E37-B96D7319F907}" type="pres">
      <dgm:prSet presAssocID="{74D0A29B-ACBA-4651-8D9D-018AEF6B29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547CF8E1-1002-454F-B68B-2D172285B82F}" type="pres">
      <dgm:prSet presAssocID="{74D0A29B-ACBA-4651-8D9D-018AEF6B29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01BB3E3-4E3B-43DB-860C-692361DAE0D3}" type="pres">
      <dgm:prSet presAssocID="{74D0A29B-ACBA-4651-8D9D-018AEF6B292C}" presName="BalanceSpacing" presStyleCnt="0"/>
      <dgm:spPr/>
    </dgm:pt>
    <dgm:pt modelId="{B922D96A-A6A6-4359-AF21-CCED6298F30F}" type="pres">
      <dgm:prSet presAssocID="{74D0A29B-ACBA-4651-8D9D-018AEF6B292C}" presName="BalanceSpacing1" presStyleCnt="0"/>
      <dgm:spPr/>
    </dgm:pt>
    <dgm:pt modelId="{A0F9986F-0089-4224-869E-FA9D798C1EE2}" type="pres">
      <dgm:prSet presAssocID="{8CB359B5-1001-4D6E-B347-E18DBD393450}" presName="Accent1Text" presStyleLbl="node1" presStyleIdx="5" presStyleCnt="6"/>
      <dgm:spPr/>
    </dgm:pt>
  </dgm:ptLst>
  <dgm:cxnLst>
    <dgm:cxn modelId="{2B5B9206-CBB3-422E-B95C-4E8589E6A918}" srcId="{39701112-C166-48FE-9EBD-C3C8F868C43B}" destId="{1FB9D4E5-4F5D-41E3-8A15-D7160D2DDC9A}" srcOrd="0" destOrd="0" parTransId="{6CB9A429-2CF9-409C-840D-D9DD6D4A5F6E}" sibTransId="{C34A537D-79CA-4590-9F93-B285ACE3EADA}"/>
    <dgm:cxn modelId="{966C021E-D699-4054-BF81-7091CBC70277}" srcId="{39701112-C166-48FE-9EBD-C3C8F868C43B}" destId="{A59F259E-8D60-4C8E-97FA-93D57A4B36C8}" srcOrd="1" destOrd="0" parTransId="{7885EBAE-A63A-49E4-B467-56EC86705D62}" sibTransId="{D38167A1-83C7-4935-8397-9825B421ECAF}"/>
    <dgm:cxn modelId="{6C642A43-6118-445E-B32C-0860DAC58A62}" type="presOf" srcId="{C34A537D-79CA-4590-9F93-B285ACE3EADA}" destId="{986C0E4A-2E0E-4B5D-98AF-EB1D4714A39F}" srcOrd="0" destOrd="0" presId="urn:microsoft.com/office/officeart/2008/layout/AlternatingHexagons"/>
    <dgm:cxn modelId="{6B9F046E-5E25-460D-8D2D-23C6CD28FEB2}" type="presOf" srcId="{39701112-C166-48FE-9EBD-C3C8F868C43B}" destId="{65C5CAA4-CEF4-4A28-87B8-803D11C35F31}" srcOrd="0" destOrd="0" presId="urn:microsoft.com/office/officeart/2008/layout/AlternatingHexagons"/>
    <dgm:cxn modelId="{4852697B-1A55-4EFB-860B-670E0F8C04A7}" type="presOf" srcId="{D38167A1-83C7-4935-8397-9825B421ECAF}" destId="{FAEFFB57-3C8F-4E50-A49C-CA49569561F4}" srcOrd="0" destOrd="0" presId="urn:microsoft.com/office/officeart/2008/layout/AlternatingHexagons"/>
    <dgm:cxn modelId="{B3156297-29E0-4D1C-A762-89F7F27CBEE7}" type="presOf" srcId="{8CB359B5-1001-4D6E-B347-E18DBD393450}" destId="{A0F9986F-0089-4224-869E-FA9D798C1EE2}" srcOrd="0" destOrd="0" presId="urn:microsoft.com/office/officeart/2008/layout/AlternatingHexagons"/>
    <dgm:cxn modelId="{F2CF66C9-665F-47BA-8E6D-334A8E6D622A}" srcId="{39701112-C166-48FE-9EBD-C3C8F868C43B}" destId="{74D0A29B-ACBA-4651-8D9D-018AEF6B292C}" srcOrd="2" destOrd="0" parTransId="{8DF0688D-FBC0-4193-80AF-5BBBC1165EA7}" sibTransId="{8CB359B5-1001-4D6E-B347-E18DBD393450}"/>
    <dgm:cxn modelId="{A2DAE5E2-45BC-432A-986E-18AD02BB240D}" type="presOf" srcId="{74D0A29B-ACBA-4651-8D9D-018AEF6B292C}" destId="{4405554D-0887-431F-9E37-B96D7319F907}" srcOrd="0" destOrd="0" presId="urn:microsoft.com/office/officeart/2008/layout/AlternatingHexagons"/>
    <dgm:cxn modelId="{E8BB2EF3-BD16-4F5F-837C-69834FB7324B}" type="presOf" srcId="{1FB9D4E5-4F5D-41E3-8A15-D7160D2DDC9A}" destId="{1E058ED2-50E7-4FA0-AE69-F4DF997B2F34}" srcOrd="0" destOrd="0" presId="urn:microsoft.com/office/officeart/2008/layout/AlternatingHexagons"/>
    <dgm:cxn modelId="{E60D61F6-3DAB-4129-9AC2-B60C1579E17F}" type="presOf" srcId="{A59F259E-8D60-4C8E-97FA-93D57A4B36C8}" destId="{405CDCBA-04DA-4360-8EE7-23CE592401F2}" srcOrd="0" destOrd="0" presId="urn:microsoft.com/office/officeart/2008/layout/AlternatingHexagons"/>
    <dgm:cxn modelId="{1E69CDB8-D476-4FE0-AEC8-3D0652274E23}" type="presParOf" srcId="{65C5CAA4-CEF4-4A28-87B8-803D11C35F31}" destId="{A5F13282-2E72-49E6-854A-D2CE7A6745FA}" srcOrd="0" destOrd="0" presId="urn:microsoft.com/office/officeart/2008/layout/AlternatingHexagons"/>
    <dgm:cxn modelId="{3BFEBF9A-7299-437A-94D0-2A1F80AD0470}" type="presParOf" srcId="{A5F13282-2E72-49E6-854A-D2CE7A6745FA}" destId="{1E058ED2-50E7-4FA0-AE69-F4DF997B2F34}" srcOrd="0" destOrd="0" presId="urn:microsoft.com/office/officeart/2008/layout/AlternatingHexagons"/>
    <dgm:cxn modelId="{349582CD-9FD1-4CAA-985A-09F343455B1F}" type="presParOf" srcId="{A5F13282-2E72-49E6-854A-D2CE7A6745FA}" destId="{1762409C-5EBE-4B28-A976-443BE8BC1569}" srcOrd="1" destOrd="0" presId="urn:microsoft.com/office/officeart/2008/layout/AlternatingHexagons"/>
    <dgm:cxn modelId="{0DC74D92-A317-4E47-8C82-C4BD67179817}" type="presParOf" srcId="{A5F13282-2E72-49E6-854A-D2CE7A6745FA}" destId="{1F9CE130-35D6-43B5-BED9-3B755A4B8EA1}" srcOrd="2" destOrd="0" presId="urn:microsoft.com/office/officeart/2008/layout/AlternatingHexagons"/>
    <dgm:cxn modelId="{283E6F28-1381-4374-85B7-AFEB99404D01}" type="presParOf" srcId="{A5F13282-2E72-49E6-854A-D2CE7A6745FA}" destId="{DB0B1732-81DC-4AD4-8B2E-24DDB4791E38}" srcOrd="3" destOrd="0" presId="urn:microsoft.com/office/officeart/2008/layout/AlternatingHexagons"/>
    <dgm:cxn modelId="{CEC5C00B-F5A5-428D-A5EA-59C83AD09A24}" type="presParOf" srcId="{A5F13282-2E72-49E6-854A-D2CE7A6745FA}" destId="{986C0E4A-2E0E-4B5D-98AF-EB1D4714A39F}" srcOrd="4" destOrd="0" presId="urn:microsoft.com/office/officeart/2008/layout/AlternatingHexagons"/>
    <dgm:cxn modelId="{53610A53-4C24-4B1E-AF24-246FEEF60DC3}" type="presParOf" srcId="{65C5CAA4-CEF4-4A28-87B8-803D11C35F31}" destId="{A64FAF4F-F986-4E04-856C-BE5338FEE7F5}" srcOrd="1" destOrd="0" presId="urn:microsoft.com/office/officeart/2008/layout/AlternatingHexagons"/>
    <dgm:cxn modelId="{0C16856C-2F4E-4A6A-8754-46C40C10E62F}" type="presParOf" srcId="{65C5CAA4-CEF4-4A28-87B8-803D11C35F31}" destId="{17B46FC5-09AB-43D7-BD6A-A137328701EA}" srcOrd="2" destOrd="0" presId="urn:microsoft.com/office/officeart/2008/layout/AlternatingHexagons"/>
    <dgm:cxn modelId="{A2DD1823-2E2A-4441-8446-6455D4DE8F43}" type="presParOf" srcId="{17B46FC5-09AB-43D7-BD6A-A137328701EA}" destId="{405CDCBA-04DA-4360-8EE7-23CE592401F2}" srcOrd="0" destOrd="0" presId="urn:microsoft.com/office/officeart/2008/layout/AlternatingHexagons"/>
    <dgm:cxn modelId="{5DC85FC0-5DEE-492D-B20D-0F7A4AEDD069}" type="presParOf" srcId="{17B46FC5-09AB-43D7-BD6A-A137328701EA}" destId="{08D6D283-BA12-433B-89AC-B6FE476DEC96}" srcOrd="1" destOrd="0" presId="urn:microsoft.com/office/officeart/2008/layout/AlternatingHexagons"/>
    <dgm:cxn modelId="{8C17187D-2837-4B3D-AC2D-A8B1419D1898}" type="presParOf" srcId="{17B46FC5-09AB-43D7-BD6A-A137328701EA}" destId="{4003E659-32EE-4492-955A-24849A488F03}" srcOrd="2" destOrd="0" presId="urn:microsoft.com/office/officeart/2008/layout/AlternatingHexagons"/>
    <dgm:cxn modelId="{28224C1A-EDB8-4E71-8D5D-92354708C977}" type="presParOf" srcId="{17B46FC5-09AB-43D7-BD6A-A137328701EA}" destId="{DA06D267-A0E7-4D3E-8E3B-C29BB7B8BD64}" srcOrd="3" destOrd="0" presId="urn:microsoft.com/office/officeart/2008/layout/AlternatingHexagons"/>
    <dgm:cxn modelId="{83CBEE2B-87F3-4CD7-B041-A9B909EE9C12}" type="presParOf" srcId="{17B46FC5-09AB-43D7-BD6A-A137328701EA}" destId="{FAEFFB57-3C8F-4E50-A49C-CA49569561F4}" srcOrd="4" destOrd="0" presId="urn:microsoft.com/office/officeart/2008/layout/AlternatingHexagons"/>
    <dgm:cxn modelId="{0BB491D6-AAC1-4723-837E-FCC2D8146D37}" type="presParOf" srcId="{65C5CAA4-CEF4-4A28-87B8-803D11C35F31}" destId="{91F83FCB-D3F2-4C78-B834-BBF7397EA711}" srcOrd="3" destOrd="0" presId="urn:microsoft.com/office/officeart/2008/layout/AlternatingHexagons"/>
    <dgm:cxn modelId="{26B634FB-2180-4018-AD42-11B7E0E8D010}" type="presParOf" srcId="{65C5CAA4-CEF4-4A28-87B8-803D11C35F31}" destId="{D5D83CA3-9F1E-4465-BC48-C8ACD04AE07E}" srcOrd="4" destOrd="0" presId="urn:microsoft.com/office/officeart/2008/layout/AlternatingHexagons"/>
    <dgm:cxn modelId="{AF44D671-0ED5-4BBC-BC8B-99E631B6CD54}" type="presParOf" srcId="{D5D83CA3-9F1E-4465-BC48-C8ACD04AE07E}" destId="{4405554D-0887-431F-9E37-B96D7319F907}" srcOrd="0" destOrd="0" presId="urn:microsoft.com/office/officeart/2008/layout/AlternatingHexagons"/>
    <dgm:cxn modelId="{F79D634D-582C-4E68-A9AD-43C83466167B}" type="presParOf" srcId="{D5D83CA3-9F1E-4465-BC48-C8ACD04AE07E}" destId="{547CF8E1-1002-454F-B68B-2D172285B82F}" srcOrd="1" destOrd="0" presId="urn:microsoft.com/office/officeart/2008/layout/AlternatingHexagons"/>
    <dgm:cxn modelId="{B18F5504-2971-41DE-BDDF-D4925EB80A46}" type="presParOf" srcId="{D5D83CA3-9F1E-4465-BC48-C8ACD04AE07E}" destId="{B01BB3E3-4E3B-43DB-860C-692361DAE0D3}" srcOrd="2" destOrd="0" presId="urn:microsoft.com/office/officeart/2008/layout/AlternatingHexagons"/>
    <dgm:cxn modelId="{BBCA93D2-6CCF-456F-8D78-F4F4C0F2180F}" type="presParOf" srcId="{D5D83CA3-9F1E-4465-BC48-C8ACD04AE07E}" destId="{B922D96A-A6A6-4359-AF21-CCED6298F30F}" srcOrd="3" destOrd="0" presId="urn:microsoft.com/office/officeart/2008/layout/AlternatingHexagons"/>
    <dgm:cxn modelId="{AE94394A-1636-41B7-A5ED-3850FD14DCED}" type="presParOf" srcId="{D5D83CA3-9F1E-4465-BC48-C8ACD04AE07E}" destId="{A0F9986F-0089-4224-869E-FA9D798C1EE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C0664-2045-4BD9-A837-AD0260C69940}">
      <dsp:nvSpPr>
        <dsp:cNvPr id="0" name=""/>
        <dsp:cNvSpPr/>
      </dsp:nvSpPr>
      <dsp:spPr>
        <a:xfrm rot="5400000">
          <a:off x="-139803" y="141255"/>
          <a:ext cx="932021" cy="652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</a:t>
          </a:r>
        </a:p>
      </dsp:txBody>
      <dsp:txXfrm rot="-5400000">
        <a:off x="1" y="327658"/>
        <a:ext cx="652414" cy="279607"/>
      </dsp:txXfrm>
    </dsp:sp>
    <dsp:sp modelId="{15316EFD-D1D1-44EF-AA01-3C1CDDEA6BE9}">
      <dsp:nvSpPr>
        <dsp:cNvPr id="0" name=""/>
        <dsp:cNvSpPr/>
      </dsp:nvSpPr>
      <dsp:spPr>
        <a:xfrm rot="5400000">
          <a:off x="2252921" y="-1599054"/>
          <a:ext cx="605813" cy="3806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Background</a:t>
          </a:r>
        </a:p>
      </dsp:txBody>
      <dsp:txXfrm rot="-5400000">
        <a:off x="652415" y="31025"/>
        <a:ext cx="3777253" cy="546667"/>
      </dsp:txXfrm>
    </dsp:sp>
    <dsp:sp modelId="{C2D6981E-F4D8-48D7-9C8D-452229EB2953}">
      <dsp:nvSpPr>
        <dsp:cNvPr id="0" name=""/>
        <dsp:cNvSpPr/>
      </dsp:nvSpPr>
      <dsp:spPr>
        <a:xfrm rot="5400000">
          <a:off x="-139803" y="954003"/>
          <a:ext cx="932021" cy="652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</a:t>
          </a:r>
        </a:p>
      </dsp:txBody>
      <dsp:txXfrm rot="-5400000">
        <a:off x="1" y="1140406"/>
        <a:ext cx="652414" cy="279607"/>
      </dsp:txXfrm>
    </dsp:sp>
    <dsp:sp modelId="{4C33F3D1-80A7-43DB-A86F-534B2600F99B}">
      <dsp:nvSpPr>
        <dsp:cNvPr id="0" name=""/>
        <dsp:cNvSpPr/>
      </dsp:nvSpPr>
      <dsp:spPr>
        <a:xfrm rot="5400000">
          <a:off x="2252921" y="-786305"/>
          <a:ext cx="605813" cy="3806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Campaigns Timeline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Metrics</a:t>
          </a:r>
        </a:p>
      </dsp:txBody>
      <dsp:txXfrm rot="-5400000">
        <a:off x="652415" y="843774"/>
        <a:ext cx="3777253" cy="546667"/>
      </dsp:txXfrm>
    </dsp:sp>
    <dsp:sp modelId="{853FB31D-3E47-4DEE-BC40-6AC8C3CEC992}">
      <dsp:nvSpPr>
        <dsp:cNvPr id="0" name=""/>
        <dsp:cNvSpPr/>
      </dsp:nvSpPr>
      <dsp:spPr>
        <a:xfrm rot="5400000">
          <a:off x="-139803" y="1766752"/>
          <a:ext cx="932021" cy="652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</a:t>
          </a:r>
        </a:p>
      </dsp:txBody>
      <dsp:txXfrm rot="-5400000">
        <a:off x="1" y="1953155"/>
        <a:ext cx="652414" cy="279607"/>
      </dsp:txXfrm>
    </dsp:sp>
    <dsp:sp modelId="{5B645D8D-C837-4E5B-AB5C-888157BD9AD7}">
      <dsp:nvSpPr>
        <dsp:cNvPr id="0" name=""/>
        <dsp:cNvSpPr/>
      </dsp:nvSpPr>
      <dsp:spPr>
        <a:xfrm rot="5400000">
          <a:off x="2252921" y="26443"/>
          <a:ext cx="605813" cy="3806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Overall Analysis</a:t>
          </a:r>
        </a:p>
      </dsp:txBody>
      <dsp:txXfrm rot="-5400000">
        <a:off x="652415" y="1656523"/>
        <a:ext cx="3777253" cy="546667"/>
      </dsp:txXfrm>
    </dsp:sp>
    <dsp:sp modelId="{4BFA1256-58F3-404F-8F19-6BBE1E60045D}">
      <dsp:nvSpPr>
        <dsp:cNvPr id="0" name=""/>
        <dsp:cNvSpPr/>
      </dsp:nvSpPr>
      <dsp:spPr>
        <a:xfrm rot="5400000">
          <a:off x="-139803" y="2579501"/>
          <a:ext cx="932021" cy="652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</a:t>
          </a:r>
        </a:p>
      </dsp:txBody>
      <dsp:txXfrm rot="-5400000">
        <a:off x="1" y="2765904"/>
        <a:ext cx="652414" cy="279607"/>
      </dsp:txXfrm>
    </dsp:sp>
    <dsp:sp modelId="{DBED14CD-39C6-4117-864B-A11DAE931162}">
      <dsp:nvSpPr>
        <dsp:cNvPr id="0" name=""/>
        <dsp:cNvSpPr/>
      </dsp:nvSpPr>
      <dsp:spPr>
        <a:xfrm rot="5400000">
          <a:off x="2252921" y="839191"/>
          <a:ext cx="605813" cy="3806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Deep dive – cut by dimensions</a:t>
          </a:r>
        </a:p>
      </dsp:txBody>
      <dsp:txXfrm rot="-5400000">
        <a:off x="652415" y="2469271"/>
        <a:ext cx="3777253" cy="546667"/>
      </dsp:txXfrm>
    </dsp:sp>
    <dsp:sp modelId="{6A1E8866-4753-4B07-ABF3-EA0E2C0181E1}">
      <dsp:nvSpPr>
        <dsp:cNvPr id="0" name=""/>
        <dsp:cNvSpPr/>
      </dsp:nvSpPr>
      <dsp:spPr>
        <a:xfrm rot="5400000">
          <a:off x="-139803" y="3392250"/>
          <a:ext cx="932021" cy="652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</a:t>
          </a:r>
        </a:p>
      </dsp:txBody>
      <dsp:txXfrm rot="-5400000">
        <a:off x="1" y="3578653"/>
        <a:ext cx="652414" cy="279607"/>
      </dsp:txXfrm>
    </dsp:sp>
    <dsp:sp modelId="{2CA96477-0227-4180-A00F-007FD2280EBB}">
      <dsp:nvSpPr>
        <dsp:cNvPr id="0" name=""/>
        <dsp:cNvSpPr/>
      </dsp:nvSpPr>
      <dsp:spPr>
        <a:xfrm rot="5400000">
          <a:off x="2252921" y="1651940"/>
          <a:ext cx="605813" cy="3806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Conclusion</a:t>
          </a:r>
          <a:endParaRPr lang="en-US" sz="1800" kern="1200" dirty="0"/>
        </a:p>
      </dsp:txBody>
      <dsp:txXfrm rot="-5400000">
        <a:off x="652415" y="3282020"/>
        <a:ext cx="3777253" cy="546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6B0B5-BD5A-4BC2-A578-941EAF55703F}">
      <dsp:nvSpPr>
        <dsp:cNvPr id="0" name=""/>
        <dsp:cNvSpPr/>
      </dsp:nvSpPr>
      <dsp:spPr>
        <a:xfrm>
          <a:off x="193271" y="1247341"/>
          <a:ext cx="2748542" cy="1099416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 Page</a:t>
          </a:r>
        </a:p>
      </dsp:txBody>
      <dsp:txXfrm>
        <a:off x="742979" y="1247341"/>
        <a:ext cx="1649126" cy="1099416"/>
      </dsp:txXfrm>
    </dsp:sp>
    <dsp:sp modelId="{8F47244D-8EEA-4B8B-9FF2-F8B0933D4EEE}">
      <dsp:nvSpPr>
        <dsp:cNvPr id="0" name=""/>
        <dsp:cNvSpPr/>
      </dsp:nvSpPr>
      <dsp:spPr>
        <a:xfrm>
          <a:off x="2478409" y="1247341"/>
          <a:ext cx="2748542" cy="109941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Add to Cart</a:t>
          </a:r>
        </a:p>
      </dsp:txBody>
      <dsp:txXfrm>
        <a:off x="3028117" y="1247341"/>
        <a:ext cx="1649126" cy="1099416"/>
      </dsp:txXfrm>
    </dsp:sp>
    <dsp:sp modelId="{7210ABBE-E8C1-4AE6-8D6C-97ED2FD13ED5}">
      <dsp:nvSpPr>
        <dsp:cNvPr id="0" name=""/>
        <dsp:cNvSpPr/>
      </dsp:nvSpPr>
      <dsp:spPr>
        <a:xfrm>
          <a:off x="4763547" y="1247341"/>
          <a:ext cx="2748542" cy="1099416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Checkout</a:t>
          </a:r>
        </a:p>
      </dsp:txBody>
      <dsp:txXfrm>
        <a:off x="5313255" y="1247341"/>
        <a:ext cx="1649126" cy="1099416"/>
      </dsp:txXfrm>
    </dsp:sp>
    <dsp:sp modelId="{936CF2DB-7829-45BA-ABB3-C656E0A7ECFB}">
      <dsp:nvSpPr>
        <dsp:cNvPr id="0" name=""/>
        <dsp:cNvSpPr/>
      </dsp:nvSpPr>
      <dsp:spPr>
        <a:xfrm>
          <a:off x="7048685" y="1247341"/>
          <a:ext cx="2748542" cy="109941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Convert</a:t>
          </a:r>
          <a:r>
            <a:rPr lang="en-US" altLang="zh-CN" sz="2700" kern="1200" dirty="0"/>
            <a:t>ed</a:t>
          </a:r>
          <a:endParaRPr lang="en-US" sz="2700" kern="1200" dirty="0"/>
        </a:p>
      </dsp:txBody>
      <dsp:txXfrm>
        <a:off x="7598393" y="1247341"/>
        <a:ext cx="1649126" cy="1099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58ED2-50E7-4FA0-AE69-F4DF997B2F34}">
      <dsp:nvSpPr>
        <dsp:cNvPr id="0" name=""/>
        <dsp:cNvSpPr/>
      </dsp:nvSpPr>
      <dsp:spPr>
        <a:xfrm rot="5400000">
          <a:off x="2666897" y="538012"/>
          <a:ext cx="1751541" cy="15238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</a:t>
          </a:r>
          <a:endParaRPr lang="en-US" sz="3400" kern="1200" dirty="0"/>
        </a:p>
      </dsp:txBody>
      <dsp:txXfrm rot="-5400000">
        <a:off x="3018212" y="697112"/>
        <a:ext cx="1048911" cy="1205644"/>
      </dsp:txXfrm>
    </dsp:sp>
    <dsp:sp modelId="{1762409C-5EBE-4B28-A976-443BE8BC1569}">
      <dsp:nvSpPr>
        <dsp:cNvPr id="0" name=""/>
        <dsp:cNvSpPr/>
      </dsp:nvSpPr>
      <dsp:spPr>
        <a:xfrm>
          <a:off x="4350829" y="774470"/>
          <a:ext cx="1954720" cy="105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C0E4A-2E0E-4B5D-98AF-EB1D4714A39F}">
      <dsp:nvSpPr>
        <dsp:cNvPr id="0" name=""/>
        <dsp:cNvSpPr/>
      </dsp:nvSpPr>
      <dsp:spPr>
        <a:xfrm rot="5400000">
          <a:off x="953916" y="588807"/>
          <a:ext cx="1751541" cy="15238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ATCR</a:t>
          </a:r>
          <a:endParaRPr lang="en-US" sz="3200" kern="1200" dirty="0"/>
        </a:p>
      </dsp:txBody>
      <dsp:txXfrm rot="-5400000">
        <a:off x="1305231" y="747907"/>
        <a:ext cx="1048911" cy="1205644"/>
      </dsp:txXfrm>
    </dsp:sp>
    <dsp:sp modelId="{405CDCBA-04DA-4360-8EE7-23CE592401F2}">
      <dsp:nvSpPr>
        <dsp:cNvPr id="0" name=""/>
        <dsp:cNvSpPr/>
      </dsp:nvSpPr>
      <dsp:spPr>
        <a:xfrm rot="5400000">
          <a:off x="1840870" y="2024721"/>
          <a:ext cx="1751541" cy="15238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C/O</a:t>
          </a:r>
        </a:p>
      </dsp:txBody>
      <dsp:txXfrm rot="-5400000">
        <a:off x="2192185" y="2183821"/>
        <a:ext cx="1048911" cy="1205644"/>
      </dsp:txXfrm>
    </dsp:sp>
    <dsp:sp modelId="{08D6D283-BA12-433B-89AC-B6FE476DEC96}">
      <dsp:nvSpPr>
        <dsp:cNvPr id="0" name=""/>
        <dsp:cNvSpPr/>
      </dsp:nvSpPr>
      <dsp:spPr>
        <a:xfrm>
          <a:off x="0" y="2261179"/>
          <a:ext cx="1891665" cy="105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FFB57-3C8F-4E50-A49C-CA49569561F4}">
      <dsp:nvSpPr>
        <dsp:cNvPr id="0" name=""/>
        <dsp:cNvSpPr/>
      </dsp:nvSpPr>
      <dsp:spPr>
        <a:xfrm rot="5400000">
          <a:off x="3486618" y="2024721"/>
          <a:ext cx="1751541" cy="15238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CVR</a:t>
          </a:r>
          <a:endParaRPr lang="en-US" sz="3600" kern="1200" dirty="0"/>
        </a:p>
      </dsp:txBody>
      <dsp:txXfrm rot="-5400000">
        <a:off x="3837933" y="2183821"/>
        <a:ext cx="1048911" cy="1205644"/>
      </dsp:txXfrm>
    </dsp:sp>
    <dsp:sp modelId="{4405554D-0887-431F-9E37-B96D7319F907}">
      <dsp:nvSpPr>
        <dsp:cNvPr id="0" name=""/>
        <dsp:cNvSpPr/>
      </dsp:nvSpPr>
      <dsp:spPr>
        <a:xfrm rot="5400000">
          <a:off x="2666897" y="3511429"/>
          <a:ext cx="1751541" cy="15238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 rot="-5400000">
        <a:off x="3018212" y="3670529"/>
        <a:ext cx="1048911" cy="1205644"/>
      </dsp:txXfrm>
    </dsp:sp>
    <dsp:sp modelId="{547CF8E1-1002-454F-B68B-2D172285B82F}">
      <dsp:nvSpPr>
        <dsp:cNvPr id="0" name=""/>
        <dsp:cNvSpPr/>
      </dsp:nvSpPr>
      <dsp:spPr>
        <a:xfrm>
          <a:off x="4350829" y="3747888"/>
          <a:ext cx="1954720" cy="105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9986F-0089-4224-869E-FA9D798C1EE2}">
      <dsp:nvSpPr>
        <dsp:cNvPr id="0" name=""/>
        <dsp:cNvSpPr/>
      </dsp:nvSpPr>
      <dsp:spPr>
        <a:xfrm rot="5400000">
          <a:off x="1021148" y="3511429"/>
          <a:ext cx="1751541" cy="152384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Rev</a:t>
          </a:r>
        </a:p>
      </dsp:txBody>
      <dsp:txXfrm rot="-5400000">
        <a:off x="1372463" y="3670529"/>
        <a:ext cx="1048911" cy="1205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0.50455</cdr:x>
      <cdr:y>0.6585</cdr:y>
    </cdr:from>
    <cdr:to>
      <cdr:x>0.63051</cdr:x>
      <cdr:y>0.73917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C51B671-DC7D-45E1-9978-A13D1B4D2EC7}"/>
            </a:ext>
          </a:extLst>
        </cdr:cNvPr>
        <cdr:cNvSpPr txBox="1"/>
      </cdr:nvSpPr>
      <cdr:spPr>
        <a:xfrm xmlns:a="http://schemas.openxmlformats.org/drawingml/2006/main">
          <a:off x="3581403" y="3015073"/>
          <a:ext cx="894080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Tops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8DC2C-8AD4-490D-8F90-DB10F8F9752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0498-CE7D-40B8-B138-522664E51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Clarify my audience!!</a:t>
            </a:r>
          </a:p>
          <a:p>
            <a:r>
              <a:rPr lang="en-US" dirty="0"/>
              <a:t>P-value trend – can mention it or plot it. Said our data significant level is 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step: run test 3 check, how to test? What is it like-user testing!</a:t>
            </a:r>
          </a:p>
          <a:p>
            <a:endParaRPr lang="en-US" dirty="0"/>
          </a:p>
          <a:p>
            <a:r>
              <a:rPr lang="en-US" dirty="0"/>
              <a:t>Test3 v + test1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7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量化 </a:t>
            </a:r>
            <a:r>
              <a:rPr lang="en-US" altLang="zh-CN" dirty="0"/>
              <a:t>because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Testing (not campaign)</a:t>
            </a:r>
          </a:p>
          <a:p>
            <a:r>
              <a:rPr lang="en-US" dirty="0"/>
              <a:t>Overlap how to analysis, how to (table!)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0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Name, responsible (link / doc) no </a:t>
            </a:r>
            <a:r>
              <a:rPr lang="en-US" dirty="0" err="1"/>
              <a:t>ralated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2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Metrics (0.3%+), other metric no 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should make sense (flow brown, metric yellow)</a:t>
            </a:r>
          </a:p>
          <a:p>
            <a:r>
              <a:rPr lang="en-US" dirty="0"/>
              <a:t>Metric formula</a:t>
            </a:r>
          </a:p>
          <a:p>
            <a:r>
              <a:rPr lang="en-US" dirty="0"/>
              <a:t>C/O explain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29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*, **, ***Significant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ATCR 0.2%+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Rev customer level (+) </a:t>
            </a:r>
            <a:r>
              <a:rPr lang="en-US" dirty="0" err="1"/>
              <a:t>okey</a:t>
            </a:r>
            <a:r>
              <a:rPr lang="en-US" dirty="0"/>
              <a:t>, (-)  ----</a:t>
            </a:r>
            <a:r>
              <a:rPr lang="en-US" dirty="0">
                <a:sym typeface="Wingdings" panose="05000000000000000000" pitchFamily="2" charset="2"/>
              </a:rPr>
              <a:t>a. cost (-) / b. cost(+)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because of data problem,V2 not suggest to apply this test (if you interested, we can ......)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1 and test 3 replace with name</a:t>
            </a:r>
          </a:p>
          <a:p>
            <a:r>
              <a:rPr lang="en-US" dirty="0"/>
              <a:t>Rev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8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this , further test (category: </a:t>
            </a:r>
            <a:r>
              <a:rPr lang="en-US" dirty="0" err="1"/>
              <a:t>dif</a:t>
            </a:r>
            <a:r>
              <a:rPr lang="en-US" dirty="0"/>
              <a:t> channel to cat, class </a:t>
            </a:r>
            <a:r>
              <a:rPr lang="en-US" dirty="0" err="1"/>
              <a:t>clusting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40498-CE7D-40B8-B138-522664E51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849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5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0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0721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4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8698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B91E79-6319-4080-9269-88514A3F469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7AF3BF-F451-461C-9973-A0422E99CC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23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1AFB1-C762-4D66-A6C6-B746A43CC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en-US" sz="4800"/>
              <a:t>AB Testing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99112-64C3-4F8A-BCAE-3841E175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Kathy</a:t>
            </a:r>
          </a:p>
          <a:p>
            <a:pPr algn="l"/>
            <a:r>
              <a:rPr lang="en-US"/>
              <a:t>April 18,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671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C0697-7D2B-46DB-90D9-08C9DEE3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Test 1</a:t>
            </a:r>
            <a:br>
              <a:rPr lang="en-US" dirty="0"/>
            </a:br>
            <a:r>
              <a:rPr lang="en-US" dirty="0"/>
              <a:t>Deep dive - cut by visitor type</a:t>
            </a: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9" name="Content Placeholder 38">
            <a:extLst>
              <a:ext uri="{FF2B5EF4-FFF2-40B4-BE49-F238E27FC236}">
                <a16:creationId xmlns:a16="http://schemas.microsoft.com/office/drawing/2014/main" id="{9F564FF9-5532-4CC3-8B43-C88315142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360003"/>
              </p:ext>
            </p:extLst>
          </p:nvPr>
        </p:nvGraphicFramePr>
        <p:xfrm>
          <a:off x="2005094" y="2256902"/>
          <a:ext cx="7497124" cy="2641872"/>
        </p:xfrm>
        <a:graphic>
          <a:graphicData uri="http://schemas.openxmlformats.org/drawingml/2006/table">
            <a:tbl>
              <a:tblPr/>
              <a:tblGrid>
                <a:gridCol w="3393208">
                  <a:extLst>
                    <a:ext uri="{9D8B030D-6E8A-4147-A177-3AD203B41FA5}">
                      <a16:colId xmlns:a16="http://schemas.microsoft.com/office/drawing/2014/main" val="1618814577"/>
                    </a:ext>
                  </a:extLst>
                </a:gridCol>
                <a:gridCol w="1025979">
                  <a:extLst>
                    <a:ext uri="{9D8B030D-6E8A-4147-A177-3AD203B41FA5}">
                      <a16:colId xmlns:a16="http://schemas.microsoft.com/office/drawing/2014/main" val="3284968229"/>
                    </a:ext>
                  </a:extLst>
                </a:gridCol>
                <a:gridCol w="1025979">
                  <a:extLst>
                    <a:ext uri="{9D8B030D-6E8A-4147-A177-3AD203B41FA5}">
                      <a16:colId xmlns:a16="http://schemas.microsoft.com/office/drawing/2014/main" val="63374407"/>
                    </a:ext>
                  </a:extLst>
                </a:gridCol>
                <a:gridCol w="1025979">
                  <a:extLst>
                    <a:ext uri="{9D8B030D-6E8A-4147-A177-3AD203B41FA5}">
                      <a16:colId xmlns:a16="http://schemas.microsoft.com/office/drawing/2014/main" val="944857823"/>
                    </a:ext>
                  </a:extLst>
                </a:gridCol>
                <a:gridCol w="1025979">
                  <a:extLst>
                    <a:ext uri="{9D8B030D-6E8A-4147-A177-3AD203B41FA5}">
                      <a16:colId xmlns:a16="http://schemas.microsoft.com/office/drawing/2014/main" val="2562198319"/>
                    </a:ext>
                  </a:extLst>
                </a:gridCol>
              </a:tblGrid>
              <a:tr h="44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</a:t>
                      </a:r>
                    </a:p>
                  </a:txBody>
                  <a:tcPr marL="19146" marR="19146" marT="19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Variation 1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91159"/>
                  </a:ext>
                </a:extLst>
              </a:tr>
              <a:tr h="44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Visitor Type</a:t>
                      </a:r>
                    </a:p>
                  </a:txBody>
                  <a:tcPr marL="19146" marR="19146" marT="19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ATCR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C/O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CVR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7240"/>
                  </a:ext>
                </a:extLst>
              </a:tr>
              <a:tr h="44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users</a:t>
                      </a:r>
                    </a:p>
                  </a:txBody>
                  <a:tcPr marL="19146" marR="19146" marT="19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671179"/>
                  </a:ext>
                </a:extLst>
              </a:tr>
              <a:tr h="44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required visitors</a:t>
                      </a:r>
                    </a:p>
                  </a:txBody>
                  <a:tcPr marL="19146" marR="19146" marT="19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1.03%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19495"/>
                  </a:ext>
                </a:extLst>
              </a:tr>
              <a:tr h="44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 up with no purchase</a:t>
                      </a:r>
                    </a:p>
                  </a:txBody>
                  <a:tcPr marL="19146" marR="19146" marT="19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535833"/>
                  </a:ext>
                </a:extLst>
              </a:tr>
              <a:tr h="44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with purchase history</a:t>
                      </a:r>
                    </a:p>
                  </a:txBody>
                  <a:tcPr marL="19146" marR="19146" marT="19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0.43%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-0.79%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9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9146" marR="19146" marT="19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28753"/>
                  </a:ext>
                </a:extLst>
              </a:tr>
            </a:tbl>
          </a:graphicData>
        </a:graphic>
      </p:graphicFrame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7B191ECB-EF9A-4E83-9276-C6B30C0FE88E}"/>
              </a:ext>
            </a:extLst>
          </p:cNvPr>
          <p:cNvSpPr txBox="1">
            <a:spLocks/>
          </p:cNvSpPr>
          <p:nvPr/>
        </p:nvSpPr>
        <p:spPr>
          <a:xfrm>
            <a:off x="1740607" y="5302409"/>
            <a:ext cx="9313146" cy="117320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rolling out variation 1 since there is no directional negative effect on metrics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who have purchase history have a decline on C/O because they may be discouraged for the higher value of cart. Suggest the next step is to test this group.</a:t>
            </a:r>
          </a:p>
        </p:txBody>
      </p:sp>
    </p:spTree>
    <p:extLst>
      <p:ext uri="{BB962C8B-B14F-4D97-AF65-F5344CB8AC3E}">
        <p14:creationId xmlns:p14="http://schemas.microsoft.com/office/powerpoint/2010/main" val="302353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F5D28-DA0B-4276-8326-5199E7E2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/>
              <a:t>Test 1</a:t>
            </a:r>
            <a:br>
              <a:rPr lang="en-US" dirty="0"/>
            </a:br>
            <a:r>
              <a:rPr lang="en-US" dirty="0"/>
              <a:t>variation 1</a:t>
            </a:r>
            <a:br>
              <a:rPr lang="en-US" dirty="0"/>
            </a:br>
            <a:r>
              <a:rPr lang="en-US" dirty="0"/>
              <a:t>Cut by Category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7BC088-0C1F-4696-97F4-B4DC97C36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950259"/>
              </p:ext>
            </p:extLst>
          </p:nvPr>
        </p:nvGraphicFramePr>
        <p:xfrm>
          <a:off x="765175" y="481013"/>
          <a:ext cx="6138545" cy="4670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58044E-9971-4589-89B3-B2EDA1C50EB1}"/>
              </a:ext>
            </a:extLst>
          </p:cNvPr>
          <p:cNvSpPr txBox="1"/>
          <p:nvPr/>
        </p:nvSpPr>
        <p:spPr>
          <a:xfrm>
            <a:off x="1300480" y="5407615"/>
            <a:ext cx="541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 like pants and shoes need more size information than others for users to make sure they fit.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05AE2-FF8A-4D09-B172-3404D526BA0D}"/>
              </a:ext>
            </a:extLst>
          </p:cNvPr>
          <p:cNvSpPr txBox="1"/>
          <p:nvPr/>
        </p:nvSpPr>
        <p:spPr>
          <a:xfrm>
            <a:off x="2255520" y="2174240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92826-2F38-4A5F-95B2-EC0668D9AF69}"/>
              </a:ext>
            </a:extLst>
          </p:cNvPr>
          <p:cNvSpPr txBox="1"/>
          <p:nvPr/>
        </p:nvSpPr>
        <p:spPr>
          <a:xfrm>
            <a:off x="3058160" y="375920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BB96B-401C-4A3B-B1F5-6F6AE380F9EE}"/>
              </a:ext>
            </a:extLst>
          </p:cNvPr>
          <p:cNvSpPr txBox="1"/>
          <p:nvPr/>
        </p:nvSpPr>
        <p:spPr>
          <a:xfrm>
            <a:off x="7846568" y="6086641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*95% sig, **99% sig, ***99.9% sig</a:t>
            </a:r>
          </a:p>
        </p:txBody>
      </p:sp>
    </p:spTree>
    <p:extLst>
      <p:ext uri="{BB962C8B-B14F-4D97-AF65-F5344CB8AC3E}">
        <p14:creationId xmlns:p14="http://schemas.microsoft.com/office/powerpoint/2010/main" val="22251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F5D28-DA0B-4276-8326-5199E7E2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/>
              <a:t>Test 1</a:t>
            </a:r>
            <a:br>
              <a:rPr lang="en-US" dirty="0"/>
            </a:br>
            <a:r>
              <a:rPr lang="en-US" dirty="0"/>
              <a:t>variation 1</a:t>
            </a:r>
            <a:br>
              <a:rPr lang="en-US" dirty="0"/>
            </a:br>
            <a:r>
              <a:rPr lang="en-US" dirty="0"/>
              <a:t>Cut by Category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10">
            <a:extLst>
              <a:ext uri="{FF2B5EF4-FFF2-40B4-BE49-F238E27FC236}">
                <a16:creationId xmlns:a16="http://schemas.microsoft.com/office/drawing/2014/main" id="{9E6C32D9-0442-4A3C-92C3-5358FE8EA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497324"/>
              </p:ext>
            </p:extLst>
          </p:nvPr>
        </p:nvGraphicFramePr>
        <p:xfrm>
          <a:off x="283464" y="622577"/>
          <a:ext cx="7098225" cy="457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AE4B8A-BDE6-4E50-B3D5-B05EF801A0AB}"/>
              </a:ext>
            </a:extLst>
          </p:cNvPr>
          <p:cNvSpPr txBox="1"/>
          <p:nvPr/>
        </p:nvSpPr>
        <p:spPr>
          <a:xfrm>
            <a:off x="1869588" y="5312093"/>
            <a:ext cx="383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Step: to test why Tops and Shoes have significant decline on C/O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8325F-478A-42EF-87F7-279F89B47F5C}"/>
              </a:ext>
            </a:extLst>
          </p:cNvPr>
          <p:cNvSpPr txBox="1"/>
          <p:nvPr/>
        </p:nvSpPr>
        <p:spPr>
          <a:xfrm>
            <a:off x="2001668" y="3268133"/>
            <a:ext cx="138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423316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66BAD86-D53F-4C5B-8693-E1EF39349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617"/>
              </p:ext>
            </p:extLst>
          </p:nvPr>
        </p:nvGraphicFramePr>
        <p:xfrm>
          <a:off x="4904104" y="2087880"/>
          <a:ext cx="5662296" cy="2666998"/>
        </p:xfrm>
        <a:graphic>
          <a:graphicData uri="http://schemas.openxmlformats.org/drawingml/2006/table">
            <a:tbl>
              <a:tblPr/>
              <a:tblGrid>
                <a:gridCol w="2562764">
                  <a:extLst>
                    <a:ext uri="{9D8B030D-6E8A-4147-A177-3AD203B41FA5}">
                      <a16:colId xmlns:a16="http://schemas.microsoft.com/office/drawing/2014/main" val="1147203186"/>
                    </a:ext>
                  </a:extLst>
                </a:gridCol>
                <a:gridCol w="774883">
                  <a:extLst>
                    <a:ext uri="{9D8B030D-6E8A-4147-A177-3AD203B41FA5}">
                      <a16:colId xmlns:a16="http://schemas.microsoft.com/office/drawing/2014/main" val="2831358884"/>
                    </a:ext>
                  </a:extLst>
                </a:gridCol>
                <a:gridCol w="774883">
                  <a:extLst>
                    <a:ext uri="{9D8B030D-6E8A-4147-A177-3AD203B41FA5}">
                      <a16:colId xmlns:a16="http://schemas.microsoft.com/office/drawing/2014/main" val="73394439"/>
                    </a:ext>
                  </a:extLst>
                </a:gridCol>
                <a:gridCol w="774883">
                  <a:extLst>
                    <a:ext uri="{9D8B030D-6E8A-4147-A177-3AD203B41FA5}">
                      <a16:colId xmlns:a16="http://schemas.microsoft.com/office/drawing/2014/main" val="3609159854"/>
                    </a:ext>
                  </a:extLst>
                </a:gridCol>
                <a:gridCol w="774883">
                  <a:extLst>
                    <a:ext uri="{9D8B030D-6E8A-4147-A177-3AD203B41FA5}">
                      <a16:colId xmlns:a16="http://schemas.microsoft.com/office/drawing/2014/main" val="1087020776"/>
                    </a:ext>
                  </a:extLst>
                </a:gridCol>
              </a:tblGrid>
              <a:tr h="441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3389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Visitor Type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ATCR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2962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users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90766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required visitors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11357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 up with no purchase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9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7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92079"/>
                  </a:ext>
                </a:extLst>
              </a:tr>
              <a:tr h="459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with purchase history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053848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88213363-8176-4F45-8F0D-42E94110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86" y="325120"/>
            <a:ext cx="4129722" cy="266699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Test 3</a:t>
            </a:r>
            <a:br>
              <a:rPr lang="en-US" sz="4400" dirty="0"/>
            </a:br>
            <a:r>
              <a:rPr lang="en-US" sz="4400" dirty="0"/>
              <a:t>cut by </a:t>
            </a:r>
            <a:br>
              <a:rPr lang="en-US" sz="4400" dirty="0"/>
            </a:br>
            <a:r>
              <a:rPr lang="en-US" sz="4400" dirty="0"/>
              <a:t>visitor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988EA-95D4-4A9A-AEB4-AC5276A6F25A}"/>
              </a:ext>
            </a:extLst>
          </p:cNvPr>
          <p:cNvSpPr txBox="1"/>
          <p:nvPr/>
        </p:nvSpPr>
        <p:spPr>
          <a:xfrm>
            <a:off x="566928" y="2881031"/>
            <a:ext cx="3141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sign up without purchase may go back to add more products or leave because free shipping banner while they may tend to abandon the higher value of cart</a:t>
            </a:r>
          </a:p>
          <a:p>
            <a:endParaRPr lang="en-US" dirty="0"/>
          </a:p>
          <a:p>
            <a:r>
              <a:rPr lang="en-US" dirty="0"/>
              <a:t>Users with purchase history react better. Suggest rolling out test 3 on all users except sign up without order</a:t>
            </a:r>
          </a:p>
        </p:txBody>
      </p:sp>
    </p:spTree>
    <p:extLst>
      <p:ext uri="{BB962C8B-B14F-4D97-AF65-F5344CB8AC3E}">
        <p14:creationId xmlns:p14="http://schemas.microsoft.com/office/powerpoint/2010/main" val="96204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8A1F0-4DE1-4ACE-8FDD-3F4848F4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8" y="382384"/>
            <a:ext cx="3255602" cy="1975363"/>
          </a:xfrm>
        </p:spPr>
        <p:txBody>
          <a:bodyPr anchor="b">
            <a:normAutofit/>
          </a:bodyPr>
          <a:lstStyle/>
          <a:p>
            <a:r>
              <a:rPr lang="en-US" sz="4000" dirty="0"/>
              <a:t>Test 3</a:t>
            </a:r>
            <a:br>
              <a:rPr lang="en-US" sz="4000" dirty="0"/>
            </a:br>
            <a:r>
              <a:rPr lang="en-US" sz="4000" dirty="0"/>
              <a:t>cut by</a:t>
            </a:r>
            <a:br>
              <a:rPr lang="en-US" sz="4000" dirty="0"/>
            </a:br>
            <a:r>
              <a:rPr lang="en-US" sz="4000" dirty="0"/>
              <a:t>CATEGORY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D4DA28-A6B8-4B2C-9D09-4C48A0EA0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7" y="3007360"/>
            <a:ext cx="3111668" cy="3201027"/>
          </a:xfrm>
        </p:spPr>
        <p:txBody>
          <a:bodyPr>
            <a:normAutofit/>
          </a:bodyPr>
          <a:lstStyle/>
          <a:p>
            <a:r>
              <a:rPr lang="en-US" sz="1600" dirty="0"/>
              <a:t>A strong signal that users would like to go back and add more product to get free shipping. </a:t>
            </a:r>
          </a:p>
          <a:p>
            <a:r>
              <a:rPr lang="en-US" sz="1600" dirty="0"/>
              <a:t>C/O increases because there is no unexpected shipping fee.</a:t>
            </a:r>
          </a:p>
          <a:p>
            <a:r>
              <a:rPr lang="en-US" sz="1600" dirty="0"/>
              <a:t>Suggest rolling out test 3 on all the categories expect pants.</a:t>
            </a:r>
          </a:p>
          <a:p>
            <a:r>
              <a:rPr lang="en-US" sz="1600" dirty="0"/>
              <a:t>Nest step: test the user behavior who shop pants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14EB56E-1835-49D5-93DD-E95C2A3A6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49029"/>
              </p:ext>
            </p:extLst>
          </p:nvPr>
        </p:nvGraphicFramePr>
        <p:xfrm>
          <a:off x="4864148" y="2074067"/>
          <a:ext cx="5773373" cy="2792573"/>
        </p:xfrm>
        <a:graphic>
          <a:graphicData uri="http://schemas.openxmlformats.org/drawingml/2006/table">
            <a:tbl>
              <a:tblPr/>
              <a:tblGrid>
                <a:gridCol w="1422178">
                  <a:extLst>
                    <a:ext uri="{9D8B030D-6E8A-4147-A177-3AD203B41FA5}">
                      <a16:colId xmlns:a16="http://schemas.microsoft.com/office/drawing/2014/main" val="1250224045"/>
                    </a:ext>
                  </a:extLst>
                </a:gridCol>
                <a:gridCol w="1137601">
                  <a:extLst>
                    <a:ext uri="{9D8B030D-6E8A-4147-A177-3AD203B41FA5}">
                      <a16:colId xmlns:a16="http://schemas.microsoft.com/office/drawing/2014/main" val="4221925652"/>
                    </a:ext>
                  </a:extLst>
                </a:gridCol>
                <a:gridCol w="1137601">
                  <a:extLst>
                    <a:ext uri="{9D8B030D-6E8A-4147-A177-3AD203B41FA5}">
                      <a16:colId xmlns:a16="http://schemas.microsoft.com/office/drawing/2014/main" val="2628830437"/>
                    </a:ext>
                  </a:extLst>
                </a:gridCol>
                <a:gridCol w="1041554">
                  <a:extLst>
                    <a:ext uri="{9D8B030D-6E8A-4147-A177-3AD203B41FA5}">
                      <a16:colId xmlns:a16="http://schemas.microsoft.com/office/drawing/2014/main" val="1580358223"/>
                    </a:ext>
                  </a:extLst>
                </a:gridCol>
                <a:gridCol w="1034439">
                  <a:extLst>
                    <a:ext uri="{9D8B030D-6E8A-4147-A177-3AD203B41FA5}">
                      <a16:colId xmlns:a16="http://schemas.microsoft.com/office/drawing/2014/main" val="3006328512"/>
                    </a:ext>
                  </a:extLst>
                </a:gridCol>
              </a:tblGrid>
              <a:tr h="398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3</a:t>
                      </a:r>
                    </a:p>
                  </a:txBody>
                  <a:tcPr marL="17966" marR="17966" marT="179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Variation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604535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17966" marR="17966" marT="179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ATCR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C/O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CVR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593968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Dress</a:t>
                      </a:r>
                    </a:p>
                  </a:txBody>
                  <a:tcPr marL="17966" marR="17966" marT="179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-0.83%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B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820657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Skirts</a:t>
                      </a:r>
                    </a:p>
                  </a:txBody>
                  <a:tcPr marL="17966" marR="17966" marT="179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-2.07%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B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617138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Tops</a:t>
                      </a:r>
                    </a:p>
                  </a:txBody>
                  <a:tcPr marL="17966" marR="17966" marT="179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B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3622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Shoes</a:t>
                      </a:r>
                    </a:p>
                  </a:txBody>
                  <a:tcPr marL="17966" marR="17966" marT="179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B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333458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Pants</a:t>
                      </a:r>
                    </a:p>
                  </a:txBody>
                  <a:tcPr marL="17966" marR="17966" marT="179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B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-3.08%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B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17966" marR="17966" marT="17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4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3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2880-3CC9-40CE-9F40-1F9FCAB1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59" y="1052117"/>
            <a:ext cx="3687081" cy="101650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AA68-690F-4DE5-96CC-B7338BD8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31441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r>
              <a:rPr lang="en-US" dirty="0"/>
              <a:t>Suggest rolling out Test 1</a:t>
            </a:r>
          </a:p>
          <a:p>
            <a:r>
              <a:rPr lang="en-US" dirty="0"/>
              <a:t>Suggest rolling out Test 3 on all users except sign up without </a:t>
            </a:r>
            <a:r>
              <a:rPr lang="en-US" altLang="zh-CN" dirty="0"/>
              <a:t>pur</a:t>
            </a:r>
            <a:r>
              <a:rPr lang="en-US" dirty="0"/>
              <a:t>chase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Step</a:t>
            </a:r>
            <a:r>
              <a:rPr lang="en-US" dirty="0"/>
              <a:t>:</a:t>
            </a:r>
          </a:p>
          <a:p>
            <a:r>
              <a:rPr lang="en-US" dirty="0"/>
              <a:t>Test 1 can go further test on why returning users are more likely to abandon cart when checkout.</a:t>
            </a:r>
          </a:p>
          <a:p>
            <a:r>
              <a:rPr lang="en-US" dirty="0"/>
              <a:t>Test 3: Launch a test to check why ATCR and CVR decline for sign up without purchase group</a:t>
            </a:r>
          </a:p>
          <a:p>
            <a:r>
              <a:rPr lang="en-US" dirty="0"/>
              <a:t>Check test 3 effect when moving the banner to checkout page to see if it will raise the C/O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E8A561F5-1A32-468C-994B-9A826866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0" y="171191"/>
            <a:ext cx="4890260" cy="1703326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33A12CC-0968-494E-A28F-72A22BA26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2"/>
          <a:stretch/>
        </p:blipFill>
        <p:spPr>
          <a:xfrm>
            <a:off x="6644640" y="2068618"/>
            <a:ext cx="4113190" cy="1360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BA2B4-595A-429C-A012-55DFB20C810A}"/>
              </a:ext>
            </a:extLst>
          </p:cNvPr>
          <p:cNvSpPr txBox="1"/>
          <p:nvPr/>
        </p:nvSpPr>
        <p:spPr>
          <a:xfrm>
            <a:off x="4638040" y="581572"/>
            <a:ext cx="216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1</a:t>
            </a:r>
          </a:p>
          <a:p>
            <a:r>
              <a:rPr lang="en-US" sz="1600" dirty="0"/>
              <a:t>Location of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B0779-A3F7-4B29-9913-2C2D913C9A01}"/>
              </a:ext>
            </a:extLst>
          </p:cNvPr>
          <p:cNvSpPr txBox="1"/>
          <p:nvPr/>
        </p:nvSpPr>
        <p:spPr>
          <a:xfrm>
            <a:off x="4638040" y="2339053"/>
            <a:ext cx="216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3</a:t>
            </a:r>
          </a:p>
          <a:p>
            <a:r>
              <a:rPr lang="en-US" sz="1600" dirty="0"/>
              <a:t>Free shipping banner</a:t>
            </a:r>
          </a:p>
        </p:txBody>
      </p:sp>
    </p:spTree>
    <p:extLst>
      <p:ext uri="{BB962C8B-B14F-4D97-AF65-F5344CB8AC3E}">
        <p14:creationId xmlns:p14="http://schemas.microsoft.com/office/powerpoint/2010/main" val="366877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8039-D2C7-4F0C-8F40-CF6F72B0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199" y="2286001"/>
            <a:ext cx="54539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Thank you!</a:t>
            </a:r>
          </a:p>
        </p:txBody>
      </p:sp>
      <p:pic>
        <p:nvPicPr>
          <p:cNvPr id="8" name="Graphic 7" descr="Sunglasses Face with Solid Fill">
            <a:extLst>
              <a:ext uri="{FF2B5EF4-FFF2-40B4-BE49-F238E27FC236}">
                <a16:creationId xmlns:a16="http://schemas.microsoft.com/office/drawing/2014/main" id="{ACE513D1-D4B6-4EFC-AB04-1F3222203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4001" y="1946876"/>
            <a:ext cx="2135920" cy="21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74A0-B20D-49E9-AB5F-0DA0C774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279" y="423025"/>
            <a:ext cx="3899442" cy="1492132"/>
          </a:xfrm>
        </p:spPr>
        <p:txBody>
          <a:bodyPr/>
          <a:lstStyle/>
          <a:p>
            <a:pPr algn="ctr"/>
            <a:r>
              <a:rPr lang="en-US" altLang="zh-CN" dirty="0"/>
              <a:t>Content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7A7254-94E4-4BA4-BDCE-8844C98CD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586618"/>
              </p:ext>
            </p:extLst>
          </p:nvPr>
        </p:nvGraphicFramePr>
        <p:xfrm>
          <a:off x="4146279" y="1727200"/>
          <a:ext cx="4459241" cy="418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78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8F1390-D5DD-4C83-BA9C-F361A33FC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26729-DDBB-4A09-8789-01DEDF5BB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5913" y="-188080"/>
            <a:ext cx="1900163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F0414-5709-45A3-AC7B-53727331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5279571"/>
            <a:ext cx="10668004" cy="94727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0E40494B-51BC-48EF-9F87-89A38B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146551"/>
            <a:ext cx="10385898" cy="3468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5ABEEF-79A9-4411-9BB8-1CEAE38FF1BC}"/>
              </a:ext>
            </a:extLst>
          </p:cNvPr>
          <p:cNvSpPr txBox="1"/>
          <p:nvPr/>
        </p:nvSpPr>
        <p:spPr>
          <a:xfrm>
            <a:off x="761996" y="513510"/>
            <a:ext cx="788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1 –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 Changes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1F765-6907-4156-A6C5-1B0F7327544E}"/>
              </a:ext>
            </a:extLst>
          </p:cNvPr>
          <p:cNvSpPr txBox="1"/>
          <p:nvPr/>
        </p:nvSpPr>
        <p:spPr>
          <a:xfrm>
            <a:off x="4795520" y="5354320"/>
            <a:ext cx="717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Hypothesis: </a:t>
            </a:r>
          </a:p>
          <a:p>
            <a:r>
              <a:rPr lang="en-US" altLang="zh-CN" b="1" dirty="0"/>
              <a:t>If</a:t>
            </a:r>
            <a:r>
              <a:rPr lang="en-US" altLang="zh-CN" dirty="0"/>
              <a:t> we change our product detail location</a:t>
            </a:r>
          </a:p>
          <a:p>
            <a:r>
              <a:rPr lang="en-US" altLang="zh-CN" b="1" dirty="0"/>
              <a:t>Then</a:t>
            </a:r>
            <a:r>
              <a:rPr lang="en-US" altLang="zh-CN" dirty="0"/>
              <a:t> ATCR will increase 0.3%</a:t>
            </a:r>
          </a:p>
          <a:p>
            <a:r>
              <a:rPr lang="en-US" b="1" dirty="0"/>
              <a:t>Because</a:t>
            </a:r>
            <a:r>
              <a:rPr lang="en-US" dirty="0"/>
              <a:t> there was a similar test on browser page we launched before.</a:t>
            </a:r>
          </a:p>
        </p:txBody>
      </p:sp>
    </p:spTree>
    <p:extLst>
      <p:ext uri="{BB962C8B-B14F-4D97-AF65-F5344CB8AC3E}">
        <p14:creationId xmlns:p14="http://schemas.microsoft.com/office/powerpoint/2010/main" val="314584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F0414-5709-45A3-AC7B-53727331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6" y="382385"/>
            <a:ext cx="4254903" cy="1595078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C021E3-3A4B-4432-BF4D-42ADD771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7" y="2425775"/>
            <a:ext cx="11393445" cy="15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8F1390-D5DD-4C83-BA9C-F361A33FC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26729-DDBB-4A09-8789-01DEDF5BB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5913" y="-188080"/>
            <a:ext cx="1900163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F0414-5709-45A3-AC7B-53727331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5279571"/>
            <a:ext cx="10668004" cy="94727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ABEEF-79A9-4411-9BB8-1CEAE38FF1BC}"/>
              </a:ext>
            </a:extLst>
          </p:cNvPr>
          <p:cNvSpPr txBox="1"/>
          <p:nvPr/>
        </p:nvSpPr>
        <p:spPr>
          <a:xfrm>
            <a:off x="761996" y="513510"/>
            <a:ext cx="771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3 –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Shipping Banner 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6636A-CA00-4132-8568-9D0FD481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32"/>
          <a:stretch/>
        </p:blipFill>
        <p:spPr>
          <a:xfrm>
            <a:off x="761997" y="1151272"/>
            <a:ext cx="9218582" cy="38065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BF7BB9-37BB-4248-81BF-9BE63CDB24B4}"/>
              </a:ext>
            </a:extLst>
          </p:cNvPr>
          <p:cNvSpPr/>
          <p:nvPr/>
        </p:nvSpPr>
        <p:spPr>
          <a:xfrm>
            <a:off x="8167991" y="2145947"/>
            <a:ext cx="1240169" cy="3556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46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C2628-F7AC-4F88-A08D-A778A34A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Executive Summary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C5D297-DF9C-429B-82B7-A5561825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en-US" dirty="0"/>
              <a:t>Test 1 performs better when it comes to specific users like customers acquired by email and returning users. Suggest rolling out </a:t>
            </a:r>
            <a:r>
              <a:rPr lang="en-US" altLang="zh-CN" dirty="0"/>
              <a:t>variation 1</a:t>
            </a:r>
            <a:endParaRPr lang="en-US" dirty="0"/>
          </a:p>
          <a:p>
            <a:r>
              <a:rPr lang="en-US" dirty="0"/>
              <a:t>Returning users react better on test 3. Suggest rolling out Test 3 on returning users and test the effect when moving the banner to checkout page.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030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0414-5709-45A3-AC7B-53727331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6" y="905534"/>
            <a:ext cx="10668004" cy="947272"/>
          </a:xfrm>
        </p:spPr>
        <p:txBody>
          <a:bodyPr anchor="ctr">
            <a:normAutofit/>
          </a:bodyPr>
          <a:lstStyle/>
          <a:p>
            <a:r>
              <a:rPr lang="en-US" altLang="zh-CN" sz="3600" dirty="0"/>
              <a:t>Traffic </a:t>
            </a:r>
            <a:r>
              <a:rPr lang="en-US" sz="3600" dirty="0"/>
              <a:t>Flow chart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F5E1635-5E7F-4714-8C96-96D1A8721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897206"/>
              </p:ext>
            </p:extLst>
          </p:nvPr>
        </p:nvGraphicFramePr>
        <p:xfrm>
          <a:off x="71247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38361D7-FA37-4A1A-94E4-0711F49CD0B7}"/>
              </a:ext>
            </a:extLst>
          </p:cNvPr>
          <p:cNvGrpSpPr/>
          <p:nvPr/>
        </p:nvGrpSpPr>
        <p:grpSpPr>
          <a:xfrm>
            <a:off x="3661464" y="4797934"/>
            <a:ext cx="1046403" cy="1164100"/>
            <a:chOff x="779395" y="474957"/>
            <a:chExt cx="1523841" cy="1751541"/>
          </a:xfrm>
          <a:solidFill>
            <a:srgbClr val="FF0000"/>
          </a:solidFill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21E2ED4A-477E-40CE-ADAB-AB76FE2231A4}"/>
                </a:ext>
              </a:extLst>
            </p:cNvPr>
            <p:cNvSpPr/>
            <p:nvPr/>
          </p:nvSpPr>
          <p:spPr>
            <a:xfrm rot="5400000">
              <a:off x="665545" y="588807"/>
              <a:ext cx="1751541" cy="152384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Hexagon 4">
              <a:extLst>
                <a:ext uri="{FF2B5EF4-FFF2-40B4-BE49-F238E27FC236}">
                  <a16:creationId xmlns:a16="http://schemas.microsoft.com/office/drawing/2014/main" id="{38BF0D08-E20C-4EB9-AF21-F172A9D77F60}"/>
                </a:ext>
              </a:extLst>
            </p:cNvPr>
            <p:cNvSpPr txBox="1"/>
            <p:nvPr/>
          </p:nvSpPr>
          <p:spPr>
            <a:xfrm>
              <a:off x="1016860" y="747907"/>
              <a:ext cx="1048911" cy="12056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ATCR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C757B4-A01D-4674-913C-303EF9DB6071}"/>
              </a:ext>
            </a:extLst>
          </p:cNvPr>
          <p:cNvGrpSpPr/>
          <p:nvPr/>
        </p:nvGrpSpPr>
        <p:grpSpPr>
          <a:xfrm>
            <a:off x="1513919" y="2377440"/>
            <a:ext cx="1046401" cy="1051560"/>
            <a:chOff x="2780747" y="424162"/>
            <a:chExt cx="1523841" cy="1751541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F8CFFFAB-67DF-4FE2-8625-B59FDD64C045}"/>
                </a:ext>
              </a:extLst>
            </p:cNvPr>
            <p:cNvSpPr/>
            <p:nvPr/>
          </p:nvSpPr>
          <p:spPr>
            <a:xfrm rot="5400000">
              <a:off x="2666897" y="538012"/>
              <a:ext cx="1751541" cy="152384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Hexagon 4">
              <a:extLst>
                <a:ext uri="{FF2B5EF4-FFF2-40B4-BE49-F238E27FC236}">
                  <a16:creationId xmlns:a16="http://schemas.microsoft.com/office/drawing/2014/main" id="{B0863DDC-F304-44F0-BEFF-082D9F371B5D}"/>
                </a:ext>
              </a:extLst>
            </p:cNvPr>
            <p:cNvSpPr txBox="1"/>
            <p:nvPr/>
          </p:nvSpPr>
          <p:spPr>
            <a:xfrm>
              <a:off x="3018212" y="697112"/>
              <a:ext cx="1048911" cy="1205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BR</a:t>
              </a:r>
              <a:endParaRPr lang="en-US" sz="24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26CEE8-7F19-4486-9A77-2B96CB33B787}"/>
              </a:ext>
            </a:extLst>
          </p:cNvPr>
          <p:cNvGrpSpPr/>
          <p:nvPr/>
        </p:nvGrpSpPr>
        <p:grpSpPr>
          <a:xfrm>
            <a:off x="3661464" y="2377440"/>
            <a:ext cx="1046401" cy="1051560"/>
            <a:chOff x="2780747" y="424162"/>
            <a:chExt cx="1523841" cy="1751541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274F8992-6650-44BC-8F6B-E9DC4E7CA2DA}"/>
                </a:ext>
              </a:extLst>
            </p:cNvPr>
            <p:cNvSpPr/>
            <p:nvPr/>
          </p:nvSpPr>
          <p:spPr>
            <a:xfrm rot="5400000">
              <a:off x="2666897" y="538012"/>
              <a:ext cx="1751541" cy="152384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Hexagon 4">
              <a:extLst>
                <a:ext uri="{FF2B5EF4-FFF2-40B4-BE49-F238E27FC236}">
                  <a16:creationId xmlns:a16="http://schemas.microsoft.com/office/drawing/2014/main" id="{3766D3B4-E3ED-42CF-8C5B-71F94B5A681B}"/>
                </a:ext>
              </a:extLst>
            </p:cNvPr>
            <p:cNvSpPr txBox="1"/>
            <p:nvPr/>
          </p:nvSpPr>
          <p:spPr>
            <a:xfrm>
              <a:off x="3018212" y="697112"/>
              <a:ext cx="1048911" cy="1205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BR</a:t>
              </a:r>
              <a:endParaRPr lang="en-US" sz="2800" kern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AC16A5-B7C7-4827-9562-D6DF0E179331}"/>
              </a:ext>
            </a:extLst>
          </p:cNvPr>
          <p:cNvGrpSpPr/>
          <p:nvPr/>
        </p:nvGrpSpPr>
        <p:grpSpPr>
          <a:xfrm>
            <a:off x="6096000" y="4797935"/>
            <a:ext cx="1046403" cy="1164100"/>
            <a:chOff x="779395" y="474957"/>
            <a:chExt cx="1523841" cy="1751541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C582930E-DB31-40C2-A823-DAE6F6EDD8A8}"/>
                </a:ext>
              </a:extLst>
            </p:cNvPr>
            <p:cNvSpPr/>
            <p:nvPr/>
          </p:nvSpPr>
          <p:spPr>
            <a:xfrm rot="5400000">
              <a:off x="665545" y="588807"/>
              <a:ext cx="1751541" cy="152384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Hexagon 4">
              <a:extLst>
                <a:ext uri="{FF2B5EF4-FFF2-40B4-BE49-F238E27FC236}">
                  <a16:creationId xmlns:a16="http://schemas.microsoft.com/office/drawing/2014/main" id="{92C192E3-C33B-4FE0-B2F6-25D7A91ECE43}"/>
                </a:ext>
              </a:extLst>
            </p:cNvPr>
            <p:cNvSpPr txBox="1"/>
            <p:nvPr/>
          </p:nvSpPr>
          <p:spPr>
            <a:xfrm>
              <a:off x="1016860" y="747907"/>
              <a:ext cx="1048911" cy="1205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C/O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C1D5D1-C119-4FDE-93A7-9A9A0538530D}"/>
              </a:ext>
            </a:extLst>
          </p:cNvPr>
          <p:cNvGrpSpPr/>
          <p:nvPr/>
        </p:nvGrpSpPr>
        <p:grpSpPr>
          <a:xfrm>
            <a:off x="8435158" y="4788366"/>
            <a:ext cx="1046403" cy="1164100"/>
            <a:chOff x="779395" y="474957"/>
            <a:chExt cx="1523841" cy="1751541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E06B77F5-183F-4691-8F93-40D3A410AEE6}"/>
                </a:ext>
              </a:extLst>
            </p:cNvPr>
            <p:cNvSpPr/>
            <p:nvPr/>
          </p:nvSpPr>
          <p:spPr>
            <a:xfrm rot="5400000">
              <a:off x="665545" y="588807"/>
              <a:ext cx="1751541" cy="152384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Hexagon 4">
              <a:extLst>
                <a:ext uri="{FF2B5EF4-FFF2-40B4-BE49-F238E27FC236}">
                  <a16:creationId xmlns:a16="http://schemas.microsoft.com/office/drawing/2014/main" id="{738B6F72-C6A4-4BED-B6E6-744DD644CE28}"/>
                </a:ext>
              </a:extLst>
            </p:cNvPr>
            <p:cNvSpPr txBox="1"/>
            <p:nvPr/>
          </p:nvSpPr>
          <p:spPr>
            <a:xfrm>
              <a:off x="1016860" y="747907"/>
              <a:ext cx="1048911" cy="1205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CVR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70D4CB-E7FC-4E49-A712-A2F2E9370583}"/>
              </a:ext>
            </a:extLst>
          </p:cNvPr>
          <p:cNvGrpSpPr/>
          <p:nvPr/>
        </p:nvGrpSpPr>
        <p:grpSpPr>
          <a:xfrm>
            <a:off x="9481560" y="4788366"/>
            <a:ext cx="1046403" cy="1164100"/>
            <a:chOff x="779395" y="474957"/>
            <a:chExt cx="1523841" cy="1751541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C369FBBD-B716-454A-ACAD-F0172241F0E2}"/>
                </a:ext>
              </a:extLst>
            </p:cNvPr>
            <p:cNvSpPr/>
            <p:nvPr/>
          </p:nvSpPr>
          <p:spPr>
            <a:xfrm rot="5400000">
              <a:off x="665545" y="588807"/>
              <a:ext cx="1751541" cy="152384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Hexagon 4">
              <a:extLst>
                <a:ext uri="{FF2B5EF4-FFF2-40B4-BE49-F238E27FC236}">
                  <a16:creationId xmlns:a16="http://schemas.microsoft.com/office/drawing/2014/main" id="{635622FC-ED23-4BC6-9EEA-8970C2401817}"/>
                </a:ext>
              </a:extLst>
            </p:cNvPr>
            <p:cNvSpPr txBox="1"/>
            <p:nvPr/>
          </p:nvSpPr>
          <p:spPr>
            <a:xfrm>
              <a:off x="1016860" y="747907"/>
              <a:ext cx="1048911" cy="1205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</a:t>
              </a:r>
              <a:r>
                <a:rPr lang="en-US" altLang="zh-CN" sz="2000" kern="1200" dirty="0"/>
                <a:t>ev</a:t>
              </a:r>
              <a:endParaRPr lang="en-US" sz="2000" kern="1200" dirty="0"/>
            </a:p>
          </p:txBody>
        </p:sp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D4FAD5F-DFAA-48A0-A44F-64CBD2BD4531}"/>
              </a:ext>
            </a:extLst>
          </p:cNvPr>
          <p:cNvSpPr/>
          <p:nvPr/>
        </p:nvSpPr>
        <p:spPr>
          <a:xfrm rot="16200000">
            <a:off x="2590800" y="2875280"/>
            <a:ext cx="416560" cy="511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431CDBC-99F3-478F-B3E4-524DBAE60BB5}"/>
              </a:ext>
            </a:extLst>
          </p:cNvPr>
          <p:cNvSpPr/>
          <p:nvPr/>
        </p:nvSpPr>
        <p:spPr>
          <a:xfrm rot="16200000">
            <a:off x="4736547" y="2908681"/>
            <a:ext cx="416560" cy="511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575AA3-2C3E-4FC9-A52F-C0B08F1B3E54}"/>
              </a:ext>
            </a:extLst>
          </p:cNvPr>
          <p:cNvSpPr txBox="1"/>
          <p:nvPr/>
        </p:nvSpPr>
        <p:spPr>
          <a:xfrm>
            <a:off x="2799080" y="5181838"/>
            <a:ext cx="14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348754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A8BDB-B38D-4D40-95EA-39C9D283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Primary</a:t>
            </a:r>
            <a:br>
              <a:rPr lang="en-US" altLang="zh-CN" dirty="0"/>
            </a:br>
            <a:r>
              <a:rPr lang="en-US" dirty="0"/>
              <a:t>Metrics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6989EBA-D553-49D1-8DEF-42E2FDA55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395329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37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2805736-925B-4E6B-9FAB-73BA23E1E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3BFA4-20A7-4375-80AD-B2BC23AC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r>
              <a:rPr lang="en-US" sz="2000" dirty="0"/>
              <a:t>Overall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EA2B43-8884-423C-B0EB-8949B0462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486ADDB-A1D4-41D2-A321-ADEDEBFE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97" y="1613434"/>
            <a:ext cx="3111668" cy="4594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Test 1</a:t>
            </a:r>
          </a:p>
          <a:p>
            <a:r>
              <a:rPr lang="en-US" sz="1600" dirty="0"/>
              <a:t>Variation 1 works well (ATCR+)</a:t>
            </a:r>
          </a:p>
          <a:p>
            <a:r>
              <a:rPr lang="en-US" sz="1600" dirty="0"/>
              <a:t>Variation 2 underperformed than Variation1</a:t>
            </a:r>
          </a:p>
          <a:p>
            <a:r>
              <a:rPr lang="en-US" sz="1600" dirty="0"/>
              <a:t>Reduced impulse spending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Test 3</a:t>
            </a:r>
          </a:p>
          <a:p>
            <a:r>
              <a:rPr lang="en-US" sz="1600" dirty="0"/>
              <a:t>Users may go back to add more to their carts or leave because free shipping banner (ATCR-, C/O+, BR-)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4A938-C405-4F09-AA12-590BEE1DE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6144B-682A-4DC7-B247-7D8E40F5450A}"/>
              </a:ext>
            </a:extLst>
          </p:cNvPr>
          <p:cNvSpPr txBox="1"/>
          <p:nvPr/>
        </p:nvSpPr>
        <p:spPr>
          <a:xfrm>
            <a:off x="9387839" y="4795519"/>
            <a:ext cx="102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* Session level</a:t>
            </a:r>
            <a:endParaRPr lang="en-US" sz="11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A6AFD50-BAD8-4B85-AC91-D7F9A764B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49608"/>
              </p:ext>
            </p:extLst>
          </p:nvPr>
        </p:nvGraphicFramePr>
        <p:xfrm>
          <a:off x="5385435" y="2444751"/>
          <a:ext cx="5028564" cy="2345688"/>
        </p:xfrm>
        <a:graphic>
          <a:graphicData uri="http://schemas.openxmlformats.org/drawingml/2006/table">
            <a:tbl>
              <a:tblPr/>
              <a:tblGrid>
                <a:gridCol w="784023">
                  <a:extLst>
                    <a:ext uri="{9D8B030D-6E8A-4147-A177-3AD203B41FA5}">
                      <a16:colId xmlns:a16="http://schemas.microsoft.com/office/drawing/2014/main" val="3527366435"/>
                    </a:ext>
                  </a:extLst>
                </a:gridCol>
                <a:gridCol w="1135482">
                  <a:extLst>
                    <a:ext uri="{9D8B030D-6E8A-4147-A177-3AD203B41FA5}">
                      <a16:colId xmlns:a16="http://schemas.microsoft.com/office/drawing/2014/main" val="3876862176"/>
                    </a:ext>
                  </a:extLst>
                </a:gridCol>
                <a:gridCol w="1135482">
                  <a:extLst>
                    <a:ext uri="{9D8B030D-6E8A-4147-A177-3AD203B41FA5}">
                      <a16:colId xmlns:a16="http://schemas.microsoft.com/office/drawing/2014/main" val="1194640613"/>
                    </a:ext>
                  </a:extLst>
                </a:gridCol>
                <a:gridCol w="1973577">
                  <a:extLst>
                    <a:ext uri="{9D8B030D-6E8A-4147-A177-3AD203B41FA5}">
                      <a16:colId xmlns:a16="http://schemas.microsoft.com/office/drawing/2014/main" val="3528139636"/>
                    </a:ext>
                  </a:extLst>
                </a:gridCol>
              </a:tblGrid>
              <a:tr h="344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3411"/>
                  </a:ext>
                </a:extLst>
              </a:tr>
              <a:tr h="331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85897"/>
                  </a:ext>
                </a:extLst>
              </a:tr>
              <a:tr h="331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4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5402"/>
                  </a:ext>
                </a:extLst>
              </a:tr>
              <a:tr h="331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ATCR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4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46974"/>
                  </a:ext>
                </a:extLst>
              </a:tr>
              <a:tr h="331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C/O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5063"/>
                  </a:ext>
                </a:extLst>
              </a:tr>
              <a:tr h="331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4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474208"/>
                  </a:ext>
                </a:extLst>
              </a:tr>
              <a:tr h="344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4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Sig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0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356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988</Words>
  <Application>Microsoft Office PowerPoint</Application>
  <PresentationFormat>Widescreen</PresentationFormat>
  <Paragraphs>245</Paragraphs>
  <Slides>16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Times New Roman</vt:lpstr>
      <vt:lpstr>Badge</vt:lpstr>
      <vt:lpstr>AB Testing Report</vt:lpstr>
      <vt:lpstr>Content</vt:lpstr>
      <vt:lpstr>BACKGROUND</vt:lpstr>
      <vt:lpstr>Campaign  timeline</vt:lpstr>
      <vt:lpstr>BACKGROUND</vt:lpstr>
      <vt:lpstr>Executive Summary</vt:lpstr>
      <vt:lpstr>Traffic Flow chart</vt:lpstr>
      <vt:lpstr>Primary Metrics</vt:lpstr>
      <vt:lpstr>Overall analysis</vt:lpstr>
      <vt:lpstr>Test 1 Deep dive - cut by visitor type</vt:lpstr>
      <vt:lpstr>Test 1 variation 1 Cut by Category</vt:lpstr>
      <vt:lpstr>Test 1 variation 1 Cut by Category</vt:lpstr>
      <vt:lpstr>Test 3 cut by  visitor type</vt:lpstr>
      <vt:lpstr>Test 3 cut by CATEGORY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Testing Report</dc:title>
  <dc:creator>ruiyangzou00@gmail.com</dc:creator>
  <cp:lastModifiedBy>ruiyangzou00@gmail.com</cp:lastModifiedBy>
  <cp:revision>56</cp:revision>
  <dcterms:created xsi:type="dcterms:W3CDTF">2020-04-18T05:16:03Z</dcterms:created>
  <dcterms:modified xsi:type="dcterms:W3CDTF">2020-04-18T20:45:54Z</dcterms:modified>
</cp:coreProperties>
</file>