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3" r:id="rId4"/>
    <p:sldId id="262" r:id="rId5"/>
    <p:sldId id="271" r:id="rId6"/>
    <p:sldId id="261" r:id="rId7"/>
    <p:sldId id="269" r:id="rId8"/>
    <p:sldId id="268" r:id="rId9"/>
    <p:sldId id="275" r:id="rId10"/>
    <p:sldId id="277" r:id="rId11"/>
    <p:sldId id="258" r:id="rId12"/>
    <p:sldId id="274" r:id="rId13"/>
    <p:sldId id="276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8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20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yi Zhou" userId="0f4a72d5-03d6-4567-81bc-73fcdff0bc23" providerId="ADAL" clId="{427B96C4-5AF9-5F44-B4D8-538E4455320E}"/>
    <pc:docChg chg="undo custSel addSld delSld modSld sldOrd">
      <pc:chgData name="Ruiyi Zhou" userId="0f4a72d5-03d6-4567-81bc-73fcdff0bc23" providerId="ADAL" clId="{427B96C4-5AF9-5F44-B4D8-538E4455320E}" dt="2022-05-20T15:56:43.212" v="6437"/>
      <pc:docMkLst>
        <pc:docMk/>
      </pc:docMkLst>
      <pc:sldChg chg="modSp">
        <pc:chgData name="Ruiyi Zhou" userId="0f4a72d5-03d6-4567-81bc-73fcdff0bc23" providerId="ADAL" clId="{427B96C4-5AF9-5F44-B4D8-538E4455320E}" dt="2022-05-18T15:07:51.571" v="3230" actId="20577"/>
        <pc:sldMkLst>
          <pc:docMk/>
          <pc:sldMk cId="3546754586" sldId="256"/>
        </pc:sldMkLst>
        <pc:spChg chg="mod">
          <ac:chgData name="Ruiyi Zhou" userId="0f4a72d5-03d6-4567-81bc-73fcdff0bc23" providerId="ADAL" clId="{427B96C4-5AF9-5F44-B4D8-538E4455320E}" dt="2022-05-18T15:07:51.571" v="3230" actId="20577"/>
          <ac:spMkLst>
            <pc:docMk/>
            <pc:sldMk cId="3546754586" sldId="256"/>
            <ac:spMk id="2" creationId="{2935BBC4-962C-8C44-9909-A97CDED90D74}"/>
          </ac:spMkLst>
        </pc:spChg>
      </pc:sldChg>
      <pc:sldChg chg="addSp delSp modSp ord modAnim">
        <pc:chgData name="Ruiyi Zhou" userId="0f4a72d5-03d6-4567-81bc-73fcdff0bc23" providerId="ADAL" clId="{427B96C4-5AF9-5F44-B4D8-538E4455320E}" dt="2022-05-20T15:55:18.619" v="6423"/>
        <pc:sldMkLst>
          <pc:docMk/>
          <pc:sldMk cId="934668122" sldId="258"/>
        </pc:sldMkLst>
        <pc:spChg chg="mod">
          <ac:chgData name="Ruiyi Zhou" userId="0f4a72d5-03d6-4567-81bc-73fcdff0bc23" providerId="ADAL" clId="{427B96C4-5AF9-5F44-B4D8-538E4455320E}" dt="2022-05-18T15:37:30.912" v="3788" actId="20577"/>
          <ac:spMkLst>
            <pc:docMk/>
            <pc:sldMk cId="934668122" sldId="258"/>
            <ac:spMk id="3" creationId="{B1680439-772B-BC40-BD04-612BE580707F}"/>
          </ac:spMkLst>
        </pc:spChg>
        <pc:spChg chg="add del mod">
          <ac:chgData name="Ruiyi Zhou" userId="0f4a72d5-03d6-4567-81bc-73fcdff0bc23" providerId="ADAL" clId="{427B96C4-5AF9-5F44-B4D8-538E4455320E}" dt="2022-05-12T00:46:54.191" v="218"/>
          <ac:spMkLst>
            <pc:docMk/>
            <pc:sldMk cId="934668122" sldId="258"/>
            <ac:spMk id="4" creationId="{BD50FD79-D7AE-9447-95ED-496BA9A01837}"/>
          </ac:spMkLst>
        </pc:spChg>
        <pc:spChg chg="add del mod">
          <ac:chgData name="Ruiyi Zhou" userId="0f4a72d5-03d6-4567-81bc-73fcdff0bc23" providerId="ADAL" clId="{427B96C4-5AF9-5F44-B4D8-538E4455320E}" dt="2022-05-12T00:46:53.687" v="216" actId="478"/>
          <ac:spMkLst>
            <pc:docMk/>
            <pc:sldMk cId="934668122" sldId="258"/>
            <ac:spMk id="5" creationId="{7B5ACEA8-19C7-A84B-AF87-59600EA0D4FA}"/>
          </ac:spMkLst>
        </pc:spChg>
        <pc:spChg chg="add mod">
          <ac:chgData name="Ruiyi Zhou" userId="0f4a72d5-03d6-4567-81bc-73fcdff0bc23" providerId="ADAL" clId="{427B96C4-5AF9-5F44-B4D8-538E4455320E}" dt="2022-05-14T20:52:22.151" v="275" actId="1076"/>
          <ac:spMkLst>
            <pc:docMk/>
            <pc:sldMk cId="934668122" sldId="258"/>
            <ac:spMk id="6" creationId="{207BA949-9E1E-B542-9A82-29A51F962656}"/>
          </ac:spMkLst>
        </pc:spChg>
        <pc:picChg chg="add mod">
          <ac:chgData name="Ruiyi Zhou" userId="0f4a72d5-03d6-4567-81bc-73fcdff0bc23" providerId="ADAL" clId="{427B96C4-5AF9-5F44-B4D8-538E4455320E}" dt="2022-05-14T20:53:23.941" v="279" actId="1076"/>
          <ac:picMkLst>
            <pc:docMk/>
            <pc:sldMk cId="934668122" sldId="258"/>
            <ac:picMk id="5" creationId="{D345BD7F-CA02-C94D-A6F7-6989FFB57496}"/>
          </ac:picMkLst>
        </pc:picChg>
      </pc:sldChg>
      <pc:sldChg chg="addSp delSp modSp del ord">
        <pc:chgData name="Ruiyi Zhou" userId="0f4a72d5-03d6-4567-81bc-73fcdff0bc23" providerId="ADAL" clId="{427B96C4-5AF9-5F44-B4D8-538E4455320E}" dt="2022-05-19T11:48:26.102" v="4504" actId="2696"/>
        <pc:sldMkLst>
          <pc:docMk/>
          <pc:sldMk cId="421080190" sldId="259"/>
        </pc:sldMkLst>
        <pc:spChg chg="mod">
          <ac:chgData name="Ruiyi Zhou" userId="0f4a72d5-03d6-4567-81bc-73fcdff0bc23" providerId="ADAL" clId="{427B96C4-5AF9-5F44-B4D8-538E4455320E}" dt="2022-05-18T15:38:27.437" v="3803" actId="20577"/>
          <ac:spMkLst>
            <pc:docMk/>
            <pc:sldMk cId="421080190" sldId="259"/>
            <ac:spMk id="3" creationId="{B5999A78-F7B4-CB4E-AA03-CAF45EFFA527}"/>
          </ac:spMkLst>
        </pc:spChg>
        <pc:spChg chg="add mod">
          <ac:chgData name="Ruiyi Zhou" userId="0f4a72d5-03d6-4567-81bc-73fcdff0bc23" providerId="ADAL" clId="{427B96C4-5AF9-5F44-B4D8-538E4455320E}" dt="2022-05-17T03:19:35.116" v="839" actId="1076"/>
          <ac:spMkLst>
            <pc:docMk/>
            <pc:sldMk cId="421080190" sldId="259"/>
            <ac:spMk id="4" creationId="{9D20B028-ECB5-9F49-BDF2-62F3C22E8EFB}"/>
          </ac:spMkLst>
        </pc:spChg>
        <pc:spChg chg="add del mod">
          <ac:chgData name="Ruiyi Zhou" userId="0f4a72d5-03d6-4567-81bc-73fcdff0bc23" providerId="ADAL" clId="{427B96C4-5AF9-5F44-B4D8-538E4455320E}" dt="2022-05-17T11:44:46.560" v="1107"/>
          <ac:spMkLst>
            <pc:docMk/>
            <pc:sldMk cId="421080190" sldId="259"/>
            <ac:spMk id="5" creationId="{73C62730-DF09-9B4B-98E9-2B76523881BA}"/>
          </ac:spMkLst>
        </pc:spChg>
        <pc:spChg chg="add mod">
          <ac:chgData name="Ruiyi Zhou" userId="0f4a72d5-03d6-4567-81bc-73fcdff0bc23" providerId="ADAL" clId="{427B96C4-5AF9-5F44-B4D8-538E4455320E}" dt="2022-05-17T17:53:19.604" v="1248" actId="207"/>
          <ac:spMkLst>
            <pc:docMk/>
            <pc:sldMk cId="421080190" sldId="259"/>
            <ac:spMk id="6" creationId="{404110A1-CC43-9645-BD78-4DAE8785DF08}"/>
          </ac:spMkLst>
        </pc:spChg>
        <pc:spChg chg="add mod">
          <ac:chgData name="Ruiyi Zhou" userId="0f4a72d5-03d6-4567-81bc-73fcdff0bc23" providerId="ADAL" clId="{427B96C4-5AF9-5F44-B4D8-538E4455320E}" dt="2022-05-17T17:53:25.221" v="1249" actId="207"/>
          <ac:spMkLst>
            <pc:docMk/>
            <pc:sldMk cId="421080190" sldId="259"/>
            <ac:spMk id="7" creationId="{6E046307-10CD-E240-BC46-125F64F29F6C}"/>
          </ac:spMkLst>
        </pc:spChg>
        <pc:spChg chg="add mod">
          <ac:chgData name="Ruiyi Zhou" userId="0f4a72d5-03d6-4567-81bc-73fcdff0bc23" providerId="ADAL" clId="{427B96C4-5AF9-5F44-B4D8-538E4455320E}" dt="2022-05-17T17:53:33.268" v="1251" actId="1076"/>
          <ac:spMkLst>
            <pc:docMk/>
            <pc:sldMk cId="421080190" sldId="259"/>
            <ac:spMk id="8" creationId="{B14C227E-67B7-F84F-9776-1023B1F89B28}"/>
          </ac:spMkLst>
        </pc:spChg>
      </pc:sldChg>
      <pc:sldChg chg="addSp delSp modSp">
        <pc:chgData name="Ruiyi Zhou" userId="0f4a72d5-03d6-4567-81bc-73fcdff0bc23" providerId="ADAL" clId="{427B96C4-5AF9-5F44-B4D8-538E4455320E}" dt="2022-05-14T21:22:08.867" v="784" actId="478"/>
        <pc:sldMkLst>
          <pc:docMk/>
          <pc:sldMk cId="3510531140" sldId="260"/>
        </pc:sldMkLst>
        <pc:picChg chg="add del mod">
          <ac:chgData name="Ruiyi Zhou" userId="0f4a72d5-03d6-4567-81bc-73fcdff0bc23" providerId="ADAL" clId="{427B96C4-5AF9-5F44-B4D8-538E4455320E}" dt="2022-05-14T21:22:08.867" v="784" actId="478"/>
          <ac:picMkLst>
            <pc:docMk/>
            <pc:sldMk cId="3510531140" sldId="260"/>
            <ac:picMk id="4" creationId="{2F648CF2-D159-9A43-ACE0-EFAF59D4CF12}"/>
          </ac:picMkLst>
        </pc:picChg>
      </pc:sldChg>
      <pc:sldChg chg="modSp">
        <pc:chgData name="Ruiyi Zhou" userId="0f4a72d5-03d6-4567-81bc-73fcdff0bc23" providerId="ADAL" clId="{427B96C4-5AF9-5F44-B4D8-538E4455320E}" dt="2022-05-18T15:23:06.720" v="3611" actId="5793"/>
        <pc:sldMkLst>
          <pc:docMk/>
          <pc:sldMk cId="4172918105" sldId="261"/>
        </pc:sldMkLst>
        <pc:spChg chg="mod">
          <ac:chgData name="Ruiyi Zhou" userId="0f4a72d5-03d6-4567-81bc-73fcdff0bc23" providerId="ADAL" clId="{427B96C4-5AF9-5F44-B4D8-538E4455320E}" dt="2022-05-18T15:23:06.720" v="3611" actId="5793"/>
          <ac:spMkLst>
            <pc:docMk/>
            <pc:sldMk cId="4172918105" sldId="261"/>
            <ac:spMk id="3" creationId="{8C4247E9-F5E2-D04E-912F-629C0E432790}"/>
          </ac:spMkLst>
        </pc:spChg>
      </pc:sldChg>
      <pc:sldChg chg="addSp delSp modSp ord">
        <pc:chgData name="Ruiyi Zhou" userId="0f4a72d5-03d6-4567-81bc-73fcdff0bc23" providerId="ADAL" clId="{427B96C4-5AF9-5F44-B4D8-538E4455320E}" dt="2022-05-18T15:16:19.170" v="3284" actId="1036"/>
        <pc:sldMkLst>
          <pc:docMk/>
          <pc:sldMk cId="1569627202" sldId="262"/>
        </pc:sldMkLst>
        <pc:spChg chg="mod">
          <ac:chgData name="Ruiyi Zhou" userId="0f4a72d5-03d6-4567-81bc-73fcdff0bc23" providerId="ADAL" clId="{427B96C4-5AF9-5F44-B4D8-538E4455320E}" dt="2022-05-12T01:04:00.213" v="274"/>
          <ac:spMkLst>
            <pc:docMk/>
            <pc:sldMk cId="1569627202" sldId="262"/>
            <ac:spMk id="2" creationId="{E36E8741-DB30-5E49-B4E3-733CA3DAD474}"/>
          </ac:spMkLst>
        </pc:spChg>
        <pc:spChg chg="del">
          <ac:chgData name="Ruiyi Zhou" userId="0f4a72d5-03d6-4567-81bc-73fcdff0bc23" providerId="ADAL" clId="{427B96C4-5AF9-5F44-B4D8-538E4455320E}" dt="2022-05-11T01:58:54.165" v="28"/>
          <ac:spMkLst>
            <pc:docMk/>
            <pc:sldMk cId="1569627202" sldId="262"/>
            <ac:spMk id="3" creationId="{71977385-90DF-DF4F-81AF-17C38C39FB06}"/>
          </ac:spMkLst>
        </pc:spChg>
        <pc:spChg chg="add del mod">
          <ac:chgData name="Ruiyi Zhou" userId="0f4a72d5-03d6-4567-81bc-73fcdff0bc23" providerId="ADAL" clId="{427B96C4-5AF9-5F44-B4D8-538E4455320E}" dt="2022-05-11T01:59:33.978" v="35" actId="478"/>
          <ac:spMkLst>
            <pc:docMk/>
            <pc:sldMk cId="1569627202" sldId="262"/>
            <ac:spMk id="6" creationId="{F677C45B-E800-7443-B3AB-1B07D5AA6F3D}"/>
          </ac:spMkLst>
        </pc:spChg>
        <pc:spChg chg="add mod">
          <ac:chgData name="Ruiyi Zhou" userId="0f4a72d5-03d6-4567-81bc-73fcdff0bc23" providerId="ADAL" clId="{427B96C4-5AF9-5F44-B4D8-538E4455320E}" dt="2022-05-17T20:38:22.069" v="1845" actId="1076"/>
          <ac:spMkLst>
            <pc:docMk/>
            <pc:sldMk cId="1569627202" sldId="262"/>
            <ac:spMk id="7" creationId="{442BA554-23D6-AE41-B3E4-970E70DBE72B}"/>
          </ac:spMkLst>
        </pc:spChg>
        <pc:spChg chg="add mod">
          <ac:chgData name="Ruiyi Zhou" userId="0f4a72d5-03d6-4567-81bc-73fcdff0bc23" providerId="ADAL" clId="{427B96C4-5AF9-5F44-B4D8-538E4455320E}" dt="2022-05-11T02:03:08.829" v="47" actId="1076"/>
          <ac:spMkLst>
            <pc:docMk/>
            <pc:sldMk cId="1569627202" sldId="262"/>
            <ac:spMk id="8" creationId="{6E82928B-AE64-E749-857D-9BC763F22A49}"/>
          </ac:spMkLst>
        </pc:spChg>
        <pc:spChg chg="add mod">
          <ac:chgData name="Ruiyi Zhou" userId="0f4a72d5-03d6-4567-81bc-73fcdff0bc23" providerId="ADAL" clId="{427B96C4-5AF9-5F44-B4D8-538E4455320E}" dt="2022-05-11T02:03:57.043" v="98" actId="1076"/>
          <ac:spMkLst>
            <pc:docMk/>
            <pc:sldMk cId="1569627202" sldId="262"/>
            <ac:spMk id="9" creationId="{32FC8D11-AE86-D447-8758-35383242C900}"/>
          </ac:spMkLst>
        </pc:spChg>
        <pc:picChg chg="add mod">
          <ac:chgData name="Ruiyi Zhou" userId="0f4a72d5-03d6-4567-81bc-73fcdff0bc23" providerId="ADAL" clId="{427B96C4-5AF9-5F44-B4D8-538E4455320E}" dt="2022-05-18T15:16:19.170" v="3284" actId="1036"/>
          <ac:picMkLst>
            <pc:docMk/>
            <pc:sldMk cId="1569627202" sldId="262"/>
            <ac:picMk id="4" creationId="{39E80A68-AEA4-804B-9310-0B15D1CC3C3B}"/>
          </ac:picMkLst>
        </pc:picChg>
        <pc:picChg chg="add mod">
          <ac:chgData name="Ruiyi Zhou" userId="0f4a72d5-03d6-4567-81bc-73fcdff0bc23" providerId="ADAL" clId="{427B96C4-5AF9-5F44-B4D8-538E4455320E}" dt="2022-05-14T21:06:39.595" v="781" actId="1076"/>
          <ac:picMkLst>
            <pc:docMk/>
            <pc:sldMk cId="1569627202" sldId="262"/>
            <ac:picMk id="5" creationId="{A16835A5-FE86-ED4A-888A-DA7AB1A3CCE2}"/>
          </ac:picMkLst>
        </pc:picChg>
        <pc:picChg chg="add mod">
          <ac:chgData name="Ruiyi Zhou" userId="0f4a72d5-03d6-4567-81bc-73fcdff0bc23" providerId="ADAL" clId="{427B96C4-5AF9-5F44-B4D8-538E4455320E}" dt="2022-05-14T21:54:00.347" v="825" actId="1076"/>
          <ac:picMkLst>
            <pc:docMk/>
            <pc:sldMk cId="1569627202" sldId="262"/>
            <ac:picMk id="10" creationId="{A552D1D1-7F88-184C-AD7B-9D847A633EB5}"/>
          </ac:picMkLst>
        </pc:picChg>
        <pc:picChg chg="add mod">
          <ac:chgData name="Ruiyi Zhou" userId="0f4a72d5-03d6-4567-81bc-73fcdff0bc23" providerId="ADAL" clId="{427B96C4-5AF9-5F44-B4D8-538E4455320E}" dt="2022-05-14T21:55:18.475" v="838" actId="14100"/>
          <ac:picMkLst>
            <pc:docMk/>
            <pc:sldMk cId="1569627202" sldId="262"/>
            <ac:picMk id="15" creationId="{4BD4EFAC-3F4A-2D44-8EA5-1888F639B7FA}"/>
          </ac:picMkLst>
        </pc:picChg>
        <pc:picChg chg="add mod">
          <ac:chgData name="Ruiyi Zhou" userId="0f4a72d5-03d6-4567-81bc-73fcdff0bc23" providerId="ADAL" clId="{427B96C4-5AF9-5F44-B4D8-538E4455320E}" dt="2022-05-14T21:55:14.319" v="836" actId="1076"/>
          <ac:picMkLst>
            <pc:docMk/>
            <pc:sldMk cId="1569627202" sldId="262"/>
            <ac:picMk id="17" creationId="{76CF7134-3327-9240-910D-BC80F7C64443}"/>
          </ac:picMkLst>
        </pc:picChg>
        <pc:cxnChg chg="add mod">
          <ac:chgData name="Ruiyi Zhou" userId="0f4a72d5-03d6-4567-81bc-73fcdff0bc23" providerId="ADAL" clId="{427B96C4-5AF9-5F44-B4D8-538E4455320E}" dt="2022-05-18T15:16:19.170" v="3284" actId="1036"/>
          <ac:cxnSpMkLst>
            <pc:docMk/>
            <pc:sldMk cId="1569627202" sldId="262"/>
            <ac:cxnSpMk id="12" creationId="{BC6810AF-D39A-6048-9F55-6DE9ECC7891C}"/>
          </ac:cxnSpMkLst>
        </pc:cxnChg>
      </pc:sldChg>
      <pc:sldChg chg="del">
        <pc:chgData name="Ruiyi Zhou" userId="0f4a72d5-03d6-4567-81bc-73fcdff0bc23" providerId="ADAL" clId="{427B96C4-5AF9-5F44-B4D8-538E4455320E}" dt="2022-05-18T13:40:33.738" v="1982" actId="2696"/>
        <pc:sldMkLst>
          <pc:docMk/>
          <pc:sldMk cId="1818765777" sldId="263"/>
        </pc:sldMkLst>
      </pc:sldChg>
      <pc:sldChg chg="modSp">
        <pc:chgData name="Ruiyi Zhou" userId="0f4a72d5-03d6-4567-81bc-73fcdff0bc23" providerId="ADAL" clId="{427B96C4-5AF9-5F44-B4D8-538E4455320E}" dt="2022-05-20T14:52:32.311" v="6401" actId="20577"/>
        <pc:sldMkLst>
          <pc:docMk/>
          <pc:sldMk cId="506488544" sldId="264"/>
        </pc:sldMkLst>
        <pc:spChg chg="mod">
          <ac:chgData name="Ruiyi Zhou" userId="0f4a72d5-03d6-4567-81bc-73fcdff0bc23" providerId="ADAL" clId="{427B96C4-5AF9-5F44-B4D8-538E4455320E}" dt="2022-05-20T14:52:32.311" v="6401" actId="20577"/>
          <ac:spMkLst>
            <pc:docMk/>
            <pc:sldMk cId="506488544" sldId="264"/>
            <ac:spMk id="3" creationId="{96CED5D5-FE9A-6B4D-BB08-F975792EC40C}"/>
          </ac:spMkLst>
        </pc:spChg>
      </pc:sldChg>
      <pc:sldChg chg="modSp">
        <pc:chgData name="Ruiyi Zhou" userId="0f4a72d5-03d6-4567-81bc-73fcdff0bc23" providerId="ADAL" clId="{427B96C4-5AF9-5F44-B4D8-538E4455320E}" dt="2022-05-19T14:25:22.648" v="5529" actId="20577"/>
        <pc:sldMkLst>
          <pc:docMk/>
          <pc:sldMk cId="145953903" sldId="265"/>
        </pc:sldMkLst>
        <pc:spChg chg="mod">
          <ac:chgData name="Ruiyi Zhou" userId="0f4a72d5-03d6-4567-81bc-73fcdff0bc23" providerId="ADAL" clId="{427B96C4-5AF9-5F44-B4D8-538E4455320E}" dt="2022-05-19T14:25:22.648" v="5529" actId="20577"/>
          <ac:spMkLst>
            <pc:docMk/>
            <pc:sldMk cId="145953903" sldId="265"/>
            <ac:spMk id="3" creationId="{58D85FBB-5E90-3B4E-A691-C18522E4A7C5}"/>
          </ac:spMkLst>
        </pc:spChg>
      </pc:sldChg>
      <pc:sldChg chg="modSp add del">
        <pc:chgData name="Ruiyi Zhou" userId="0f4a72d5-03d6-4567-81bc-73fcdff0bc23" providerId="ADAL" clId="{427B96C4-5AF9-5F44-B4D8-538E4455320E}" dt="2022-05-19T14:18:16.629" v="4993" actId="2696"/>
        <pc:sldMkLst>
          <pc:docMk/>
          <pc:sldMk cId="279234104" sldId="266"/>
        </pc:sldMkLst>
        <pc:spChg chg="mod">
          <ac:chgData name="Ruiyi Zhou" userId="0f4a72d5-03d6-4567-81bc-73fcdff0bc23" providerId="ADAL" clId="{427B96C4-5AF9-5F44-B4D8-538E4455320E}" dt="2022-05-17T11:48:30.780" v="1247" actId="5793"/>
          <ac:spMkLst>
            <pc:docMk/>
            <pc:sldMk cId="279234104" sldId="266"/>
            <ac:spMk id="3" creationId="{3E2EB0AA-3BC8-F24F-9142-8BA5E47D2303}"/>
          </ac:spMkLst>
        </pc:spChg>
      </pc:sldChg>
      <pc:sldChg chg="addSp delSp modSp add del ord">
        <pc:chgData name="Ruiyi Zhou" userId="0f4a72d5-03d6-4567-81bc-73fcdff0bc23" providerId="ADAL" clId="{427B96C4-5AF9-5F44-B4D8-538E4455320E}" dt="2022-05-19T11:48:27.751" v="4505" actId="2696"/>
        <pc:sldMkLst>
          <pc:docMk/>
          <pc:sldMk cId="402018186" sldId="267"/>
        </pc:sldMkLst>
        <pc:spChg chg="mod">
          <ac:chgData name="Ruiyi Zhou" userId="0f4a72d5-03d6-4567-81bc-73fcdff0bc23" providerId="ADAL" clId="{427B96C4-5AF9-5F44-B4D8-538E4455320E}" dt="2022-05-14T21:03:32.513" v="675" actId="20577"/>
          <ac:spMkLst>
            <pc:docMk/>
            <pc:sldMk cId="402018186" sldId="267"/>
            <ac:spMk id="2" creationId="{7E1D279F-D193-A94F-82BA-9E8667598611}"/>
          </ac:spMkLst>
        </pc:spChg>
        <pc:spChg chg="del">
          <ac:chgData name="Ruiyi Zhou" userId="0f4a72d5-03d6-4567-81bc-73fcdff0bc23" providerId="ADAL" clId="{427B96C4-5AF9-5F44-B4D8-538E4455320E}" dt="2022-05-12T00:26:46.890" v="105" actId="478"/>
          <ac:spMkLst>
            <pc:docMk/>
            <pc:sldMk cId="402018186" sldId="267"/>
            <ac:spMk id="3" creationId="{B1680439-772B-BC40-BD04-612BE580707F}"/>
          </ac:spMkLst>
        </pc:spChg>
        <pc:spChg chg="add del mod">
          <ac:chgData name="Ruiyi Zhou" userId="0f4a72d5-03d6-4567-81bc-73fcdff0bc23" providerId="ADAL" clId="{427B96C4-5AF9-5F44-B4D8-538E4455320E}" dt="2022-05-14T20:56:33.495" v="321"/>
          <ac:spMkLst>
            <pc:docMk/>
            <pc:sldMk cId="402018186" sldId="267"/>
            <ac:spMk id="5" creationId="{34F6EAF1-33C5-6048-974A-F12C34459350}"/>
          </ac:spMkLst>
        </pc:spChg>
        <pc:picChg chg="add mod">
          <ac:chgData name="Ruiyi Zhou" userId="0f4a72d5-03d6-4567-81bc-73fcdff0bc23" providerId="ADAL" clId="{427B96C4-5AF9-5F44-B4D8-538E4455320E}" dt="2022-05-14T20:57:39.683" v="327" actId="1076"/>
          <ac:picMkLst>
            <pc:docMk/>
            <pc:sldMk cId="402018186" sldId="267"/>
            <ac:picMk id="4" creationId="{3BBED4C0-1BA9-8742-9D27-08BDE37A4DC4}"/>
          </ac:picMkLst>
        </pc:picChg>
      </pc:sldChg>
      <pc:sldChg chg="addSp delSp modSp add">
        <pc:chgData name="Ruiyi Zhou" userId="0f4a72d5-03d6-4567-81bc-73fcdff0bc23" providerId="ADAL" clId="{427B96C4-5AF9-5F44-B4D8-538E4455320E}" dt="2022-05-18T23:49:29.662" v="4162" actId="20577"/>
        <pc:sldMkLst>
          <pc:docMk/>
          <pc:sldMk cId="1565591533" sldId="268"/>
        </pc:sldMkLst>
        <pc:spChg chg="mod">
          <ac:chgData name="Ruiyi Zhou" userId="0f4a72d5-03d6-4567-81bc-73fcdff0bc23" providerId="ADAL" clId="{427B96C4-5AF9-5F44-B4D8-538E4455320E}" dt="2022-05-17T18:53:13.107" v="1600" actId="20577"/>
          <ac:spMkLst>
            <pc:docMk/>
            <pc:sldMk cId="1565591533" sldId="268"/>
            <ac:spMk id="2" creationId="{B2072C9E-4392-764B-860F-2844E6BAE3C0}"/>
          </ac:spMkLst>
        </pc:spChg>
        <pc:spChg chg="add del mod">
          <ac:chgData name="Ruiyi Zhou" userId="0f4a72d5-03d6-4567-81bc-73fcdff0bc23" providerId="ADAL" clId="{427B96C4-5AF9-5F44-B4D8-538E4455320E}" dt="2022-05-18T16:34:14.749" v="3844" actId="478"/>
          <ac:spMkLst>
            <pc:docMk/>
            <pc:sldMk cId="1565591533" sldId="268"/>
            <ac:spMk id="3" creationId="{2114D103-4F04-8E42-86B8-69ADDF774E30}"/>
          </ac:spMkLst>
        </pc:spChg>
        <pc:spChg chg="del">
          <ac:chgData name="Ruiyi Zhou" userId="0f4a72d5-03d6-4567-81bc-73fcdff0bc23" providerId="ADAL" clId="{427B96C4-5AF9-5F44-B4D8-538E4455320E}" dt="2022-05-17T18:53:40.952" v="1632" actId="478"/>
          <ac:spMkLst>
            <pc:docMk/>
            <pc:sldMk cId="1565591533" sldId="268"/>
            <ac:spMk id="3" creationId="{C75BCA6E-8554-7246-8CCC-78A0CF8396A2}"/>
          </ac:spMkLst>
        </pc:spChg>
        <pc:spChg chg="add mod">
          <ac:chgData name="Ruiyi Zhou" userId="0f4a72d5-03d6-4567-81bc-73fcdff0bc23" providerId="ADAL" clId="{427B96C4-5AF9-5F44-B4D8-538E4455320E}" dt="2022-05-17T18:53:56.855" v="1644" actId="20577"/>
          <ac:spMkLst>
            <pc:docMk/>
            <pc:sldMk cId="1565591533" sldId="268"/>
            <ac:spMk id="4" creationId="{18AA989B-090C-FB4C-BE70-5BFC7BF3E1B3}"/>
          </ac:spMkLst>
        </pc:spChg>
        <pc:spChg chg="add del mod">
          <ac:chgData name="Ruiyi Zhou" userId="0f4a72d5-03d6-4567-81bc-73fcdff0bc23" providerId="ADAL" clId="{427B96C4-5AF9-5F44-B4D8-538E4455320E}" dt="2022-05-17T19:12:15.921" v="1738"/>
          <ac:spMkLst>
            <pc:docMk/>
            <pc:sldMk cId="1565591533" sldId="268"/>
            <ac:spMk id="5" creationId="{78500B4D-339D-974F-9314-482A344BDC7C}"/>
          </ac:spMkLst>
        </pc:spChg>
        <pc:spChg chg="add mod">
          <ac:chgData name="Ruiyi Zhou" userId="0f4a72d5-03d6-4567-81bc-73fcdff0bc23" providerId="ADAL" clId="{427B96C4-5AF9-5F44-B4D8-538E4455320E}" dt="2022-05-18T18:02:06.707" v="3996" actId="20577"/>
          <ac:spMkLst>
            <pc:docMk/>
            <pc:sldMk cId="1565591533" sldId="268"/>
            <ac:spMk id="6" creationId="{D96AD6B0-EF32-1D41-B5C8-4080D45ACB7C}"/>
          </ac:spMkLst>
        </pc:spChg>
        <pc:spChg chg="add del">
          <ac:chgData name="Ruiyi Zhou" userId="0f4a72d5-03d6-4567-81bc-73fcdff0bc23" providerId="ADAL" clId="{427B96C4-5AF9-5F44-B4D8-538E4455320E}" dt="2022-05-17T19:37:05.160" v="1776" actId="478"/>
          <ac:spMkLst>
            <pc:docMk/>
            <pc:sldMk cId="1565591533" sldId="268"/>
            <ac:spMk id="7" creationId="{E846C228-7A86-EF40-993D-DA107E09D55E}"/>
          </ac:spMkLst>
        </pc:spChg>
        <pc:spChg chg="add mod">
          <ac:chgData name="Ruiyi Zhou" userId="0f4a72d5-03d6-4567-81bc-73fcdff0bc23" providerId="ADAL" clId="{427B96C4-5AF9-5F44-B4D8-538E4455320E}" dt="2022-05-18T17:49:48.702" v="3903" actId="1076"/>
          <ac:spMkLst>
            <pc:docMk/>
            <pc:sldMk cId="1565591533" sldId="268"/>
            <ac:spMk id="8" creationId="{CA4A9E24-8CFC-7145-8853-FABAB94D08DE}"/>
          </ac:spMkLst>
        </pc:spChg>
        <pc:graphicFrameChg chg="add mod modGraphic">
          <ac:chgData name="Ruiyi Zhou" userId="0f4a72d5-03d6-4567-81bc-73fcdff0bc23" providerId="ADAL" clId="{427B96C4-5AF9-5F44-B4D8-538E4455320E}" dt="2022-05-18T23:49:29.662" v="4162" actId="20577"/>
          <ac:graphicFrameMkLst>
            <pc:docMk/>
            <pc:sldMk cId="1565591533" sldId="268"/>
            <ac:graphicFrameMk id="5" creationId="{193FBAE6-265F-664F-B8C7-C8940C8BAA92}"/>
          </ac:graphicFrameMkLst>
        </pc:graphicFrameChg>
        <pc:graphicFrameChg chg="add del">
          <ac:chgData name="Ruiyi Zhou" userId="0f4a72d5-03d6-4567-81bc-73fcdff0bc23" providerId="ADAL" clId="{427B96C4-5AF9-5F44-B4D8-538E4455320E}" dt="2022-05-17T22:03:19.764" v="1954" actId="478"/>
          <ac:graphicFrameMkLst>
            <pc:docMk/>
            <pc:sldMk cId="1565591533" sldId="268"/>
            <ac:graphicFrameMk id="9" creationId="{48AD188B-E637-FD48-B5DF-C2737054C41B}"/>
          </ac:graphicFrameMkLst>
        </pc:graphicFrameChg>
        <pc:graphicFrameChg chg="add del">
          <ac:chgData name="Ruiyi Zhou" userId="0f4a72d5-03d6-4567-81bc-73fcdff0bc23" providerId="ADAL" clId="{427B96C4-5AF9-5F44-B4D8-538E4455320E}" dt="2022-05-17T22:03:17.496" v="1953" actId="478"/>
          <ac:graphicFrameMkLst>
            <pc:docMk/>
            <pc:sldMk cId="1565591533" sldId="268"/>
            <ac:graphicFrameMk id="10" creationId="{4AD024E3-D4D5-3E47-9787-3590377860B1}"/>
          </ac:graphicFrameMkLst>
        </pc:graphicFrameChg>
        <pc:graphicFrameChg chg="add del mod">
          <ac:chgData name="Ruiyi Zhou" userId="0f4a72d5-03d6-4567-81bc-73fcdff0bc23" providerId="ADAL" clId="{427B96C4-5AF9-5F44-B4D8-538E4455320E}" dt="2022-05-17T22:03:14.764" v="1952" actId="478"/>
          <ac:graphicFrameMkLst>
            <pc:docMk/>
            <pc:sldMk cId="1565591533" sldId="268"/>
            <ac:graphicFrameMk id="11" creationId="{CB0087CF-17E5-0C41-83E7-FC83D7351307}"/>
          </ac:graphicFrameMkLst>
        </pc:graphicFrameChg>
        <pc:picChg chg="add mod">
          <ac:chgData name="Ruiyi Zhou" userId="0f4a72d5-03d6-4567-81bc-73fcdff0bc23" providerId="ADAL" clId="{427B96C4-5AF9-5F44-B4D8-538E4455320E}" dt="2022-05-18T17:53:00.420" v="3942" actId="1076"/>
          <ac:picMkLst>
            <pc:docMk/>
            <pc:sldMk cId="1565591533" sldId="268"/>
            <ac:picMk id="9" creationId="{1215CE35-220F-4340-8C8E-27817985E291}"/>
          </ac:picMkLst>
        </pc:picChg>
      </pc:sldChg>
      <pc:sldChg chg="addSp delSp modSp add">
        <pc:chgData name="Ruiyi Zhou" userId="0f4a72d5-03d6-4567-81bc-73fcdff0bc23" providerId="ADAL" clId="{427B96C4-5AF9-5F44-B4D8-538E4455320E}" dt="2022-05-20T15:42:26.567" v="6420" actId="1076"/>
        <pc:sldMkLst>
          <pc:docMk/>
          <pc:sldMk cId="1907037668" sldId="269"/>
        </pc:sldMkLst>
        <pc:spChg chg="mod">
          <ac:chgData name="Ruiyi Zhou" userId="0f4a72d5-03d6-4567-81bc-73fcdff0bc23" providerId="ADAL" clId="{427B96C4-5AF9-5F44-B4D8-538E4455320E}" dt="2022-05-18T15:34:15.866" v="3656" actId="313"/>
          <ac:spMkLst>
            <pc:docMk/>
            <pc:sldMk cId="1907037668" sldId="269"/>
            <ac:spMk id="2" creationId="{39F0D3B0-D458-D147-9C9B-391698AB21D3}"/>
          </ac:spMkLst>
        </pc:spChg>
        <pc:spChg chg="add mod">
          <ac:chgData name="Ruiyi Zhou" userId="0f4a72d5-03d6-4567-81bc-73fcdff0bc23" providerId="ADAL" clId="{427B96C4-5AF9-5F44-B4D8-538E4455320E}" dt="2022-05-20T15:42:26.567" v="6420" actId="1076"/>
          <ac:spMkLst>
            <pc:docMk/>
            <pc:sldMk cId="1907037668" sldId="269"/>
            <ac:spMk id="3" creationId="{0E7A2150-1589-3641-9409-96832BB161C6}"/>
          </ac:spMkLst>
        </pc:spChg>
        <pc:spChg chg="del">
          <ac:chgData name="Ruiyi Zhou" userId="0f4a72d5-03d6-4567-81bc-73fcdff0bc23" providerId="ADAL" clId="{427B96C4-5AF9-5F44-B4D8-538E4455320E}" dt="2022-05-17T22:00:54.979" v="1846" actId="478"/>
          <ac:spMkLst>
            <pc:docMk/>
            <pc:sldMk cId="1907037668" sldId="269"/>
            <ac:spMk id="3" creationId="{8C4247E9-F5E2-D04E-912F-629C0E432790}"/>
          </ac:spMkLst>
        </pc:spChg>
        <pc:spChg chg="add mod">
          <ac:chgData name="Ruiyi Zhou" userId="0f4a72d5-03d6-4567-81bc-73fcdff0bc23" providerId="ADAL" clId="{427B96C4-5AF9-5F44-B4D8-538E4455320E}" dt="2022-05-18T15:35:08.864" v="3695" actId="20577"/>
          <ac:spMkLst>
            <pc:docMk/>
            <pc:sldMk cId="1907037668" sldId="269"/>
            <ac:spMk id="5" creationId="{88AF0AE8-CBDA-204B-974E-2E4C4F4A83E6}"/>
          </ac:spMkLst>
        </pc:spChg>
        <pc:spChg chg="add mod">
          <ac:chgData name="Ruiyi Zhou" userId="0f4a72d5-03d6-4567-81bc-73fcdff0bc23" providerId="ADAL" clId="{427B96C4-5AF9-5F44-B4D8-538E4455320E}" dt="2022-05-18T18:11:47.971" v="4057" actId="20577"/>
          <ac:spMkLst>
            <pc:docMk/>
            <pc:sldMk cId="1907037668" sldId="269"/>
            <ac:spMk id="6" creationId="{8235F5BE-1929-064D-9F99-02B825BF2E5A}"/>
          </ac:spMkLst>
        </pc:spChg>
        <pc:picChg chg="add mod">
          <ac:chgData name="Ruiyi Zhou" userId="0f4a72d5-03d6-4567-81bc-73fcdff0bc23" providerId="ADAL" clId="{427B96C4-5AF9-5F44-B4D8-538E4455320E}" dt="2022-05-17T22:00:58.681" v="1849" actId="1076"/>
          <ac:picMkLst>
            <pc:docMk/>
            <pc:sldMk cId="1907037668" sldId="269"/>
            <ac:picMk id="4" creationId="{EBF69778-DC59-5C4C-843A-802D73257B81}"/>
          </ac:picMkLst>
        </pc:picChg>
      </pc:sldChg>
      <pc:sldChg chg="modSp add del ord">
        <pc:chgData name="Ruiyi Zhou" userId="0f4a72d5-03d6-4567-81bc-73fcdff0bc23" providerId="ADAL" clId="{427B96C4-5AF9-5F44-B4D8-538E4455320E}" dt="2022-05-19T11:48:24.688" v="4503" actId="2696"/>
        <pc:sldMkLst>
          <pc:docMk/>
          <pc:sldMk cId="599718736" sldId="270"/>
        </pc:sldMkLst>
        <pc:spChg chg="mod">
          <ac:chgData name="Ruiyi Zhou" userId="0f4a72d5-03d6-4567-81bc-73fcdff0bc23" providerId="ADAL" clId="{427B96C4-5AF9-5F44-B4D8-538E4455320E}" dt="2022-05-17T20:38:07.788" v="1844" actId="20577"/>
          <ac:spMkLst>
            <pc:docMk/>
            <pc:sldMk cId="599718736" sldId="270"/>
            <ac:spMk id="2" creationId="{2F306471-E3CB-B048-BAAB-580DE3000B0F}"/>
          </ac:spMkLst>
        </pc:spChg>
      </pc:sldChg>
      <pc:sldChg chg="addSp delSp modSp add ord modAnim">
        <pc:chgData name="Ruiyi Zhou" userId="0f4a72d5-03d6-4567-81bc-73fcdff0bc23" providerId="ADAL" clId="{427B96C4-5AF9-5F44-B4D8-538E4455320E}" dt="2022-05-20T15:39:33.288" v="6403"/>
        <pc:sldMkLst>
          <pc:docMk/>
          <pc:sldMk cId="265903707" sldId="271"/>
        </pc:sldMkLst>
        <pc:spChg chg="mod">
          <ac:chgData name="Ruiyi Zhou" userId="0f4a72d5-03d6-4567-81bc-73fcdff0bc23" providerId="ADAL" clId="{427B96C4-5AF9-5F44-B4D8-538E4455320E}" dt="2022-05-18T14:17:19.231" v="2889" actId="20577"/>
          <ac:spMkLst>
            <pc:docMk/>
            <pc:sldMk cId="265903707" sldId="271"/>
            <ac:spMk id="2" creationId="{6171F62B-E797-E844-A8BD-047B19621629}"/>
          </ac:spMkLst>
        </pc:spChg>
        <pc:spChg chg="mod">
          <ac:chgData name="Ruiyi Zhou" userId="0f4a72d5-03d6-4567-81bc-73fcdff0bc23" providerId="ADAL" clId="{427B96C4-5AF9-5F44-B4D8-538E4455320E}" dt="2022-05-18T15:17:24.375" v="3331" actId="20577"/>
          <ac:spMkLst>
            <pc:docMk/>
            <pc:sldMk cId="265903707" sldId="271"/>
            <ac:spMk id="3" creationId="{8B3599A8-CC93-0846-A825-71815DB6B181}"/>
          </ac:spMkLst>
        </pc:spChg>
        <pc:spChg chg="add mod">
          <ac:chgData name="Ruiyi Zhou" userId="0f4a72d5-03d6-4567-81bc-73fcdff0bc23" providerId="ADAL" clId="{427B96C4-5AF9-5F44-B4D8-538E4455320E}" dt="2022-05-18T15:17:31.668" v="3332" actId="1076"/>
          <ac:spMkLst>
            <pc:docMk/>
            <pc:sldMk cId="265903707" sldId="271"/>
            <ac:spMk id="4" creationId="{D35949F2-7482-A441-869A-B56B9595B13A}"/>
          </ac:spMkLst>
        </pc:spChg>
        <pc:spChg chg="add mod">
          <ac:chgData name="Ruiyi Zhou" userId="0f4a72d5-03d6-4567-81bc-73fcdff0bc23" providerId="ADAL" clId="{427B96C4-5AF9-5F44-B4D8-538E4455320E}" dt="2022-05-18T15:18:31.312" v="3375" actId="20577"/>
          <ac:spMkLst>
            <pc:docMk/>
            <pc:sldMk cId="265903707" sldId="271"/>
            <ac:spMk id="5" creationId="{6F7854F3-FD57-B743-8118-C83101BAC1F6}"/>
          </ac:spMkLst>
        </pc:spChg>
        <pc:spChg chg="add del mod">
          <ac:chgData name="Ruiyi Zhou" userId="0f4a72d5-03d6-4567-81bc-73fcdff0bc23" providerId="ADAL" clId="{427B96C4-5AF9-5F44-B4D8-538E4455320E}" dt="2022-05-18T14:17:01.730" v="2854"/>
          <ac:spMkLst>
            <pc:docMk/>
            <pc:sldMk cId="265903707" sldId="271"/>
            <ac:spMk id="6" creationId="{AA94C916-A2BB-F543-AF33-113C541CFB1E}"/>
          </ac:spMkLst>
        </pc:spChg>
        <pc:spChg chg="add mod">
          <ac:chgData name="Ruiyi Zhou" userId="0f4a72d5-03d6-4567-81bc-73fcdff0bc23" providerId="ADAL" clId="{427B96C4-5AF9-5F44-B4D8-538E4455320E}" dt="2022-05-18T15:17:39.371" v="3333" actId="1076"/>
          <ac:spMkLst>
            <pc:docMk/>
            <pc:sldMk cId="265903707" sldId="271"/>
            <ac:spMk id="7" creationId="{4CA4EA01-A242-8C44-AC04-99627B56B43C}"/>
          </ac:spMkLst>
        </pc:spChg>
      </pc:sldChg>
      <pc:sldChg chg="add del">
        <pc:chgData name="Ruiyi Zhou" userId="0f4a72d5-03d6-4567-81bc-73fcdff0bc23" providerId="ADAL" clId="{427B96C4-5AF9-5F44-B4D8-538E4455320E}" dt="2022-05-18T14:20:02.466" v="2977" actId="2696"/>
        <pc:sldMkLst>
          <pc:docMk/>
          <pc:sldMk cId="1297568734" sldId="272"/>
        </pc:sldMkLst>
      </pc:sldChg>
      <pc:sldChg chg="addSp delSp modSp add">
        <pc:chgData name="Ruiyi Zhou" userId="0f4a72d5-03d6-4567-81bc-73fcdff0bc23" providerId="ADAL" clId="{427B96C4-5AF9-5F44-B4D8-538E4455320E}" dt="2022-05-20T01:41:12.172" v="6059" actId="1076"/>
        <pc:sldMkLst>
          <pc:docMk/>
          <pc:sldMk cId="501322175" sldId="273"/>
        </pc:sldMkLst>
        <pc:spChg chg="mod">
          <ac:chgData name="Ruiyi Zhou" userId="0f4a72d5-03d6-4567-81bc-73fcdff0bc23" providerId="ADAL" clId="{427B96C4-5AF9-5F44-B4D8-538E4455320E}" dt="2022-05-18T13:52:13.223" v="2803" actId="20577"/>
          <ac:spMkLst>
            <pc:docMk/>
            <pc:sldMk cId="501322175" sldId="273"/>
            <ac:spMk id="2" creationId="{7E1D279F-D193-A94F-82BA-9E8667598611}"/>
          </ac:spMkLst>
        </pc:spChg>
        <pc:spChg chg="del">
          <ac:chgData name="Ruiyi Zhou" userId="0f4a72d5-03d6-4567-81bc-73fcdff0bc23" providerId="ADAL" clId="{427B96C4-5AF9-5F44-B4D8-538E4455320E}" dt="2022-05-18T13:52:15.176" v="2804" actId="478"/>
          <ac:spMkLst>
            <pc:docMk/>
            <pc:sldMk cId="501322175" sldId="273"/>
            <ac:spMk id="3" creationId="{B1680439-772B-BC40-BD04-612BE580707F}"/>
          </ac:spMkLst>
        </pc:spChg>
        <pc:spChg chg="del">
          <ac:chgData name="Ruiyi Zhou" userId="0f4a72d5-03d6-4567-81bc-73fcdff0bc23" providerId="ADAL" clId="{427B96C4-5AF9-5F44-B4D8-538E4455320E}" dt="2022-05-18T13:52:23.002" v="2807" actId="478"/>
          <ac:spMkLst>
            <pc:docMk/>
            <pc:sldMk cId="501322175" sldId="273"/>
            <ac:spMk id="6" creationId="{207BA949-9E1E-B542-9A82-29A51F962656}"/>
          </ac:spMkLst>
        </pc:spChg>
        <pc:spChg chg="add mod">
          <ac:chgData name="Ruiyi Zhou" userId="0f4a72d5-03d6-4567-81bc-73fcdff0bc23" providerId="ADAL" clId="{427B96C4-5AF9-5F44-B4D8-538E4455320E}" dt="2022-05-20T01:41:12.172" v="6059" actId="1076"/>
          <ac:spMkLst>
            <pc:docMk/>
            <pc:sldMk cId="501322175" sldId="273"/>
            <ac:spMk id="6" creationId="{54611C44-7F37-6840-BA4F-E66FF734F975}"/>
          </ac:spMkLst>
        </pc:spChg>
        <pc:spChg chg="add del mod">
          <ac:chgData name="Ruiyi Zhou" userId="0f4a72d5-03d6-4567-81bc-73fcdff0bc23" providerId="ADAL" clId="{427B96C4-5AF9-5F44-B4D8-538E4455320E}" dt="2022-05-18T13:52:20.836" v="2806" actId="478"/>
          <ac:spMkLst>
            <pc:docMk/>
            <pc:sldMk cId="501322175" sldId="273"/>
            <ac:spMk id="7" creationId="{3053BC80-B423-6443-A60A-13C1C67E2E18}"/>
          </ac:spMkLst>
        </pc:spChg>
        <pc:spChg chg="add del mod">
          <ac:chgData name="Ruiyi Zhou" userId="0f4a72d5-03d6-4567-81bc-73fcdff0bc23" providerId="ADAL" clId="{427B96C4-5AF9-5F44-B4D8-538E4455320E}" dt="2022-05-18T14:15:28.411" v="2838"/>
          <ac:spMkLst>
            <pc:docMk/>
            <pc:sldMk cId="501322175" sldId="273"/>
            <ac:spMk id="8" creationId="{3B7727F7-0109-3441-981A-82949BEF1BD2}"/>
          </ac:spMkLst>
        </pc:spChg>
        <pc:spChg chg="add mod">
          <ac:chgData name="Ruiyi Zhou" userId="0f4a72d5-03d6-4567-81bc-73fcdff0bc23" providerId="ADAL" clId="{427B96C4-5AF9-5F44-B4D8-538E4455320E}" dt="2022-05-18T18:07:00.727" v="4000" actId="2711"/>
          <ac:spMkLst>
            <pc:docMk/>
            <pc:sldMk cId="501322175" sldId="273"/>
            <ac:spMk id="9" creationId="{8DCC047C-0063-B346-9D2C-6DE15145F1BD}"/>
          </ac:spMkLst>
        </pc:spChg>
        <pc:spChg chg="add del mod">
          <ac:chgData name="Ruiyi Zhou" userId="0f4a72d5-03d6-4567-81bc-73fcdff0bc23" providerId="ADAL" clId="{427B96C4-5AF9-5F44-B4D8-538E4455320E}" dt="2022-05-19T16:19:20.649" v="5880" actId="478"/>
          <ac:spMkLst>
            <pc:docMk/>
            <pc:sldMk cId="501322175" sldId="273"/>
            <ac:spMk id="14" creationId="{235608A4-90C5-8B4B-8670-6B973638CF47}"/>
          </ac:spMkLst>
        </pc:spChg>
        <pc:picChg chg="add mod">
          <ac:chgData name="Ruiyi Zhou" userId="0f4a72d5-03d6-4567-81bc-73fcdff0bc23" providerId="ADAL" clId="{427B96C4-5AF9-5F44-B4D8-538E4455320E}" dt="2022-05-20T01:41:07.777" v="6057" actId="1076"/>
          <ac:picMkLst>
            <pc:docMk/>
            <pc:sldMk cId="501322175" sldId="273"/>
            <ac:picMk id="4" creationId="{46BFA20A-9601-8B40-8EF7-7F7CE7F8DABF}"/>
          </ac:picMkLst>
        </pc:picChg>
        <pc:picChg chg="del">
          <ac:chgData name="Ruiyi Zhou" userId="0f4a72d5-03d6-4567-81bc-73fcdff0bc23" providerId="ADAL" clId="{427B96C4-5AF9-5F44-B4D8-538E4455320E}" dt="2022-05-18T13:52:18.509" v="2805" actId="478"/>
          <ac:picMkLst>
            <pc:docMk/>
            <pc:sldMk cId="501322175" sldId="273"/>
            <ac:picMk id="5" creationId="{D345BD7F-CA02-C94D-A6F7-6989FFB57496}"/>
          </ac:picMkLst>
        </pc:picChg>
        <pc:picChg chg="add del mod">
          <ac:chgData name="Ruiyi Zhou" userId="0f4a72d5-03d6-4567-81bc-73fcdff0bc23" providerId="ADAL" clId="{427B96C4-5AF9-5F44-B4D8-538E4455320E}" dt="2022-05-18T14:16:12.565" v="2845" actId="478"/>
          <ac:picMkLst>
            <pc:docMk/>
            <pc:sldMk cId="501322175" sldId="273"/>
            <ac:picMk id="11" creationId="{9AD4CD49-F6E2-B640-89A8-2EDB7402C541}"/>
          </ac:picMkLst>
        </pc:picChg>
        <pc:picChg chg="add mod">
          <ac:chgData name="Ruiyi Zhou" userId="0f4a72d5-03d6-4567-81bc-73fcdff0bc23" providerId="ADAL" clId="{427B96C4-5AF9-5F44-B4D8-538E4455320E}" dt="2022-05-20T01:41:09.635" v="6058" actId="1076"/>
          <ac:picMkLst>
            <pc:docMk/>
            <pc:sldMk cId="501322175" sldId="273"/>
            <ac:picMk id="13" creationId="{3CAA3801-6914-4145-B3F4-2AB1A50D93EC}"/>
          </ac:picMkLst>
        </pc:picChg>
      </pc:sldChg>
      <pc:sldChg chg="addSp delSp modSp add modAnim">
        <pc:chgData name="Ruiyi Zhou" userId="0f4a72d5-03d6-4567-81bc-73fcdff0bc23" providerId="ADAL" clId="{427B96C4-5AF9-5F44-B4D8-538E4455320E}" dt="2022-05-20T15:56:43.212" v="6437"/>
        <pc:sldMkLst>
          <pc:docMk/>
          <pc:sldMk cId="297649138" sldId="274"/>
        </pc:sldMkLst>
        <pc:spChg chg="mod">
          <ac:chgData name="Ruiyi Zhou" userId="0f4a72d5-03d6-4567-81bc-73fcdff0bc23" providerId="ADAL" clId="{427B96C4-5AF9-5F44-B4D8-538E4455320E}" dt="2022-05-18T15:39:00.889" v="3839" actId="20577"/>
          <ac:spMkLst>
            <pc:docMk/>
            <pc:sldMk cId="297649138" sldId="274"/>
            <ac:spMk id="2" creationId="{A25C87C0-106A-1343-8CDA-B7053D9B3F5F}"/>
          </ac:spMkLst>
        </pc:spChg>
        <pc:spChg chg="mod">
          <ac:chgData name="Ruiyi Zhou" userId="0f4a72d5-03d6-4567-81bc-73fcdff0bc23" providerId="ADAL" clId="{427B96C4-5AF9-5F44-B4D8-538E4455320E}" dt="2022-05-20T15:56:02.759" v="6436" actId="20577"/>
          <ac:spMkLst>
            <pc:docMk/>
            <pc:sldMk cId="297649138" sldId="274"/>
            <ac:spMk id="3" creationId="{F9A45909-9A47-D945-914C-C52A38B1305A}"/>
          </ac:spMkLst>
        </pc:spChg>
        <pc:spChg chg="add del mod">
          <ac:chgData name="Ruiyi Zhou" userId="0f4a72d5-03d6-4567-81bc-73fcdff0bc23" providerId="ADAL" clId="{427B96C4-5AF9-5F44-B4D8-538E4455320E}" dt="2022-05-19T11:54:29.183" v="4676"/>
          <ac:spMkLst>
            <pc:docMk/>
            <pc:sldMk cId="297649138" sldId="274"/>
            <ac:spMk id="4" creationId="{47F8262B-8FEE-714B-8330-2C8C2B355BC9}"/>
          </ac:spMkLst>
        </pc:spChg>
        <pc:spChg chg="add del mod">
          <ac:chgData name="Ruiyi Zhou" userId="0f4a72d5-03d6-4567-81bc-73fcdff0bc23" providerId="ADAL" clId="{427B96C4-5AF9-5F44-B4D8-538E4455320E}" dt="2022-05-19T11:54:59.505" v="4685" actId="478"/>
          <ac:spMkLst>
            <pc:docMk/>
            <pc:sldMk cId="297649138" sldId="274"/>
            <ac:spMk id="7" creationId="{A772DC7A-05C0-3B49-84E0-5B075E89E7F8}"/>
          </ac:spMkLst>
        </pc:spChg>
        <pc:spChg chg="add del mod">
          <ac:chgData name="Ruiyi Zhou" userId="0f4a72d5-03d6-4567-81bc-73fcdff0bc23" providerId="ADAL" clId="{427B96C4-5AF9-5F44-B4D8-538E4455320E}" dt="2022-05-19T14:16:58.634" v="4933"/>
          <ac:spMkLst>
            <pc:docMk/>
            <pc:sldMk cId="297649138" sldId="274"/>
            <ac:spMk id="8" creationId="{AB2C6AAF-59F3-5E48-BC3D-ABC3661462E0}"/>
          </ac:spMkLst>
        </pc:spChg>
        <pc:spChg chg="add del mod">
          <ac:chgData name="Ruiyi Zhou" userId="0f4a72d5-03d6-4567-81bc-73fcdff0bc23" providerId="ADAL" clId="{427B96C4-5AF9-5F44-B4D8-538E4455320E}" dt="2022-05-19T14:17:39.100" v="4990"/>
          <ac:spMkLst>
            <pc:docMk/>
            <pc:sldMk cId="297649138" sldId="274"/>
            <ac:spMk id="9" creationId="{E10D8174-56E8-B247-ADC9-34527A06D3AD}"/>
          </ac:spMkLst>
        </pc:spChg>
        <pc:spChg chg="add mod">
          <ac:chgData name="Ruiyi Zhou" userId="0f4a72d5-03d6-4567-81bc-73fcdff0bc23" providerId="ADAL" clId="{427B96C4-5AF9-5F44-B4D8-538E4455320E}" dt="2022-05-19T18:44:00.008" v="6017" actId="1076"/>
          <ac:spMkLst>
            <pc:docMk/>
            <pc:sldMk cId="297649138" sldId="274"/>
            <ac:spMk id="10" creationId="{80C1DD8C-A42F-A04B-8E82-E5549853AC06}"/>
          </ac:spMkLst>
        </pc:spChg>
        <pc:picChg chg="add del mod">
          <ac:chgData name="Ruiyi Zhou" userId="0f4a72d5-03d6-4567-81bc-73fcdff0bc23" providerId="ADAL" clId="{427B96C4-5AF9-5F44-B4D8-538E4455320E}" dt="2022-05-19T11:54:57.363" v="4684" actId="478"/>
          <ac:picMkLst>
            <pc:docMk/>
            <pc:sldMk cId="297649138" sldId="274"/>
            <ac:picMk id="6" creationId="{33E4CE3A-82B1-2242-9A28-AE9C9377E9C1}"/>
          </ac:picMkLst>
        </pc:picChg>
      </pc:sldChg>
      <pc:sldChg chg="addSp delSp modSp add modAnim">
        <pc:chgData name="Ruiyi Zhou" userId="0f4a72d5-03d6-4567-81bc-73fcdff0bc23" providerId="ADAL" clId="{427B96C4-5AF9-5F44-B4D8-538E4455320E}" dt="2022-05-20T15:50:56.149" v="6422"/>
        <pc:sldMkLst>
          <pc:docMk/>
          <pc:sldMk cId="2980149255" sldId="275"/>
        </pc:sldMkLst>
        <pc:spChg chg="mod">
          <ac:chgData name="Ruiyi Zhou" userId="0f4a72d5-03d6-4567-81bc-73fcdff0bc23" providerId="ADAL" clId="{427B96C4-5AF9-5F44-B4D8-538E4455320E}" dt="2022-05-18T21:17:11.856" v="4097" actId="20577"/>
          <ac:spMkLst>
            <pc:docMk/>
            <pc:sldMk cId="2980149255" sldId="275"/>
            <ac:spMk id="2" creationId="{B2072C9E-4392-764B-860F-2844E6BAE3C0}"/>
          </ac:spMkLst>
        </pc:spChg>
        <pc:spChg chg="del">
          <ac:chgData name="Ruiyi Zhou" userId="0f4a72d5-03d6-4567-81bc-73fcdff0bc23" providerId="ADAL" clId="{427B96C4-5AF9-5F44-B4D8-538E4455320E}" dt="2022-05-18T16:34:31.188" v="3875" actId="478"/>
          <ac:spMkLst>
            <pc:docMk/>
            <pc:sldMk cId="2980149255" sldId="275"/>
            <ac:spMk id="6" creationId="{D96AD6B0-EF32-1D41-B5C8-4080D45ACB7C}"/>
          </ac:spMkLst>
        </pc:spChg>
        <pc:spChg chg="del">
          <ac:chgData name="Ruiyi Zhou" userId="0f4a72d5-03d6-4567-81bc-73fcdff0bc23" providerId="ADAL" clId="{427B96C4-5AF9-5F44-B4D8-538E4455320E}" dt="2022-05-18T16:34:28.449" v="3874" actId="478"/>
          <ac:spMkLst>
            <pc:docMk/>
            <pc:sldMk cId="2980149255" sldId="275"/>
            <ac:spMk id="8" creationId="{CA4A9E24-8CFC-7145-8853-FABAB94D08DE}"/>
          </ac:spMkLst>
        </pc:spChg>
        <pc:spChg chg="add del mod">
          <ac:chgData name="Ruiyi Zhou" userId="0f4a72d5-03d6-4567-81bc-73fcdff0bc23" providerId="ADAL" clId="{427B96C4-5AF9-5F44-B4D8-538E4455320E}" dt="2022-05-19T16:09:21.182" v="5608" actId="478"/>
          <ac:spMkLst>
            <pc:docMk/>
            <pc:sldMk cId="2980149255" sldId="275"/>
            <ac:spMk id="11" creationId="{A7712661-4247-9243-B8E9-64F804136726}"/>
          </ac:spMkLst>
        </pc:spChg>
        <pc:spChg chg="add mod">
          <ac:chgData name="Ruiyi Zhou" userId="0f4a72d5-03d6-4567-81bc-73fcdff0bc23" providerId="ADAL" clId="{427B96C4-5AF9-5F44-B4D8-538E4455320E}" dt="2022-05-20T14:28:13.738" v="6102" actId="20577"/>
          <ac:spMkLst>
            <pc:docMk/>
            <pc:sldMk cId="2980149255" sldId="275"/>
            <ac:spMk id="12" creationId="{2D8D9080-50D5-8047-AC65-C6165F70496D}"/>
          </ac:spMkLst>
        </pc:spChg>
        <pc:graphicFrameChg chg="add mod modGraphic">
          <ac:chgData name="Ruiyi Zhou" userId="0f4a72d5-03d6-4567-81bc-73fcdff0bc23" providerId="ADAL" clId="{427B96C4-5AF9-5F44-B4D8-538E4455320E}" dt="2022-05-18T23:50:04.642" v="4170" actId="20577"/>
          <ac:graphicFrameMkLst>
            <pc:docMk/>
            <pc:sldMk cId="2980149255" sldId="275"/>
            <ac:graphicFrameMk id="9" creationId="{C6CF0D80-01F2-FF4C-80B5-6D0B3AF48A66}"/>
          </ac:graphicFrameMkLst>
        </pc:graphicFrameChg>
        <pc:picChg chg="add del">
          <ac:chgData name="Ruiyi Zhou" userId="0f4a72d5-03d6-4567-81bc-73fcdff0bc23" providerId="ADAL" clId="{427B96C4-5AF9-5F44-B4D8-538E4455320E}" dt="2022-05-18T17:53:34.024" v="3944" actId="478"/>
          <ac:picMkLst>
            <pc:docMk/>
            <pc:sldMk cId="2980149255" sldId="275"/>
            <ac:picMk id="7" creationId="{F169ED02-FC31-FC49-AE15-A8D678A2F3B9}"/>
          </ac:picMkLst>
        </pc:picChg>
        <pc:picChg chg="add mod">
          <ac:chgData name="Ruiyi Zhou" userId="0f4a72d5-03d6-4567-81bc-73fcdff0bc23" providerId="ADAL" clId="{427B96C4-5AF9-5F44-B4D8-538E4455320E}" dt="2022-05-18T18:01:30.032" v="3962" actId="1076"/>
          <ac:picMkLst>
            <pc:docMk/>
            <pc:sldMk cId="2980149255" sldId="275"/>
            <ac:picMk id="10" creationId="{DD62443A-D462-0F4B-967E-BE22EA9AC47A}"/>
          </ac:picMkLst>
        </pc:picChg>
      </pc:sldChg>
      <pc:sldChg chg="addSp delSp modSp add">
        <pc:chgData name="Ruiyi Zhou" userId="0f4a72d5-03d6-4567-81bc-73fcdff0bc23" providerId="ADAL" clId="{427B96C4-5AF9-5F44-B4D8-538E4455320E}" dt="2022-05-19T12:00:56.610" v="4870" actId="14100"/>
        <pc:sldMkLst>
          <pc:docMk/>
          <pc:sldMk cId="801132716" sldId="276"/>
        </pc:sldMkLst>
        <pc:spChg chg="mod">
          <ac:chgData name="Ruiyi Zhou" userId="0f4a72d5-03d6-4567-81bc-73fcdff0bc23" providerId="ADAL" clId="{427B96C4-5AF9-5F44-B4D8-538E4455320E}" dt="2022-05-19T11:54:24.782" v="4675"/>
          <ac:spMkLst>
            <pc:docMk/>
            <pc:sldMk cId="801132716" sldId="276"/>
            <ac:spMk id="2" creationId="{DE7AE919-1A43-8F4A-BA85-DF4B9C5C58F0}"/>
          </ac:spMkLst>
        </pc:spChg>
        <pc:spChg chg="del">
          <ac:chgData name="Ruiyi Zhou" userId="0f4a72d5-03d6-4567-81bc-73fcdff0bc23" providerId="ADAL" clId="{427B96C4-5AF9-5F44-B4D8-538E4455320E}" dt="2022-05-19T11:54:34.834" v="4679" actId="478"/>
          <ac:spMkLst>
            <pc:docMk/>
            <pc:sldMk cId="801132716" sldId="276"/>
            <ac:spMk id="3" creationId="{814CE90B-AD28-194C-9889-AF8F76E4C92A}"/>
          </ac:spMkLst>
        </pc:spChg>
        <pc:spChg chg="add mod">
          <ac:chgData name="Ruiyi Zhou" userId="0f4a72d5-03d6-4567-81bc-73fcdff0bc23" providerId="ADAL" clId="{427B96C4-5AF9-5F44-B4D8-538E4455320E}" dt="2022-05-19T11:57:53.693" v="4756" actId="255"/>
          <ac:spMkLst>
            <pc:docMk/>
            <pc:sldMk cId="801132716" sldId="276"/>
            <ac:spMk id="4" creationId="{42B734F5-4DBD-D145-965E-947E3AA21074}"/>
          </ac:spMkLst>
        </pc:spChg>
        <pc:spChg chg="add mod">
          <ac:chgData name="Ruiyi Zhou" userId="0f4a72d5-03d6-4567-81bc-73fcdff0bc23" providerId="ADAL" clId="{427B96C4-5AF9-5F44-B4D8-538E4455320E}" dt="2022-05-19T11:54:52.237" v="4683" actId="255"/>
          <ac:spMkLst>
            <pc:docMk/>
            <pc:sldMk cId="801132716" sldId="276"/>
            <ac:spMk id="5" creationId="{8B886972-CDC8-564C-B218-A8EC14964E49}"/>
          </ac:spMkLst>
        </pc:spChg>
        <pc:spChg chg="add mod">
          <ac:chgData name="Ruiyi Zhou" userId="0f4a72d5-03d6-4567-81bc-73fcdff0bc23" providerId="ADAL" clId="{427B96C4-5AF9-5F44-B4D8-538E4455320E}" dt="2022-05-19T12:00:56.610" v="4870" actId="14100"/>
          <ac:spMkLst>
            <pc:docMk/>
            <pc:sldMk cId="801132716" sldId="276"/>
            <ac:spMk id="6" creationId="{1F28C9CD-42B6-7343-9148-462C71F9C1A9}"/>
          </ac:spMkLst>
        </pc:spChg>
        <pc:picChg chg="add mod">
          <ac:chgData name="Ruiyi Zhou" userId="0f4a72d5-03d6-4567-81bc-73fcdff0bc23" providerId="ADAL" clId="{427B96C4-5AF9-5F44-B4D8-538E4455320E}" dt="2022-05-19T12:00:50.851" v="4869" actId="1076"/>
          <ac:picMkLst>
            <pc:docMk/>
            <pc:sldMk cId="801132716" sldId="276"/>
            <ac:picMk id="8" creationId="{B02FC101-8748-FF41-A0F9-5B8DF1B2F45B}"/>
          </ac:picMkLst>
        </pc:picChg>
      </pc:sldChg>
      <pc:sldChg chg="add del">
        <pc:chgData name="Ruiyi Zhou" userId="0f4a72d5-03d6-4567-81bc-73fcdff0bc23" providerId="ADAL" clId="{427B96C4-5AF9-5F44-B4D8-538E4455320E}" dt="2022-05-18T17:52:50.697" v="3940" actId="2696"/>
        <pc:sldMkLst>
          <pc:docMk/>
          <pc:sldMk cId="2334742436" sldId="276"/>
        </pc:sldMkLst>
      </pc:sldChg>
      <pc:sldChg chg="addSp delSp modSp add modAnim">
        <pc:chgData name="Ruiyi Zhou" userId="0f4a72d5-03d6-4567-81bc-73fcdff0bc23" providerId="ADAL" clId="{427B96C4-5AF9-5F44-B4D8-538E4455320E}" dt="2022-05-20T14:34:25.085" v="6206"/>
        <pc:sldMkLst>
          <pc:docMk/>
          <pc:sldMk cId="3800796651" sldId="277"/>
        </pc:sldMkLst>
        <pc:spChg chg="mod">
          <ac:chgData name="Ruiyi Zhou" userId="0f4a72d5-03d6-4567-81bc-73fcdff0bc23" providerId="ADAL" clId="{427B96C4-5AF9-5F44-B4D8-538E4455320E}" dt="2022-05-20T14:28:27.047" v="6141" actId="20577"/>
          <ac:spMkLst>
            <pc:docMk/>
            <pc:sldMk cId="3800796651" sldId="277"/>
            <ac:spMk id="2" creationId="{5EE28E3D-3415-4248-BC88-E36F4B3438D7}"/>
          </ac:spMkLst>
        </pc:spChg>
        <pc:spChg chg="del mod">
          <ac:chgData name="Ruiyi Zhou" userId="0f4a72d5-03d6-4567-81bc-73fcdff0bc23" providerId="ADAL" clId="{427B96C4-5AF9-5F44-B4D8-538E4455320E}" dt="2022-05-19T15:46:15.733" v="5582" actId="478"/>
          <ac:spMkLst>
            <pc:docMk/>
            <pc:sldMk cId="3800796651" sldId="277"/>
            <ac:spMk id="3" creationId="{540AF449-380D-9547-A16E-D66B8D465D6D}"/>
          </ac:spMkLst>
        </pc:spChg>
        <pc:spChg chg="add mod">
          <ac:chgData name="Ruiyi Zhou" userId="0f4a72d5-03d6-4567-81bc-73fcdff0bc23" providerId="ADAL" clId="{427B96C4-5AF9-5F44-B4D8-538E4455320E}" dt="2022-05-20T14:34:18.131" v="6205" actId="1076"/>
          <ac:spMkLst>
            <pc:docMk/>
            <pc:sldMk cId="3800796651" sldId="277"/>
            <ac:spMk id="3" creationId="{CC27AD11-4310-0840-A83D-76CCABE016FB}"/>
          </ac:spMkLst>
        </pc:spChg>
        <pc:spChg chg="add del mod">
          <ac:chgData name="Ruiyi Zhou" userId="0f4a72d5-03d6-4567-81bc-73fcdff0bc23" providerId="ADAL" clId="{427B96C4-5AF9-5F44-B4D8-538E4455320E}" dt="2022-05-20T14:31:38.864" v="6165" actId="478"/>
          <ac:spMkLst>
            <pc:docMk/>
            <pc:sldMk cId="3800796651" sldId="277"/>
            <ac:spMk id="4" creationId="{235CABAB-49C3-584B-BAC8-C7CDA3F47F61}"/>
          </ac:spMkLst>
        </pc:spChg>
        <pc:spChg chg="add mod">
          <ac:chgData name="Ruiyi Zhou" userId="0f4a72d5-03d6-4567-81bc-73fcdff0bc23" providerId="ADAL" clId="{427B96C4-5AF9-5F44-B4D8-538E4455320E}" dt="2022-05-20T14:32:13.811" v="6178" actId="207"/>
          <ac:spMkLst>
            <pc:docMk/>
            <pc:sldMk cId="3800796651" sldId="277"/>
            <ac:spMk id="5" creationId="{E638A282-9D26-654F-945F-E82C6E5BC50E}"/>
          </ac:spMkLst>
        </pc:spChg>
        <pc:spChg chg="add mod">
          <ac:chgData name="Ruiyi Zhou" userId="0f4a72d5-03d6-4567-81bc-73fcdff0bc23" providerId="ADAL" clId="{427B96C4-5AF9-5F44-B4D8-538E4455320E}" dt="2022-05-19T16:13:46.726" v="5629" actId="1076"/>
          <ac:spMkLst>
            <pc:docMk/>
            <pc:sldMk cId="3800796651" sldId="277"/>
            <ac:spMk id="8" creationId="{9807AF69-C34A-5148-A278-F01304B7112D}"/>
          </ac:spMkLst>
        </pc:spChg>
        <pc:spChg chg="add mod">
          <ac:chgData name="Ruiyi Zhou" userId="0f4a72d5-03d6-4567-81bc-73fcdff0bc23" providerId="ADAL" clId="{427B96C4-5AF9-5F44-B4D8-538E4455320E}" dt="2022-05-19T16:11:58.283" v="5622" actId="1076"/>
          <ac:spMkLst>
            <pc:docMk/>
            <pc:sldMk cId="3800796651" sldId="277"/>
            <ac:spMk id="9" creationId="{49637B0B-FAC0-4D4F-9698-93BD073939B9}"/>
          </ac:spMkLst>
        </pc:spChg>
        <pc:spChg chg="add del mod">
          <ac:chgData name="Ruiyi Zhou" userId="0f4a72d5-03d6-4567-81bc-73fcdff0bc23" providerId="ADAL" clId="{427B96C4-5AF9-5F44-B4D8-538E4455320E}" dt="2022-05-19T16:13:40.041" v="5627" actId="478"/>
          <ac:spMkLst>
            <pc:docMk/>
            <pc:sldMk cId="3800796651" sldId="277"/>
            <ac:spMk id="10" creationId="{3C344176-BCD2-8A46-AD4B-7D719EE72F53}"/>
          </ac:spMkLst>
        </pc:spChg>
        <pc:spChg chg="add del mod">
          <ac:chgData name="Ruiyi Zhou" userId="0f4a72d5-03d6-4567-81bc-73fcdff0bc23" providerId="ADAL" clId="{427B96C4-5AF9-5F44-B4D8-538E4455320E}" dt="2022-05-20T14:28:29.519" v="6142" actId="478"/>
          <ac:spMkLst>
            <pc:docMk/>
            <pc:sldMk cId="3800796651" sldId="277"/>
            <ac:spMk id="11" creationId="{9EDA2639-17FC-AE4D-8E56-B747D3790303}"/>
          </ac:spMkLst>
        </pc:spChg>
        <pc:spChg chg="add mod">
          <ac:chgData name="Ruiyi Zhou" userId="0f4a72d5-03d6-4567-81bc-73fcdff0bc23" providerId="ADAL" clId="{427B96C4-5AF9-5F44-B4D8-538E4455320E}" dt="2022-05-20T14:32:46.775" v="6184" actId="1076"/>
          <ac:spMkLst>
            <pc:docMk/>
            <pc:sldMk cId="3800796651" sldId="277"/>
            <ac:spMk id="12" creationId="{FA18D73E-71D1-3242-9203-A0BD6C8F1F36}"/>
          </ac:spMkLst>
        </pc:spChg>
        <pc:spChg chg="add mod">
          <ac:chgData name="Ruiyi Zhou" userId="0f4a72d5-03d6-4567-81bc-73fcdff0bc23" providerId="ADAL" clId="{427B96C4-5AF9-5F44-B4D8-538E4455320E}" dt="2022-05-20T14:33:36.746" v="6195" actId="1076"/>
          <ac:spMkLst>
            <pc:docMk/>
            <pc:sldMk cId="3800796651" sldId="277"/>
            <ac:spMk id="14" creationId="{D8D7169A-B86F-7E49-BAB2-0CDD43367032}"/>
          </ac:spMkLst>
        </pc:spChg>
        <pc:spChg chg="add mod">
          <ac:chgData name="Ruiyi Zhou" userId="0f4a72d5-03d6-4567-81bc-73fcdff0bc23" providerId="ADAL" clId="{427B96C4-5AF9-5F44-B4D8-538E4455320E}" dt="2022-05-20T14:33:49.669" v="6199" actId="1076"/>
          <ac:spMkLst>
            <pc:docMk/>
            <pc:sldMk cId="3800796651" sldId="277"/>
            <ac:spMk id="16" creationId="{2B9473C1-24DF-304E-AAEB-5A9D5924ADFB}"/>
          </ac:spMkLst>
        </pc:spChg>
        <pc:picChg chg="add del mod">
          <ac:chgData name="Ruiyi Zhou" userId="0f4a72d5-03d6-4567-81bc-73fcdff0bc23" providerId="ADAL" clId="{427B96C4-5AF9-5F44-B4D8-538E4455320E}" dt="2022-05-19T15:43:19.449" v="5564" actId="478"/>
          <ac:picMkLst>
            <pc:docMk/>
            <pc:sldMk cId="3800796651" sldId="277"/>
            <ac:picMk id="5" creationId="{00BC8F7E-8C8C-1C47-8D86-D263DA3AD25A}"/>
          </ac:picMkLst>
        </pc:picChg>
        <pc:picChg chg="add mod">
          <ac:chgData name="Ruiyi Zhou" userId="0f4a72d5-03d6-4567-81bc-73fcdff0bc23" providerId="ADAL" clId="{427B96C4-5AF9-5F44-B4D8-538E4455320E}" dt="2022-05-19T16:13:43.190" v="5628" actId="1076"/>
          <ac:picMkLst>
            <pc:docMk/>
            <pc:sldMk cId="3800796651" sldId="277"/>
            <ac:picMk id="7" creationId="{863A9DDE-7306-F24D-90B3-89716B8D8CD2}"/>
          </ac:picMkLst>
        </pc:picChg>
        <pc:cxnChg chg="add mod">
          <ac:chgData name="Ruiyi Zhou" userId="0f4a72d5-03d6-4567-81bc-73fcdff0bc23" providerId="ADAL" clId="{427B96C4-5AF9-5F44-B4D8-538E4455320E}" dt="2022-05-20T14:32:29.767" v="6180" actId="1076"/>
          <ac:cxnSpMkLst>
            <pc:docMk/>
            <pc:sldMk cId="3800796651" sldId="277"/>
            <ac:cxnSpMk id="10" creationId="{4762EED6-E6C6-D242-818E-EDE98702F85D}"/>
          </ac:cxnSpMkLst>
        </pc:cxnChg>
        <pc:cxnChg chg="add mod">
          <ac:chgData name="Ruiyi Zhou" userId="0f4a72d5-03d6-4567-81bc-73fcdff0bc23" providerId="ADAL" clId="{427B96C4-5AF9-5F44-B4D8-538E4455320E}" dt="2022-05-20T14:32:46.775" v="6184" actId="1076"/>
          <ac:cxnSpMkLst>
            <pc:docMk/>
            <pc:sldMk cId="3800796651" sldId="277"/>
            <ac:cxnSpMk id="13" creationId="{FB4C591B-5BDE-C84D-A31A-B3CCEA9BF551}"/>
          </ac:cxnSpMkLst>
        </pc:cxnChg>
        <pc:cxnChg chg="add mod">
          <ac:chgData name="Ruiyi Zhou" userId="0f4a72d5-03d6-4567-81bc-73fcdff0bc23" providerId="ADAL" clId="{427B96C4-5AF9-5F44-B4D8-538E4455320E}" dt="2022-05-20T14:33:39.065" v="6196" actId="1076"/>
          <ac:cxnSpMkLst>
            <pc:docMk/>
            <pc:sldMk cId="3800796651" sldId="277"/>
            <ac:cxnSpMk id="15" creationId="{103E0B65-1E06-3740-81A2-E6A307955FD2}"/>
          </ac:cxnSpMkLst>
        </pc:cxnChg>
        <pc:cxnChg chg="add mod">
          <ac:chgData name="Ruiyi Zhou" userId="0f4a72d5-03d6-4567-81bc-73fcdff0bc23" providerId="ADAL" clId="{427B96C4-5AF9-5F44-B4D8-538E4455320E}" dt="2022-05-20T14:33:52.415" v="6200" actId="1076"/>
          <ac:cxnSpMkLst>
            <pc:docMk/>
            <pc:sldMk cId="3800796651" sldId="277"/>
            <ac:cxnSpMk id="17" creationId="{701B0479-EBEF-1648-B162-7D267D2A1B38}"/>
          </ac:cxnSpMkLst>
        </pc:cxnChg>
        <pc:cxnChg chg="add del mod">
          <ac:chgData name="Ruiyi Zhou" userId="0f4a72d5-03d6-4567-81bc-73fcdff0bc23" providerId="ADAL" clId="{427B96C4-5AF9-5F44-B4D8-538E4455320E}" dt="2022-05-20T14:33:15.789" v="6191" actId="478"/>
          <ac:cxnSpMkLst>
            <pc:docMk/>
            <pc:sldMk cId="3800796651" sldId="277"/>
            <ac:cxnSpMk id="19" creationId="{1C530884-8EA8-2F48-813C-643B5B6FA65C}"/>
          </ac:cxnSpMkLst>
        </pc:cxnChg>
        <pc:cxnChg chg="add del mod">
          <ac:chgData name="Ruiyi Zhou" userId="0f4a72d5-03d6-4567-81bc-73fcdff0bc23" providerId="ADAL" clId="{427B96C4-5AF9-5F44-B4D8-538E4455320E}" dt="2022-05-20T14:34:11.173" v="6203" actId="478"/>
          <ac:cxnSpMkLst>
            <pc:docMk/>
            <pc:sldMk cId="3800796651" sldId="277"/>
            <ac:cxnSpMk id="21" creationId="{A87240AC-35DC-8D4C-9E5C-A8D85FE16CF2}"/>
          </ac:cxnSpMkLst>
        </pc:cxnChg>
        <pc:cxnChg chg="add del mod">
          <ac:chgData name="Ruiyi Zhou" userId="0f4a72d5-03d6-4567-81bc-73fcdff0bc23" providerId="ADAL" clId="{427B96C4-5AF9-5F44-B4D8-538E4455320E}" dt="2022-05-20T14:34:09.853" v="6202" actId="478"/>
          <ac:cxnSpMkLst>
            <pc:docMk/>
            <pc:sldMk cId="3800796651" sldId="277"/>
            <ac:cxnSpMk id="22" creationId="{9AD581C4-8C59-1A44-BBAE-D4EC63E8F09B}"/>
          </ac:cxnSpMkLst>
        </pc:cxnChg>
        <pc:cxnChg chg="add del mod">
          <ac:chgData name="Ruiyi Zhou" userId="0f4a72d5-03d6-4567-81bc-73fcdff0bc23" providerId="ADAL" clId="{427B96C4-5AF9-5F44-B4D8-538E4455320E}" dt="2022-05-20T14:34:06.561" v="6201" actId="478"/>
          <ac:cxnSpMkLst>
            <pc:docMk/>
            <pc:sldMk cId="3800796651" sldId="277"/>
            <ac:cxnSpMk id="23" creationId="{75A1704C-E8CB-B34E-B034-AC31FE0970FC}"/>
          </ac:cxnSpMkLst>
        </pc:cxnChg>
      </pc:sldChg>
    </pc:docChg>
  </pc:docChgLst>
  <pc:docChgLst>
    <pc:chgData name="Kanai, Yosuke" userId="d779c3de-4413-466b-b6b1-9088a704e278" providerId="ADAL" clId="{0A4E93B9-5E3C-6841-9698-217E166B8957}"/>
    <pc:docChg chg="custSel modSld">
      <pc:chgData name="Kanai, Yosuke" userId="d779c3de-4413-466b-b6b1-9088a704e278" providerId="ADAL" clId="{0A4E93B9-5E3C-6841-9698-217E166B8957}" dt="2022-05-18T13:55:30.524" v="250" actId="20577"/>
      <pc:docMkLst>
        <pc:docMk/>
      </pc:docMkLst>
      <pc:sldChg chg="modSp mod">
        <pc:chgData name="Kanai, Yosuke" userId="d779c3de-4413-466b-b6b1-9088a704e278" providerId="ADAL" clId="{0A4E93B9-5E3C-6841-9698-217E166B8957}" dt="2022-05-17T23:01:50.808" v="149" actId="20577"/>
        <pc:sldMkLst>
          <pc:docMk/>
          <pc:sldMk cId="421080190" sldId="259"/>
        </pc:sldMkLst>
        <pc:spChg chg="mod">
          <ac:chgData name="Kanai, Yosuke" userId="d779c3de-4413-466b-b6b1-9088a704e278" providerId="ADAL" clId="{0A4E93B9-5E3C-6841-9698-217E166B8957}" dt="2022-05-17T23:00:52.950" v="27" actId="20577"/>
          <ac:spMkLst>
            <pc:docMk/>
            <pc:sldMk cId="421080190" sldId="259"/>
            <ac:spMk id="3" creationId="{B5999A78-F7B4-CB4E-AA03-CAF45EFFA527}"/>
          </ac:spMkLst>
        </pc:spChg>
        <pc:spChg chg="mod">
          <ac:chgData name="Kanai, Yosuke" userId="d779c3de-4413-466b-b6b1-9088a704e278" providerId="ADAL" clId="{0A4E93B9-5E3C-6841-9698-217E166B8957}" dt="2022-05-17T23:01:50.808" v="149" actId="20577"/>
          <ac:spMkLst>
            <pc:docMk/>
            <pc:sldMk cId="421080190" sldId="259"/>
            <ac:spMk id="6" creationId="{404110A1-CC43-9645-BD78-4DAE8785DF08}"/>
          </ac:spMkLst>
        </pc:spChg>
        <pc:spChg chg="mod">
          <ac:chgData name="Kanai, Yosuke" userId="d779c3de-4413-466b-b6b1-9088a704e278" providerId="ADAL" clId="{0A4E93B9-5E3C-6841-9698-217E166B8957}" dt="2022-05-17T23:01:23.505" v="110" actId="20577"/>
          <ac:spMkLst>
            <pc:docMk/>
            <pc:sldMk cId="421080190" sldId="259"/>
            <ac:spMk id="7" creationId="{6E046307-10CD-E240-BC46-125F64F29F6C}"/>
          </ac:spMkLst>
        </pc:spChg>
      </pc:sldChg>
      <pc:sldChg chg="addSp delSp modSp mod">
        <pc:chgData name="Kanai, Yosuke" userId="d779c3de-4413-466b-b6b1-9088a704e278" providerId="ADAL" clId="{0A4E93B9-5E3C-6841-9698-217E166B8957}" dt="2022-05-18T13:55:30.524" v="250" actId="20577"/>
        <pc:sldMkLst>
          <pc:docMk/>
          <pc:sldMk cId="1907037668" sldId="269"/>
        </pc:sldMkLst>
        <pc:spChg chg="add del mod">
          <ac:chgData name="Kanai, Yosuke" userId="d779c3de-4413-466b-b6b1-9088a704e278" providerId="ADAL" clId="{0A4E93B9-5E3C-6841-9698-217E166B8957}" dt="2022-05-17T23:05:04.038" v="165"/>
          <ac:spMkLst>
            <pc:docMk/>
            <pc:sldMk cId="1907037668" sldId="269"/>
            <ac:spMk id="3" creationId="{1332A4BC-1A4B-9943-9526-9CA427D38925}"/>
          </ac:spMkLst>
        </pc:spChg>
        <pc:spChg chg="mod">
          <ac:chgData name="Kanai, Yosuke" userId="d779c3de-4413-466b-b6b1-9088a704e278" providerId="ADAL" clId="{0A4E93B9-5E3C-6841-9698-217E166B8957}" dt="2022-05-18T13:55:30.524" v="250" actId="20577"/>
          <ac:spMkLst>
            <pc:docMk/>
            <pc:sldMk cId="1907037668" sldId="269"/>
            <ac:spMk id="5" creationId="{88AF0AE8-CBDA-204B-974E-2E4C4F4A83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ndensed_matter" TargetMode="External"/><Relationship Id="rId3" Type="http://schemas.openxmlformats.org/officeDocument/2006/relationships/hyperlink" Target="https://en.wikipedia.org/wiki/Electron" TargetMode="External"/><Relationship Id="rId7" Type="http://schemas.openxmlformats.org/officeDocument/2006/relationships/hyperlink" Target="https://en.wikipedia.org/wiki/Semiconductor" TargetMode="External"/><Relationship Id="rId2" Type="http://schemas.openxmlformats.org/officeDocument/2006/relationships/hyperlink" Target="https://en.wikipedia.org/wiki/Bound_st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lectrical_insulation" TargetMode="External"/><Relationship Id="rId5" Type="http://schemas.openxmlformats.org/officeDocument/2006/relationships/hyperlink" Target="https://en.wikipedia.org/wiki/Quasiparticle" TargetMode="External"/><Relationship Id="rId4" Type="http://schemas.openxmlformats.org/officeDocument/2006/relationships/hyperlink" Target="https://en.wikipedia.org/wiki/Electron_hole" TargetMode="External"/><Relationship Id="rId9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ntum_mechanics" TargetMode="External"/><Relationship Id="rId2" Type="http://schemas.openxmlformats.org/officeDocument/2006/relationships/hyperlink" Target="https://en.wikipedia.org/wiki/Electr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BBC4-962C-8C44-9909-A97CDED90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High-level periodic electronic structure calculation through quantum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B45-2CA2-344B-A7C3-65FEF355A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UNC Chapel Hill Quantum Chemistry Team</a:t>
            </a:r>
            <a:endParaRPr lang="en-HK" sz="2400" dirty="0">
              <a:cs typeface="Arial" panose="020B0604020202020204" pitchFamily="34" charset="0"/>
            </a:endParaRPr>
          </a:p>
          <a:p>
            <a:r>
              <a:rPr lang="en-US" sz="2400" dirty="0" err="1"/>
              <a:t>Ruiyi</a:t>
            </a:r>
            <a:r>
              <a:rPr lang="zh-CN" altLang="en-US" sz="2400" dirty="0"/>
              <a:t>  </a:t>
            </a:r>
            <a:r>
              <a:rPr lang="en-US" altLang="zh-CN" sz="2400" dirty="0"/>
              <a:t>Zhou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956D5-F17A-3945-AFF5-A406A6A64676}"/>
              </a:ext>
            </a:extLst>
          </p:cNvPr>
          <p:cNvSpPr/>
          <p:nvPr/>
        </p:nvSpPr>
        <p:spPr>
          <a:xfrm>
            <a:off x="4231" y="0"/>
            <a:ext cx="98439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2400" b="1" u="sng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QPARC Challenge 2022 Quantum Chemistry Challenge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75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8E3D-3415-4248-BC88-E36F4B34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Electron Correlation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3A9DDE-7306-F24D-90B3-89716B8D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2" y="2488380"/>
            <a:ext cx="4376739" cy="323878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807AF69-C34A-5148-A278-F01304B7112D}"/>
              </a:ext>
            </a:extLst>
          </p:cNvPr>
          <p:cNvSpPr/>
          <p:nvPr/>
        </p:nvSpPr>
        <p:spPr>
          <a:xfrm>
            <a:off x="3264691" y="4107773"/>
            <a:ext cx="1194595" cy="1194595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37B0B-FAC0-4D4F-9698-93BD073939B9}"/>
              </a:ext>
            </a:extLst>
          </p:cNvPr>
          <p:cNvSpPr txBox="1"/>
          <p:nvPr/>
        </p:nvSpPr>
        <p:spPr>
          <a:xfrm>
            <a:off x="613692" y="5727167"/>
            <a:ext cx="1096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/>
              <a:t>1.Yoshioka N, Sato T, Nakagawa Y O, et al. Variational quantum simulation for periodic materials[J]. Physical Review Research, 2022, 4(1): 013052.</a:t>
            </a:r>
          </a:p>
          <a:p>
            <a:r>
              <a:rPr lang="en-HK" sz="1200" dirty="0"/>
              <a:t>2.Körzdörfer T, Parrish R M, Sears J S, et al. On the relationship between bond-length alternation and many-electron self-interaction error[J]. The Journal of chemical physics, 2012, 137(12): 124305.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7AD11-4310-0840-A83D-76CCABE016FB}"/>
              </a:ext>
            </a:extLst>
          </p:cNvPr>
          <p:cNvSpPr txBox="1"/>
          <p:nvPr/>
        </p:nvSpPr>
        <p:spPr>
          <a:xfrm>
            <a:off x="5453061" y="2826327"/>
            <a:ext cx="585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/>
              <a:t>• </a:t>
            </a:r>
            <a:r>
              <a:rPr lang="en-HK" sz="2400" b="1" dirty="0">
                <a:solidFill>
                  <a:srgbClr val="FF0000"/>
                </a:solidFill>
              </a:rPr>
              <a:t>Dynamical correlation</a:t>
            </a:r>
            <a:br>
              <a:rPr lang="en-HK" b="1" dirty="0"/>
            </a:br>
            <a:r>
              <a:rPr lang="en-HK" b="1" dirty="0"/>
              <a:t>electrons (independent of spin) avoid each other due to the repulsive Coulomb interactions (</a:t>
            </a:r>
            <a:r>
              <a:rPr lang="en-HK" dirty="0">
                <a:solidFill>
                  <a:srgbClr val="00B0F0"/>
                </a:solidFill>
              </a:rPr>
              <a:t>̀</a:t>
            </a:r>
            <a:r>
              <a:rPr lang="en-HK" b="1" dirty="0">
                <a:solidFill>
                  <a:srgbClr val="00B0F0"/>
                </a:solidFill>
              </a:rPr>
              <a:t>Coulomb hole</a:t>
            </a:r>
            <a:r>
              <a:rPr lang="en-HK" b="1" dirty="0"/>
              <a:t>) </a:t>
            </a:r>
          </a:p>
          <a:p>
            <a:r>
              <a:rPr lang="en-HK" dirty="0"/>
              <a:t>• </a:t>
            </a:r>
            <a:r>
              <a:rPr lang="en-HK" sz="2400" b="1" dirty="0">
                <a:solidFill>
                  <a:srgbClr val="FF0000"/>
                </a:solidFill>
              </a:rPr>
              <a:t>Static (non-dynamical) correlation </a:t>
            </a:r>
            <a:endParaRPr lang="en-HK" sz="2400" dirty="0">
              <a:solidFill>
                <a:srgbClr val="FF0000"/>
              </a:solidFill>
            </a:endParaRPr>
          </a:p>
          <a:p>
            <a:r>
              <a:rPr lang="en-HK" b="1" dirty="0">
                <a:solidFill>
                  <a:srgbClr val="00B0F0"/>
                </a:solidFill>
              </a:rPr>
              <a:t>(quasi-)degeneracy </a:t>
            </a:r>
            <a:r>
              <a:rPr lang="en-HK" b="1" dirty="0"/>
              <a:t>of Slater determinants/configurations </a:t>
            </a:r>
            <a:endParaRPr lang="en-HK" dirty="0"/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38A282-9D26-654F-945F-E82C6E5BC50E}"/>
              </a:ext>
            </a:extLst>
          </p:cNvPr>
          <p:cNvSpPr/>
          <p:nvPr/>
        </p:nvSpPr>
        <p:spPr>
          <a:xfrm>
            <a:off x="6266329" y="4831976"/>
            <a:ext cx="591671" cy="5916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62EED6-E6C6-D242-818E-EDE98702F85D}"/>
              </a:ext>
            </a:extLst>
          </p:cNvPr>
          <p:cNvCxnSpPr/>
          <p:nvPr/>
        </p:nvCxnSpPr>
        <p:spPr>
          <a:xfrm flipV="1">
            <a:off x="6562165" y="4984376"/>
            <a:ext cx="0" cy="31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A18D73E-71D1-3242-9203-A0BD6C8F1F36}"/>
              </a:ext>
            </a:extLst>
          </p:cNvPr>
          <p:cNvSpPr/>
          <p:nvPr/>
        </p:nvSpPr>
        <p:spPr>
          <a:xfrm>
            <a:off x="7345594" y="4831976"/>
            <a:ext cx="591671" cy="5916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4C591B-5BDE-C84D-A31A-B3CCEA9BF551}"/>
              </a:ext>
            </a:extLst>
          </p:cNvPr>
          <p:cNvCxnSpPr/>
          <p:nvPr/>
        </p:nvCxnSpPr>
        <p:spPr>
          <a:xfrm flipV="1">
            <a:off x="7641430" y="4984376"/>
            <a:ext cx="0" cy="31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8D7169A-B86F-7E49-BAB2-0CDD43367032}"/>
              </a:ext>
            </a:extLst>
          </p:cNvPr>
          <p:cNvSpPr/>
          <p:nvPr/>
        </p:nvSpPr>
        <p:spPr>
          <a:xfrm>
            <a:off x="8439287" y="4831976"/>
            <a:ext cx="591671" cy="5916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3E0B65-1E06-3740-81A2-E6A307955FD2}"/>
              </a:ext>
            </a:extLst>
          </p:cNvPr>
          <p:cNvCxnSpPr/>
          <p:nvPr/>
        </p:nvCxnSpPr>
        <p:spPr>
          <a:xfrm flipV="1">
            <a:off x="8729659" y="4968815"/>
            <a:ext cx="0" cy="31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B9473C1-24DF-304E-AAEB-5A9D5924ADFB}"/>
              </a:ext>
            </a:extLst>
          </p:cNvPr>
          <p:cNvSpPr/>
          <p:nvPr/>
        </p:nvSpPr>
        <p:spPr>
          <a:xfrm>
            <a:off x="9545445" y="4831976"/>
            <a:ext cx="591671" cy="5916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1B0479-EBEF-1648-B162-7D267D2A1B38}"/>
              </a:ext>
            </a:extLst>
          </p:cNvPr>
          <p:cNvCxnSpPr/>
          <p:nvPr/>
        </p:nvCxnSpPr>
        <p:spPr>
          <a:xfrm flipV="1">
            <a:off x="9841280" y="4966446"/>
            <a:ext cx="0" cy="31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79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12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279F-D193-A94F-82BA-9E866759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exciton?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0439-772B-BC40-BD04-612BE580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>
                <a:solidFill>
                  <a:schemeClr val="tx1"/>
                </a:solidFill>
              </a:rPr>
              <a:t>An </a:t>
            </a:r>
            <a:r>
              <a:rPr lang="en-HK" b="1" dirty="0">
                <a:solidFill>
                  <a:schemeClr val="tx1"/>
                </a:solidFill>
              </a:rPr>
              <a:t>exciton</a:t>
            </a:r>
            <a:r>
              <a:rPr lang="en-HK" dirty="0">
                <a:solidFill>
                  <a:schemeClr val="tx1"/>
                </a:solidFill>
              </a:rPr>
              <a:t> is a </a:t>
            </a:r>
            <a:r>
              <a:rPr lang="en-HK" dirty="0">
                <a:solidFill>
                  <a:schemeClr val="tx1"/>
                </a:solidFill>
                <a:hlinkClick r:id="rId2" tooltip="Bound sta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bound state</a:t>
            </a:r>
            <a:r>
              <a:rPr lang="en-HK" dirty="0">
                <a:solidFill>
                  <a:schemeClr val="tx1"/>
                </a:solidFill>
              </a:rPr>
              <a:t> of an </a:t>
            </a:r>
            <a:r>
              <a:rPr lang="en-HK" dirty="0">
                <a:solidFill>
                  <a:schemeClr val="tx1"/>
                </a:solidFill>
                <a:hlinkClick r:id="rId3" tooltip="Electr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electron</a:t>
            </a:r>
            <a:r>
              <a:rPr lang="en-HK" dirty="0">
                <a:solidFill>
                  <a:schemeClr val="tx1"/>
                </a:solidFill>
              </a:rPr>
              <a:t> and a </a:t>
            </a:r>
            <a:r>
              <a:rPr lang="en-HK" dirty="0">
                <a:solidFill>
                  <a:schemeClr val="tx1"/>
                </a:solidFill>
                <a:hlinkClick r:id="rId4" tooltip="Electron ho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hole</a:t>
            </a:r>
            <a:r>
              <a:rPr lang="en-HK" dirty="0">
                <a:solidFill>
                  <a:schemeClr val="tx1"/>
                </a:solidFill>
              </a:rPr>
              <a:t> which are attracted to each other by the screened Coulomb interaction. It is an electrically neutral </a:t>
            </a:r>
            <a:r>
              <a:rPr lang="en-HK" dirty="0">
                <a:solidFill>
                  <a:schemeClr val="tx1"/>
                </a:solidFill>
                <a:hlinkClick r:id="rId5" tooltip="Quasipartic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quasiparticle</a:t>
            </a:r>
            <a:r>
              <a:rPr lang="en-HK" dirty="0">
                <a:solidFill>
                  <a:schemeClr val="tx1"/>
                </a:solidFill>
              </a:rPr>
              <a:t> that exists in </a:t>
            </a:r>
            <a:r>
              <a:rPr lang="en-HK" dirty="0">
                <a:solidFill>
                  <a:schemeClr val="tx1"/>
                </a:solidFill>
                <a:hlinkClick r:id="rId6" tooltip="Electrical insul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insulators</a:t>
            </a:r>
            <a:r>
              <a:rPr lang="en-HK" dirty="0">
                <a:solidFill>
                  <a:schemeClr val="tx1"/>
                </a:solidFill>
              </a:rPr>
              <a:t>, </a:t>
            </a:r>
            <a:r>
              <a:rPr lang="en-HK" dirty="0">
                <a:solidFill>
                  <a:schemeClr val="tx1"/>
                </a:solidFill>
                <a:hlinkClick r:id="rId7" tooltip="Semiconduct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semiconductors</a:t>
            </a:r>
            <a:r>
              <a:rPr lang="en-HK" dirty="0">
                <a:solidFill>
                  <a:schemeClr val="tx1"/>
                </a:solidFill>
              </a:rPr>
              <a:t> and some liquids. The exciton is regarded as an elementary excitation in </a:t>
            </a:r>
            <a:r>
              <a:rPr lang="en-HK" dirty="0">
                <a:solidFill>
                  <a:schemeClr val="tx1"/>
                </a:solidFill>
                <a:hlinkClick r:id="rId8" tooltip="Condensed mat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condensed matter</a:t>
            </a:r>
            <a:r>
              <a:rPr lang="en-HK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7BA949-9E1E-B542-9A82-29A51F962656}"/>
              </a:ext>
            </a:extLst>
          </p:cNvPr>
          <p:cNvSpPr/>
          <p:nvPr/>
        </p:nvSpPr>
        <p:spPr>
          <a:xfrm>
            <a:off x="900023" y="5217406"/>
            <a:ext cx="738599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dirty="0">
                <a:ln/>
                <a:solidFill>
                  <a:schemeClr val="accent4"/>
                </a:solidFill>
              </a:rPr>
              <a:t>Periodic Boundary Condition + Excite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5BD7F-CA02-C94D-A6F7-6989FFB574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3879" y="4712082"/>
            <a:ext cx="2698096" cy="132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6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87C0-106A-1343-8CDA-B7053D9B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45909-9A47-D945-914C-C52A38B130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SSVQE, VQD solutions have a strong dependence on initial state of ansatz. Fail to target 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same</a:t>
                </a:r>
                <a:r>
                  <a:rPr lang="en-US" dirty="0"/>
                  <a:t> first excited state with CAS(4,4) in trans-polyacetylene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 CAS(2,2)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In order obtain absorption spectrum, a large number of excited state roots are required. </a:t>
                </a:r>
              </a:p>
              <a:p>
                <a:r>
                  <a:rPr lang="en-US" dirty="0"/>
                  <a:t>Design New Quantum solver for excited states : Is there a systematic way to solve excited states around a certain energy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45909-9A47-D945-914C-C52A38B13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7" t="-2662" r="-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0C1DD8C-A42F-A04B-8E82-E5549853AC06}"/>
                  </a:ext>
                </a:extLst>
              </p:cNvPr>
              <p:cNvSpPr/>
              <p:nvPr/>
            </p:nvSpPr>
            <p:spPr>
              <a:xfrm>
                <a:off x="2838280" y="5598869"/>
                <a:ext cx="6515438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sz="3000" b="1" dirty="0">
                    <a:ln/>
                    <a:solidFill>
                      <a:schemeClr val="accent4"/>
                    </a:solidFill>
                  </a:rPr>
                  <a:t>Borrowing Ideas from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n/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3000" b="1" dirty="0">
                    <a:ln/>
                    <a:solidFill>
                      <a:schemeClr val="accent4"/>
                    </a:solidFill>
                  </a:rPr>
                  <a:t> SCF schemes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0C1DD8C-A42F-A04B-8E82-E5549853A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80" y="5598869"/>
                <a:ext cx="651543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4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7AE919-1A43-8F4A-BA85-DF4B9C5C58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SCF.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7AE919-1A43-8F4A-BA85-DF4B9C5C5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B734F5-4DBD-D145-965E-947E3AA21074}"/>
                  </a:ext>
                </a:extLst>
              </p:cNvPr>
              <p:cNvSpPr txBox="1"/>
              <p:nvPr/>
            </p:nvSpPr>
            <p:spPr>
              <a:xfrm>
                <a:off x="1295402" y="2670463"/>
                <a:ext cx="3512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B734F5-4DBD-D145-965E-947E3AA21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670463"/>
                <a:ext cx="3512308" cy="369332"/>
              </a:xfrm>
              <a:prstGeom prst="rect">
                <a:avLst/>
              </a:prstGeom>
              <a:blipFill>
                <a:blip r:embed="rId3"/>
                <a:stretch>
                  <a:fillRect l="-1439" r="-2158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8B886972-CDC8-564C-B218-A8EC14964E49}"/>
              </a:ext>
            </a:extLst>
          </p:cNvPr>
          <p:cNvSpPr/>
          <p:nvPr/>
        </p:nvSpPr>
        <p:spPr>
          <a:xfrm>
            <a:off x="1018309" y="5746691"/>
            <a:ext cx="106437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200" dirty="0">
                <a:solidFill>
                  <a:srgbClr val="222222"/>
                </a:solidFill>
              </a:rPr>
              <a:t>Ye H Z, Welborn M, </a:t>
            </a:r>
            <a:r>
              <a:rPr lang="en-HK" sz="1200" dirty="0" err="1">
                <a:solidFill>
                  <a:srgbClr val="222222"/>
                </a:solidFill>
              </a:rPr>
              <a:t>Ricke</a:t>
            </a:r>
            <a:r>
              <a:rPr lang="en-HK" sz="1200" dirty="0">
                <a:solidFill>
                  <a:srgbClr val="222222"/>
                </a:solidFill>
              </a:rPr>
              <a:t> N D, et al. </a:t>
            </a:r>
            <a:r>
              <a:rPr lang="el-GR" sz="1200" dirty="0">
                <a:solidFill>
                  <a:srgbClr val="222222"/>
                </a:solidFill>
              </a:rPr>
              <a:t>σ-</a:t>
            </a:r>
            <a:r>
              <a:rPr lang="en-HK" sz="1200" dirty="0">
                <a:solidFill>
                  <a:srgbClr val="222222"/>
                </a:solidFill>
              </a:rPr>
              <a:t>SCF: A direct energy-targeting method to mean-field excited states[J]. The Journal of chemical physics, 2017, 147(21): 214104.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28C9CD-42B6-7343-9148-462C71F9C1A9}"/>
                  </a:ext>
                </a:extLst>
              </p:cNvPr>
              <p:cNvSpPr/>
              <p:nvPr/>
            </p:nvSpPr>
            <p:spPr>
              <a:xfrm>
                <a:off x="1295403" y="3146747"/>
                <a:ext cx="532707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SCF  </a:t>
                </a:r>
                <a:r>
                  <a:rPr lang="en-HK" sz="2400" dirty="0">
                    <a:solidFill>
                      <a:srgbClr val="000000"/>
                    </a:solidFill>
                  </a:rPr>
                  <a:t>combine the ideas of direct energy-targeting and variance-based optimization in order to describe excited states at the mean-field level. 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28C9CD-42B6-7343-9148-462C71F9C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3" y="3146747"/>
                <a:ext cx="5327070" cy="1569660"/>
              </a:xfrm>
              <a:prstGeom prst="rect">
                <a:avLst/>
              </a:prstGeom>
              <a:blipFill>
                <a:blip r:embed="rId4"/>
                <a:stretch>
                  <a:fillRect l="-1667" t="-3226" r="-1429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02FC101-8748-FF41-A0F9-5B8DF1B2F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701" y="2648615"/>
            <a:ext cx="4449968" cy="289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3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BB38-9D99-DC45-AFB9-92D179F3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D5D5-FE9A-6B4D-BB08-F975792EC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computing succeed to describe the correct correlation interaction of trans-polyacetylene at different levels of </a:t>
            </a:r>
            <a:r>
              <a:rPr lang="en-HK" dirty="0" err="1"/>
              <a:t>Peierls</a:t>
            </a:r>
            <a:r>
              <a:rPr lang="en-HK" dirty="0"/>
              <a:t> distortion</a:t>
            </a:r>
            <a:r>
              <a:rPr lang="en-US" dirty="0"/>
              <a:t>. </a:t>
            </a:r>
          </a:p>
          <a:p>
            <a:r>
              <a:rPr lang="en-US" dirty="0"/>
              <a:t>It is demonstrated that VQE calculation describes static correlation correctly whereas single reference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en-US" dirty="0"/>
              <a:t> RCCSD fails. </a:t>
            </a:r>
          </a:p>
          <a:p>
            <a:r>
              <a:rPr lang="en-US" dirty="0"/>
              <a:t>Many algorithms challenges are still facing in order to solve excited states and absorption spectrum in condensed matter materials. </a:t>
            </a:r>
          </a:p>
        </p:txBody>
      </p:sp>
    </p:spTree>
    <p:extLst>
      <p:ext uri="{BB962C8B-B14F-4D97-AF65-F5344CB8AC3E}">
        <p14:creationId xmlns:p14="http://schemas.microsoft.com/office/powerpoint/2010/main" val="506488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7991-D452-A646-9609-142EC9EA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85FBB-5E90-3B4E-A691-C18522E4A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for my supervisor Yosuke Kanai’s support. </a:t>
            </a:r>
          </a:p>
          <a:p>
            <a:r>
              <a:rPr lang="en-US" dirty="0"/>
              <a:t>Thanks for Dr. Shubin Liu (UNC), Dr. Jian hang Xu (UNC), Dr. Rajat </a:t>
            </a:r>
            <a:r>
              <a:rPr lang="en-US" dirty="0" err="1"/>
              <a:t>Walia</a:t>
            </a:r>
            <a:r>
              <a:rPr lang="en-US" dirty="0"/>
              <a:t> (HKU), Dr. Xiao Wang (</a:t>
            </a:r>
            <a:r>
              <a:rPr lang="en-HK" dirty="0"/>
              <a:t>Flatiron Institute). </a:t>
            </a:r>
          </a:p>
          <a:p>
            <a:r>
              <a:rPr lang="en-US" dirty="0"/>
              <a:t>Thanks </a:t>
            </a:r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HK" dirty="0">
                <a:solidFill>
                  <a:schemeClr val="tx1"/>
                </a:solidFill>
              </a:rPr>
              <a:t>Toru Kawakubo, </a:t>
            </a:r>
            <a:r>
              <a:rPr lang="en-HK" dirty="0" err="1">
                <a:solidFill>
                  <a:schemeClr val="tx1"/>
                </a:solidFill>
              </a:rPr>
              <a:t>Yuya</a:t>
            </a:r>
            <a:r>
              <a:rPr lang="en-HK" dirty="0">
                <a:solidFill>
                  <a:schemeClr val="tx1"/>
                </a:solidFill>
              </a:rPr>
              <a:t> Nakagawa, Masahiko </a:t>
            </a:r>
            <a:r>
              <a:rPr lang="en-HK" dirty="0" err="1">
                <a:solidFill>
                  <a:schemeClr val="tx1"/>
                </a:solidFill>
              </a:rPr>
              <a:t>Kamoshita’s</a:t>
            </a:r>
            <a:r>
              <a:rPr lang="en-HK" dirty="0">
                <a:solidFill>
                  <a:schemeClr val="tx1"/>
                </a:solidFill>
              </a:rPr>
              <a:t> discussion on details of </a:t>
            </a:r>
            <a:r>
              <a:rPr lang="en-HK" dirty="0" err="1">
                <a:solidFill>
                  <a:schemeClr val="tx1"/>
                </a:solidFill>
              </a:rPr>
              <a:t>Qamuy</a:t>
            </a:r>
            <a:r>
              <a:rPr lang="en-HK" dirty="0">
                <a:solidFill>
                  <a:schemeClr val="tx1"/>
                </a:solidFill>
              </a:rPr>
              <a:t> calculation.</a:t>
            </a:r>
            <a:endParaRPr lang="en-US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5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998FBE-8BC4-264C-B48C-39BB00327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53" y="792475"/>
            <a:ext cx="5856030" cy="4387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E60A36-7385-6848-935B-1921C459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475" y="1088345"/>
            <a:ext cx="3005959" cy="2104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8ED8D-7109-2846-8971-F535E3BEACFC}"/>
              </a:ext>
            </a:extLst>
          </p:cNvPr>
          <p:cNvSpPr txBox="1"/>
          <p:nvPr/>
        </p:nvSpPr>
        <p:spPr>
          <a:xfrm>
            <a:off x="8429297" y="3447393"/>
            <a:ext cx="241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PI: Prof. Yosuke Kanai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A8B89-F4B8-3B4B-AD1A-F612EED0F338}"/>
              </a:ext>
            </a:extLst>
          </p:cNvPr>
          <p:cNvSpPr txBox="1"/>
          <p:nvPr/>
        </p:nvSpPr>
        <p:spPr>
          <a:xfrm>
            <a:off x="3655668" y="5286703"/>
            <a:ext cx="7443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u="sng" dirty="0"/>
              <a:t>1.Electronic structure theory for extended systems</a:t>
            </a:r>
          </a:p>
          <a:p>
            <a:r>
              <a:rPr lang="en-HK" b="1" u="sng" dirty="0"/>
              <a:t>2. Electronic excitation and transport in condensed matter</a:t>
            </a:r>
          </a:p>
          <a:p>
            <a:r>
              <a:rPr lang="en-HK" b="1" u="sng" dirty="0"/>
              <a:t>3. Hot carrier dynamics at heterogeneous interfaces and in </a:t>
            </a:r>
            <a:r>
              <a:rPr lang="en-HK" b="1" u="sng" dirty="0" err="1"/>
              <a:t>nano</a:t>
            </a:r>
            <a:r>
              <a:rPr lang="en-HK" b="1" u="sng" dirty="0"/>
              <a:t>-materials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3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279F-D193-A94F-82BA-9E866759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electron correlation?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CC047C-0063-B346-9D2C-6DE15145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257" y="2603643"/>
            <a:ext cx="9601196" cy="3318936"/>
          </a:xfrm>
        </p:spPr>
        <p:txBody>
          <a:bodyPr/>
          <a:lstStyle/>
          <a:p>
            <a:r>
              <a:rPr lang="en-HK" b="1" dirty="0">
                <a:solidFill>
                  <a:schemeClr val="tx1"/>
                </a:solidFill>
              </a:rPr>
              <a:t>Electronic correlation</a:t>
            </a:r>
            <a:r>
              <a:rPr lang="en-HK" dirty="0">
                <a:solidFill>
                  <a:schemeClr val="tx1"/>
                </a:solidFill>
              </a:rPr>
              <a:t> is the interaction among </a:t>
            </a:r>
            <a:r>
              <a:rPr lang="en-HK" dirty="0">
                <a:solidFill>
                  <a:schemeClr val="tx1"/>
                </a:solidFill>
                <a:hlinkClick r:id="rId2" tooltip="Electr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electrons</a:t>
            </a:r>
            <a:r>
              <a:rPr lang="en-HK" dirty="0">
                <a:solidFill>
                  <a:schemeClr val="tx1"/>
                </a:solidFill>
              </a:rPr>
              <a:t> in a </a:t>
            </a:r>
            <a:r>
              <a:rPr lang="en-HK" dirty="0">
                <a:solidFill>
                  <a:schemeClr val="tx1"/>
                </a:solidFill>
                <a:hlinkClick r:id="rId3" tooltip="Quantum mechan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quantum</a:t>
            </a:r>
            <a:r>
              <a:rPr lang="en-HK" dirty="0">
                <a:solidFill>
                  <a:schemeClr val="tx1"/>
                </a:solidFill>
              </a:rPr>
              <a:t> system. The correlation energy is a measure of how much the behaviour of an electron is influenced by other electrons.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AA3801-6914-4145-B3F4-2AB1A50D9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778" y="3974433"/>
            <a:ext cx="3432631" cy="19809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BFA20A-9601-8B40-8EF7-7F7CE7F8D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257" y="3907625"/>
            <a:ext cx="2706687" cy="2114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611C44-7F37-6840-BA4F-E66FF734F975}"/>
                  </a:ext>
                </a:extLst>
              </p:cNvPr>
              <p:cNvSpPr txBox="1"/>
              <p:nvPr/>
            </p:nvSpPr>
            <p:spPr>
              <a:xfrm>
                <a:off x="8544357" y="4515921"/>
                <a:ext cx="2391745" cy="575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𝑐𝑜𝑟𝑟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611C44-7F37-6840-BA4F-E66FF734F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357" y="4515921"/>
                <a:ext cx="2391745" cy="575414"/>
              </a:xfrm>
              <a:prstGeom prst="rect">
                <a:avLst/>
              </a:prstGeom>
              <a:blipFill>
                <a:blip r:embed="rId6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32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8741-DB30-5E49-B4E3-733CA3DA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System: Trans-polyacetylene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835A5-FE86-ED4A-888A-DA7AB1A3C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8192" y="3115713"/>
            <a:ext cx="3668987" cy="202528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2BA554-23D6-AE41-B3E4-970E70DBE72B}"/>
              </a:ext>
            </a:extLst>
          </p:cNvPr>
          <p:cNvSpPr/>
          <p:nvPr/>
        </p:nvSpPr>
        <p:spPr>
          <a:xfrm>
            <a:off x="982718" y="5542664"/>
            <a:ext cx="10583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400" dirty="0">
                <a:solidFill>
                  <a:srgbClr val="222222"/>
                </a:solidFill>
              </a:rPr>
              <a:t>Zhou, R., Yost, D. C., &amp; Kanai, Y. (2021). First-principles demonstration of nonadiabatic </a:t>
            </a:r>
            <a:r>
              <a:rPr lang="en-HK" sz="1400" dirty="0" err="1">
                <a:solidFill>
                  <a:srgbClr val="222222"/>
                </a:solidFill>
              </a:rPr>
              <a:t>thouless</a:t>
            </a:r>
            <a:r>
              <a:rPr lang="en-HK" sz="1400" dirty="0">
                <a:solidFill>
                  <a:srgbClr val="222222"/>
                </a:solidFill>
              </a:rPr>
              <a:t> pumping of electrons in a molecular system. </a:t>
            </a:r>
            <a:r>
              <a:rPr lang="en-HK" sz="1400" i="1" dirty="0">
                <a:solidFill>
                  <a:srgbClr val="222222"/>
                </a:solidFill>
              </a:rPr>
              <a:t>The Journal of Physical Chemistry Letters</a:t>
            </a:r>
            <a:r>
              <a:rPr lang="en-HK" sz="1400" dirty="0">
                <a:solidFill>
                  <a:srgbClr val="222222"/>
                </a:solidFill>
              </a:rPr>
              <a:t>, </a:t>
            </a:r>
            <a:r>
              <a:rPr lang="en-HK" sz="1400" i="1" dirty="0">
                <a:solidFill>
                  <a:srgbClr val="222222"/>
                </a:solidFill>
              </a:rPr>
              <a:t>12</a:t>
            </a:r>
            <a:r>
              <a:rPr lang="en-HK" sz="1400" dirty="0">
                <a:solidFill>
                  <a:srgbClr val="222222"/>
                </a:solidFill>
              </a:rPr>
              <a:t>(19), 4496-4503.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2928B-AE64-E749-857D-9BC763F22A49}"/>
              </a:ext>
            </a:extLst>
          </p:cNvPr>
          <p:cNvSpPr txBox="1"/>
          <p:nvPr/>
        </p:nvSpPr>
        <p:spPr>
          <a:xfrm>
            <a:off x="2596055" y="2503075"/>
            <a:ext cx="1756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Peierls</a:t>
            </a:r>
            <a:r>
              <a:rPr lang="en-HK" dirty="0"/>
              <a:t> distortion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C8D11-AE86-D447-8758-35383242C900}"/>
              </a:ext>
            </a:extLst>
          </p:cNvPr>
          <p:cNvSpPr txBox="1"/>
          <p:nvPr/>
        </p:nvSpPr>
        <p:spPr>
          <a:xfrm>
            <a:off x="7227611" y="2494565"/>
            <a:ext cx="383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Nonadiabatic </a:t>
            </a:r>
            <a:r>
              <a:rPr lang="en-HK" dirty="0" err="1"/>
              <a:t>Floquet</a:t>
            </a:r>
            <a:r>
              <a:rPr lang="en-HK" dirty="0"/>
              <a:t> Topological Pump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80A68-AEA4-804B-9310-0B15D1CC3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03" y="3111302"/>
            <a:ext cx="2066911" cy="743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52D1D1-7F88-184C-AD7B-9D847A633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926" y="3094192"/>
            <a:ext cx="2049829" cy="74306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6810AF-D39A-6048-9F55-6DE9ECC7891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6514" y="3482834"/>
            <a:ext cx="827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BD4EFAC-3F4A-2D44-8EA5-1888F639B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603" y="3948520"/>
            <a:ext cx="2066911" cy="13123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CF7134-3327-9240-910D-BC80F7C64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9632" y="4005245"/>
            <a:ext cx="2082123" cy="131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2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F62B-E797-E844-A8BD-047B1962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Describe Electron Correlation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99A8-CC93-0846-A825-71815DB6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Density functional theory (DFT)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Post </a:t>
            </a:r>
            <a:r>
              <a:rPr lang="en-US" dirty="0" err="1"/>
              <a:t>Hartee-Fock</a:t>
            </a:r>
            <a:r>
              <a:rPr lang="en-US" dirty="0"/>
              <a:t> Method, such as MP2 , CCSD, </a:t>
            </a:r>
            <a:r>
              <a:rPr lang="en-US" dirty="0">
                <a:solidFill>
                  <a:srgbClr val="FF0000"/>
                </a:solidFill>
              </a:rPr>
              <a:t>CI (CASCI, CASSCF)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949F2-7482-A441-869A-B56B9595B13A}"/>
              </a:ext>
            </a:extLst>
          </p:cNvPr>
          <p:cNvSpPr txBox="1"/>
          <p:nvPr/>
        </p:nvSpPr>
        <p:spPr>
          <a:xfrm>
            <a:off x="7987867" y="4659304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Exponential scaling cost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7854F3-FD57-B743-8118-C83101BAC1F6}"/>
              </a:ext>
            </a:extLst>
          </p:cNvPr>
          <p:cNvSpPr/>
          <p:nvPr/>
        </p:nvSpPr>
        <p:spPr>
          <a:xfrm>
            <a:off x="1534510" y="3053284"/>
            <a:ext cx="8408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Strong xc functional dependence,  often fails to describe strong correlation interaction.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4EA01-A242-8C44-AC04-99627B56B43C}"/>
              </a:ext>
            </a:extLst>
          </p:cNvPr>
          <p:cNvSpPr/>
          <p:nvPr/>
        </p:nvSpPr>
        <p:spPr>
          <a:xfrm>
            <a:off x="7663258" y="5294155"/>
            <a:ext cx="30059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Quantum Computing</a:t>
            </a:r>
          </a:p>
        </p:txBody>
      </p:sp>
    </p:spTree>
    <p:extLst>
      <p:ext uri="{BB962C8B-B14F-4D97-AF65-F5344CB8AC3E}">
        <p14:creationId xmlns:p14="http://schemas.microsoft.com/office/powerpoint/2010/main" val="26590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D3B0-D458-D147-9C9B-391698A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247E9-F5E2-D04E-912F-629C0E432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Periodic Boundary Condition (PBC) Result of trans-polyacetylene correlation energy with CASCI and CCSD at different levels of </a:t>
            </a:r>
            <a:r>
              <a:rPr lang="en-HK" dirty="0" err="1"/>
              <a:t>Peierls</a:t>
            </a:r>
            <a:r>
              <a:rPr lang="en-HK" dirty="0"/>
              <a:t> distortion 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Examine the power of VQE for computing electron correlation energy.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Explore SSVQE, VQD for computing excited states. </a:t>
            </a:r>
          </a:p>
        </p:txBody>
      </p:sp>
    </p:spTree>
    <p:extLst>
      <p:ext uri="{BB962C8B-B14F-4D97-AF65-F5344CB8AC3E}">
        <p14:creationId xmlns:p14="http://schemas.microsoft.com/office/powerpoint/2010/main" val="417291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D3B0-D458-D147-9C9B-391698A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Calculation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69778-DC59-5C4C-843A-802D73257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16" y="2799903"/>
            <a:ext cx="2049829" cy="743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AF0AE8-CBDA-204B-974E-2E4C4F4A83E6}"/>
              </a:ext>
            </a:extLst>
          </p:cNvPr>
          <p:cNvSpPr txBox="1"/>
          <p:nvPr/>
        </p:nvSpPr>
        <p:spPr>
          <a:xfrm>
            <a:off x="4172607" y="2709769"/>
            <a:ext cx="5592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Gamma-point calculation Periodic Boundary Condition  </a:t>
            </a:r>
            <a:r>
              <a:rPr lang="en-US" dirty="0"/>
              <a:t>using supercell is equivalent to k-point/Brillouin Zone sampling of the unit cell.</a:t>
            </a:r>
          </a:p>
          <a:p>
            <a:endParaRPr lang="en-US" dirty="0"/>
          </a:p>
          <a:p>
            <a:r>
              <a:rPr lang="en-US" dirty="0"/>
              <a:t>28 electrons in the supercell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A2150-1589-3641-9409-96832BB161C6}"/>
              </a:ext>
            </a:extLst>
          </p:cNvPr>
          <p:cNvSpPr txBox="1"/>
          <p:nvPr/>
        </p:nvSpPr>
        <p:spPr>
          <a:xfrm>
            <a:off x="4080510" y="4887865"/>
            <a:ext cx="7702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Basis Set: cc-</a:t>
            </a:r>
            <a:r>
              <a:rPr lang="en-US" dirty="0" err="1"/>
              <a:t>pvdz</a:t>
            </a:r>
            <a:endParaRPr lang="en-US" dirty="0"/>
          </a:p>
          <a:p>
            <a:r>
              <a:rPr lang="en-US" dirty="0"/>
              <a:t>Quantum Solver: VQE (GS), SSVQE (ES), VQD(ES)</a:t>
            </a:r>
          </a:p>
          <a:p>
            <a:r>
              <a:rPr lang="en-US" dirty="0"/>
              <a:t>Classical Computer Result (</a:t>
            </a:r>
            <a:r>
              <a:rPr lang="en-US" dirty="0" err="1"/>
              <a:t>pyscf</a:t>
            </a:r>
            <a:r>
              <a:rPr lang="en-US" dirty="0"/>
              <a:t>): CCSD(GS), CASCI (GS)</a:t>
            </a:r>
            <a:r>
              <a:rPr lang="zh-CN" altLang="en-US" dirty="0"/>
              <a:t>，</a:t>
            </a:r>
            <a:r>
              <a:rPr lang="en-US" dirty="0"/>
              <a:t>EOM-CCSD (ES)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5F5BE-1929-064D-9F99-02B825BF2E5A}"/>
              </a:ext>
            </a:extLst>
          </p:cNvPr>
          <p:cNvSpPr txBox="1"/>
          <p:nvPr/>
        </p:nvSpPr>
        <p:spPr>
          <a:xfrm>
            <a:off x="945931" y="4572000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State</a:t>
            </a:r>
            <a:r>
              <a:rPr lang="en-US" dirty="0">
                <a:sym typeface="Wingdings" pitchFamily="2" charset="2"/>
              </a:rPr>
              <a:t> (GS)</a:t>
            </a:r>
          </a:p>
          <a:p>
            <a:r>
              <a:rPr lang="en-US" dirty="0">
                <a:sym typeface="Wingdings" pitchFamily="2" charset="2"/>
              </a:rPr>
              <a:t>Excited  State (ES)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3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C9E-4392-764B-860F-2844E6BA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state correlation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AA989B-090C-FB4C-BE70-5BFC7BF3E1B3}"/>
                  </a:ext>
                </a:extLst>
              </p:cNvPr>
              <p:cNvSpPr txBox="1"/>
              <p:nvPr/>
            </p:nvSpPr>
            <p:spPr>
              <a:xfrm>
                <a:off x="1295402" y="2596412"/>
                <a:ext cx="2391745" cy="575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𝑐𝑜𝑟𝑟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AA989B-090C-FB4C-BE70-5BFC7BF3E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596412"/>
                <a:ext cx="2391745" cy="575414"/>
              </a:xfrm>
              <a:prstGeom prst="rect">
                <a:avLst/>
              </a:prstGeom>
              <a:blipFill>
                <a:blip r:embed="rId2"/>
                <a:stretch>
                  <a:fillRect l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96AD6B0-EF32-1D41-B5C8-4080D45ACB7C}"/>
                  </a:ext>
                </a:extLst>
              </p:cNvPr>
              <p:cNvSpPr/>
              <p:nvPr/>
            </p:nvSpPr>
            <p:spPr>
              <a:xfrm>
                <a:off x="1295402" y="5648576"/>
                <a:ext cx="7768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Notice: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in </a:t>
                </a:r>
                <a:r>
                  <a:rPr lang="en-US" dirty="0" err="1"/>
                  <a:t>Qamuy</a:t>
                </a:r>
                <a:r>
                  <a:rPr lang="en-US" dirty="0"/>
                  <a:t> does not agree with </a:t>
                </a:r>
                <a:r>
                  <a:rPr lang="en-US" dirty="0" err="1"/>
                  <a:t>pyscf</a:t>
                </a:r>
                <a:r>
                  <a:rPr lang="en-US" dirty="0"/>
                  <a:t> in gamma point PBC calculation.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96AD6B0-EF32-1D41-B5C8-4080D45AC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5648576"/>
                <a:ext cx="7768922" cy="369332"/>
              </a:xfrm>
              <a:prstGeom prst="rect">
                <a:avLst/>
              </a:prstGeom>
              <a:blipFill>
                <a:blip r:embed="rId3"/>
                <a:stretch>
                  <a:fillRect t="-6667" r="-16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4A9E24-8CFC-7145-8853-FABAB94D08DE}"/>
                  </a:ext>
                </a:extLst>
              </p:cNvPr>
              <p:cNvSpPr txBox="1"/>
              <p:nvPr/>
            </p:nvSpPr>
            <p:spPr>
              <a:xfrm>
                <a:off x="8233281" y="2505695"/>
                <a:ext cx="27789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𝐶𝐶𝑆𝐷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𝑐𝑜𝑟𝑟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HK" dirty="0">
                          <a:solidFill>
                            <a:srgbClr val="FF0000"/>
                          </a:solidFill>
                        </a:rPr>
                        <m:t>−15.336695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FF0000"/>
                          </a:solidFill>
                        </a:rPr>
                        <m:t>eV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FF0000"/>
                          </a:solidFill>
                        </a:rPr>
                        <m:t> !</m:t>
                      </m:r>
                    </m:oMath>
                  </m:oMathPara>
                </a14:m>
                <a:endParaRPr lang="en-HK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4A9E24-8CFC-7145-8853-FABAB94D0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281" y="2505695"/>
                <a:ext cx="2778902" cy="553998"/>
              </a:xfrm>
              <a:prstGeom prst="rect">
                <a:avLst/>
              </a:prstGeom>
              <a:blipFill>
                <a:blip r:embed="rId4"/>
                <a:stretch>
                  <a:fillRect l="-2283" t="-6667" r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93FBAE6-265F-664F-B8C7-C8940C8BAA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495207"/>
                  </p:ext>
                </p:extLst>
              </p:nvPr>
            </p:nvGraphicFramePr>
            <p:xfrm>
              <a:off x="1295402" y="3482239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56585188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24437089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8222205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100729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𝑐𝑜𝑟𝑟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(eV)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CAS(2,2)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CAS(4,4)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CAS(6,6)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83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CCSD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-0.322857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-0.4403034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-0.4585129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947975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CASCI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-0.322857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-0.4403083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-0.4586517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75725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VQE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-0.3285934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-0.4450766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4683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93FBAE6-265F-664F-B8C7-C8940C8BAA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495207"/>
                  </p:ext>
                </p:extLst>
              </p:nvPr>
            </p:nvGraphicFramePr>
            <p:xfrm>
              <a:off x="1295402" y="3482239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56585188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24437089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8222205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100729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25" t="-6897" r="-301250" b="-34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CAS(2,2)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CAS(4,4)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CAS(6,6)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83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CCSD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-0.322857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-0.4403034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-0.4585129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947975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CASCI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-0.322857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-0.4403083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-0.4586517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75725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VQE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-0.3285934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-0.4450766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46838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215CE35-220F-4340-8C8E-27817985E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1485" y="2583969"/>
            <a:ext cx="2049829" cy="7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9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C9E-4392-764B-860F-2844E6BA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RCCSD fails?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AA989B-090C-FB4C-BE70-5BFC7BF3E1B3}"/>
                  </a:ext>
                </a:extLst>
              </p:cNvPr>
              <p:cNvSpPr txBox="1"/>
              <p:nvPr/>
            </p:nvSpPr>
            <p:spPr>
              <a:xfrm>
                <a:off x="1295402" y="2596412"/>
                <a:ext cx="2391745" cy="575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𝑐𝑜𝑟𝑟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8AA989B-090C-FB4C-BE70-5BFC7BF3E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2" y="2596412"/>
                <a:ext cx="2391745" cy="575414"/>
              </a:xfrm>
              <a:prstGeom prst="rect">
                <a:avLst/>
              </a:prstGeom>
              <a:blipFill>
                <a:blip r:embed="rId2"/>
                <a:stretch>
                  <a:fillRect l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6CF0D80-01F2-FF4C-80B5-6D0B3AF48A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6378907"/>
                  </p:ext>
                </p:extLst>
              </p:nvPr>
            </p:nvGraphicFramePr>
            <p:xfrm>
              <a:off x="1295402" y="34822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56585188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24437089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8222205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100729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𝑐𝑜𝑟𝑟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(eV)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CAS(2,2)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CAS(4,4)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CAS(6,6)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83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RCCSD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-0.8594695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-0.8645858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-1.6415325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947975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CASCI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-1.2064775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-1.2065991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-1.2262988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75725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VQE (S=0)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-0.8644736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HK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468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VQE (S=1)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-1.2098974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-1.2098424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0049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6CF0D80-01F2-FF4C-80B5-6D0B3AF48A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6378907"/>
                  </p:ext>
                </p:extLst>
              </p:nvPr>
            </p:nvGraphicFramePr>
            <p:xfrm>
              <a:off x="1295402" y="3482239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56585188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24437089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8222205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100729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5" t="-6897" r="-301250" b="-4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CAS(2,2)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CAS(4,4)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CAS(6,6)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83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RCCSD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-0.8594695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-0.8645858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-1.6415325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947975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CASCI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-1.2064775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-1.2065991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-1.2262988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75725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VQE (S=0)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-0.8644736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HK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468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+mn-lt"/>
                            </a:rPr>
                            <a:t>VQE (S=1)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-1.2098974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HK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-1.2098424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 sz="18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00499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D62443A-D462-0F4B-967E-BE22EA9AC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20" y="2583969"/>
            <a:ext cx="2066911" cy="7430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D8D9080-50D5-8047-AC65-C6165F70496D}"/>
              </a:ext>
            </a:extLst>
          </p:cNvPr>
          <p:cNvSpPr/>
          <p:nvPr/>
        </p:nvSpPr>
        <p:spPr>
          <a:xfrm rot="2360473">
            <a:off x="8217745" y="3205240"/>
            <a:ext cx="304333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0" b="1" dirty="0">
                <a:ln/>
                <a:solidFill>
                  <a:schemeClr val="accent4"/>
                </a:solidFill>
              </a:rPr>
              <a:t>Static Correlation</a:t>
            </a:r>
          </a:p>
        </p:txBody>
      </p:sp>
    </p:spTree>
    <p:extLst>
      <p:ext uri="{BB962C8B-B14F-4D97-AF65-F5344CB8AC3E}">
        <p14:creationId xmlns:p14="http://schemas.microsoft.com/office/powerpoint/2010/main" val="298014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3874</TotalTime>
  <Words>915</Words>
  <Application>Microsoft Macintosh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方正舒体</vt:lpstr>
      <vt:lpstr>Arial</vt:lpstr>
      <vt:lpstr>Calibri</vt:lpstr>
      <vt:lpstr>Cambria Math</vt:lpstr>
      <vt:lpstr>Garamond</vt:lpstr>
      <vt:lpstr>Wingdings</vt:lpstr>
      <vt:lpstr>Organic</vt:lpstr>
      <vt:lpstr>High-level periodic electronic structure calculation through quantum computing</vt:lpstr>
      <vt:lpstr>PowerPoint Presentation</vt:lpstr>
      <vt:lpstr>What is electron correlation?</vt:lpstr>
      <vt:lpstr>System: Trans-polyacetylene</vt:lpstr>
      <vt:lpstr>Ways to Describe Electron Correlation </vt:lpstr>
      <vt:lpstr>Motivation of this project</vt:lpstr>
      <vt:lpstr>Preliminary Calculation</vt:lpstr>
      <vt:lpstr>Ground state correlation energy</vt:lpstr>
      <vt:lpstr>When RCCSD fails?</vt:lpstr>
      <vt:lpstr>Different types of Electron Correlation</vt:lpstr>
      <vt:lpstr>What is exciton?</vt:lpstr>
      <vt:lpstr>Challenges facing</vt:lpstr>
      <vt:lpstr>σ SCF.</vt:lpstr>
      <vt:lpstr>Short Conclusion</vt:lpstr>
      <vt:lpstr>Acknowledgement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2022-05-11T01:26:32Z</dcterms:created>
  <dcterms:modified xsi:type="dcterms:W3CDTF">2022-05-20T15:59:38Z</dcterms:modified>
</cp:coreProperties>
</file>