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DD77-BCF7-B842-B1EA-179FE7435DBF}" type="datetimeFigureOut">
              <a:rPr lang="en-US" smtClean="0"/>
              <a:t>11-11-04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B764-5557-EF40-BDB1-AA4EB71A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171" y="1171459"/>
            <a:ext cx="444910" cy="4449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3152" y="1402291"/>
            <a:ext cx="2398498" cy="5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3130550" y="1326091"/>
            <a:ext cx="152399" cy="15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095750" y="1156229"/>
            <a:ext cx="846667" cy="51329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171" y="715085"/>
            <a:ext cx="6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1324" y="864426"/>
            <a:ext cx="6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399" y="277529"/>
            <a:ext cx="6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3</a:t>
            </a:r>
          </a:p>
        </p:txBody>
      </p:sp>
      <p:grpSp>
        <p:nvGrpSpPr>
          <p:cNvPr id="35" name="Group 34"/>
          <p:cNvGrpSpPr/>
          <p:nvPr/>
        </p:nvGrpSpPr>
        <p:grpSpPr>
          <a:xfrm rot="18239812">
            <a:off x="1663106" y="3816231"/>
            <a:ext cx="1073251" cy="264583"/>
            <a:chOff x="3640668" y="3291417"/>
            <a:chExt cx="2286000" cy="264583"/>
          </a:xfrm>
        </p:grpSpPr>
        <p:grpSp>
          <p:nvGrpSpPr>
            <p:cNvPr id="25" name="Group 24"/>
            <p:cNvGrpSpPr/>
            <p:nvPr/>
          </p:nvGrpSpPr>
          <p:grpSpPr>
            <a:xfrm>
              <a:off x="3640668" y="3291417"/>
              <a:ext cx="571500" cy="264583"/>
              <a:chOff x="3640667" y="2656417"/>
              <a:chExt cx="3704166" cy="3788834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640667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92750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212168" y="3291417"/>
              <a:ext cx="571500" cy="264583"/>
              <a:chOff x="3640667" y="2656417"/>
              <a:chExt cx="3704166" cy="3788834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3640667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492750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783668" y="3291417"/>
              <a:ext cx="571500" cy="264583"/>
              <a:chOff x="3640667" y="2656417"/>
              <a:chExt cx="3704166" cy="378883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3640667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492750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355168" y="3291417"/>
              <a:ext cx="571500" cy="264583"/>
              <a:chOff x="3640667" y="2656417"/>
              <a:chExt cx="3704166" cy="3788834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3640667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5492750" y="2656417"/>
                <a:ext cx="1852083" cy="3788834"/>
              </a:xfrm>
              <a:custGeom>
                <a:avLst/>
                <a:gdLst>
                  <a:gd name="connsiteX0" fmla="*/ 0 w 1852083"/>
                  <a:gd name="connsiteY0" fmla="*/ 1894416 h 3788834"/>
                  <a:gd name="connsiteX1" fmla="*/ 465666 w 1852083"/>
                  <a:gd name="connsiteY1" fmla="*/ 0 h 3788834"/>
                  <a:gd name="connsiteX2" fmla="*/ 920750 w 1852083"/>
                  <a:gd name="connsiteY2" fmla="*/ 1894416 h 3788834"/>
                  <a:gd name="connsiteX3" fmla="*/ 1397000 w 1852083"/>
                  <a:gd name="connsiteY3" fmla="*/ 3788833 h 3788834"/>
                  <a:gd name="connsiteX4" fmla="*/ 1852083 w 1852083"/>
                  <a:gd name="connsiteY4" fmla="*/ 1883833 h 37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083" h="3788834">
                    <a:moveTo>
                      <a:pt x="0" y="1894416"/>
                    </a:moveTo>
                    <a:cubicBezTo>
                      <a:pt x="156104" y="947208"/>
                      <a:pt x="312208" y="0"/>
                      <a:pt x="465666" y="0"/>
                    </a:cubicBezTo>
                    <a:cubicBezTo>
                      <a:pt x="619124" y="0"/>
                      <a:pt x="765528" y="1262944"/>
                      <a:pt x="920750" y="1894416"/>
                    </a:cubicBezTo>
                    <a:cubicBezTo>
                      <a:pt x="1075972" y="2525888"/>
                      <a:pt x="1241778" y="3790597"/>
                      <a:pt x="1397000" y="3788833"/>
                    </a:cubicBezTo>
                    <a:cubicBezTo>
                      <a:pt x="1552222" y="3787069"/>
                      <a:pt x="1852083" y="1883833"/>
                      <a:pt x="1852083" y="1883833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1" name="Straight Connector 40"/>
          <p:cNvCxnSpPr/>
          <p:nvPr/>
        </p:nvCxnSpPr>
        <p:spPr>
          <a:xfrm>
            <a:off x="1943306" y="4504646"/>
            <a:ext cx="6608027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1333" y="4504646"/>
            <a:ext cx="39158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06834" y="4244943"/>
            <a:ext cx="6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3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104051" y="3384069"/>
            <a:ext cx="1586529" cy="233652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</p:cNvCxnSpPr>
          <p:nvPr/>
        </p:nvCxnSpPr>
        <p:spPr>
          <a:xfrm flipV="1">
            <a:off x="2499172" y="3328247"/>
            <a:ext cx="110292" cy="174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330619" y="1132741"/>
            <a:ext cx="536780" cy="536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867399" y="1407583"/>
            <a:ext cx="2398498" cy="5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331510" y="4579718"/>
            <a:ext cx="536780" cy="536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98818" y="4499354"/>
            <a:ext cx="2398498" cy="5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022935" y="4512404"/>
            <a:ext cx="819466" cy="1208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9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Ruiz</dc:creator>
  <cp:lastModifiedBy>Chris Ruiz</cp:lastModifiedBy>
  <cp:revision>5</cp:revision>
  <dcterms:created xsi:type="dcterms:W3CDTF">2011-11-04T18:25:08Z</dcterms:created>
  <dcterms:modified xsi:type="dcterms:W3CDTF">2011-11-04T22:15:32Z</dcterms:modified>
</cp:coreProperties>
</file>