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80" y="3576"/>
      </p:cViewPr>
      <p:guideLst>
        <p:guide orient="horz" pos="252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8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8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1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7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A6CF-21C0-8148-A955-9A304BCD9A26}" type="datetimeFigureOut">
              <a:rPr lang="en-US" smtClean="0"/>
              <a:t>2013-03-01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ECB0-8BA1-0045-A51C-1D6B2EF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3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V="1">
            <a:off x="3923928" y="3717032"/>
            <a:ext cx="1507137" cy="10081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39752" y="1052736"/>
            <a:ext cx="43204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686718" y="759672"/>
            <a:ext cx="586127" cy="586127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39752" y="3140968"/>
            <a:ext cx="43204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84168" y="942208"/>
            <a:ext cx="221055" cy="22105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4" idx="6"/>
          </p:cNvCxnSpPr>
          <p:nvPr/>
        </p:nvCxnSpPr>
        <p:spPr>
          <a:xfrm>
            <a:off x="3272845" y="1052736"/>
            <a:ext cx="237927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4081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1504" y="6038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6" y="592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(E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’,0,0,p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’)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39752" y="4293096"/>
            <a:ext cx="43204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39752" y="2143857"/>
            <a:ext cx="43204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18306" y="1850793"/>
            <a:ext cx="586127" cy="586127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31065" y="2033329"/>
            <a:ext cx="221055" cy="22105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211960" y="3933056"/>
            <a:ext cx="720080" cy="72008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339752" y="5589240"/>
            <a:ext cx="43204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086401" y="2290891"/>
            <a:ext cx="965398" cy="1332677"/>
            <a:chOff x="4086401" y="2362934"/>
            <a:chExt cx="965398" cy="1332677"/>
          </a:xfrm>
        </p:grpSpPr>
        <p:sp>
          <p:nvSpPr>
            <p:cNvPr id="19" name="TextBox 18"/>
            <p:cNvSpPr txBox="1"/>
            <p:nvPr/>
          </p:nvSpPr>
          <p:spPr>
            <a:xfrm>
              <a:off x="4313394" y="2362934"/>
              <a:ext cx="61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m</a:t>
              </a:r>
              <a:r>
                <a:rPr lang="en-US" i="1" baseline="-25000" dirty="0" smtClean="0">
                  <a:latin typeface="Times New Roman"/>
                  <a:cs typeface="Times New Roman"/>
                </a:rPr>
                <a:t>3</a:t>
              </a:r>
              <a:r>
                <a:rPr lang="en-US" i="1" dirty="0">
                  <a:latin typeface="Times New Roman"/>
                  <a:cs typeface="Times New Roman"/>
                </a:rPr>
                <a:t>*</a:t>
              </a:r>
              <a:endParaRPr lang="en-US" i="1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086401" y="2730213"/>
              <a:ext cx="965398" cy="965398"/>
              <a:chOff x="4086401" y="2730213"/>
              <a:chExt cx="965398" cy="96539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211960" y="2852936"/>
                <a:ext cx="720080" cy="720080"/>
              </a:xfrm>
              <a:prstGeom prst="ellipse">
                <a:avLst/>
              </a:prstGeom>
              <a:noFill/>
              <a:ln w="38100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145356" y="2785120"/>
                <a:ext cx="855712" cy="855712"/>
              </a:xfrm>
              <a:prstGeom prst="ellipse">
                <a:avLst/>
              </a:prstGeom>
              <a:noFill/>
              <a:ln w="127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086401" y="2730213"/>
                <a:ext cx="965398" cy="965398"/>
              </a:xfrm>
              <a:prstGeom prst="ellipse">
                <a:avLst/>
              </a:prstGeom>
              <a:noFill/>
              <a:ln w="127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29" name="Straight Arrow Connector 28"/>
          <p:cNvCxnSpPr/>
          <p:nvPr/>
        </p:nvCxnSpPr>
        <p:spPr>
          <a:xfrm>
            <a:off x="4004433" y="2142493"/>
            <a:ext cx="495559" cy="136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935506" y="2141129"/>
            <a:ext cx="495559" cy="136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91880" y="149215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92080" y="166399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29419" y="1700808"/>
            <a:ext cx="34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E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907704" y="1492159"/>
            <a:ext cx="5328592" cy="3377001"/>
          </a:xfrm>
          <a:prstGeom prst="round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13395" y="35637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i="1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97264" y="39090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θ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γ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923928" y="4509120"/>
            <a:ext cx="325956" cy="21602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 rot="3281503">
            <a:off x="5210448" y="3383641"/>
            <a:ext cx="163263" cy="872404"/>
            <a:chOff x="738631" y="3373415"/>
            <a:chExt cx="880590" cy="1724220"/>
          </a:xfrm>
        </p:grpSpPr>
        <p:sp>
          <p:nvSpPr>
            <p:cNvPr id="71" name="Freeform 70"/>
            <p:cNvSpPr/>
            <p:nvPr/>
          </p:nvSpPr>
          <p:spPr>
            <a:xfrm>
              <a:off x="755576" y="4666580"/>
              <a:ext cx="863645" cy="431055"/>
            </a:xfrm>
            <a:custGeom>
              <a:avLst/>
              <a:gdLst>
                <a:gd name="connsiteX0" fmla="*/ 431800 w 863645"/>
                <a:gd name="connsiteY0" fmla="*/ 1727200 h 1727200"/>
                <a:gd name="connsiteX1" fmla="*/ 0 w 863645"/>
                <a:gd name="connsiteY1" fmla="*/ 1308100 h 1727200"/>
                <a:gd name="connsiteX2" fmla="*/ 431800 w 863645"/>
                <a:gd name="connsiteY2" fmla="*/ 863600 h 1727200"/>
                <a:gd name="connsiteX3" fmla="*/ 863600 w 863645"/>
                <a:gd name="connsiteY3" fmla="*/ 438150 h 1727200"/>
                <a:gd name="connsiteX4" fmla="*/ 406400 w 863645"/>
                <a:gd name="connsiteY4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45" h="1727200">
                  <a:moveTo>
                    <a:pt x="431800" y="1727200"/>
                  </a:moveTo>
                  <a:cubicBezTo>
                    <a:pt x="215900" y="1589616"/>
                    <a:pt x="0" y="1452033"/>
                    <a:pt x="0" y="1308100"/>
                  </a:cubicBezTo>
                  <a:cubicBezTo>
                    <a:pt x="0" y="1164167"/>
                    <a:pt x="287867" y="1008592"/>
                    <a:pt x="431800" y="863600"/>
                  </a:cubicBezTo>
                  <a:cubicBezTo>
                    <a:pt x="575733" y="718608"/>
                    <a:pt x="867833" y="582083"/>
                    <a:pt x="863600" y="438150"/>
                  </a:cubicBezTo>
                  <a:cubicBezTo>
                    <a:pt x="859367" y="294217"/>
                    <a:pt x="406400" y="0"/>
                    <a:pt x="406400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753439" y="4235525"/>
              <a:ext cx="863645" cy="431055"/>
            </a:xfrm>
            <a:custGeom>
              <a:avLst/>
              <a:gdLst>
                <a:gd name="connsiteX0" fmla="*/ 431800 w 863645"/>
                <a:gd name="connsiteY0" fmla="*/ 1727200 h 1727200"/>
                <a:gd name="connsiteX1" fmla="*/ 0 w 863645"/>
                <a:gd name="connsiteY1" fmla="*/ 1308100 h 1727200"/>
                <a:gd name="connsiteX2" fmla="*/ 431800 w 863645"/>
                <a:gd name="connsiteY2" fmla="*/ 863600 h 1727200"/>
                <a:gd name="connsiteX3" fmla="*/ 863600 w 863645"/>
                <a:gd name="connsiteY3" fmla="*/ 438150 h 1727200"/>
                <a:gd name="connsiteX4" fmla="*/ 406400 w 863645"/>
                <a:gd name="connsiteY4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45" h="1727200">
                  <a:moveTo>
                    <a:pt x="431800" y="1727200"/>
                  </a:moveTo>
                  <a:cubicBezTo>
                    <a:pt x="215900" y="1589616"/>
                    <a:pt x="0" y="1452033"/>
                    <a:pt x="0" y="1308100"/>
                  </a:cubicBezTo>
                  <a:cubicBezTo>
                    <a:pt x="0" y="1164167"/>
                    <a:pt x="287867" y="1008592"/>
                    <a:pt x="431800" y="863600"/>
                  </a:cubicBezTo>
                  <a:cubicBezTo>
                    <a:pt x="575733" y="718608"/>
                    <a:pt x="867833" y="582083"/>
                    <a:pt x="863600" y="438150"/>
                  </a:cubicBezTo>
                  <a:cubicBezTo>
                    <a:pt x="859367" y="294217"/>
                    <a:pt x="406400" y="0"/>
                    <a:pt x="406400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738631" y="3804470"/>
              <a:ext cx="863645" cy="431055"/>
            </a:xfrm>
            <a:custGeom>
              <a:avLst/>
              <a:gdLst>
                <a:gd name="connsiteX0" fmla="*/ 431800 w 863645"/>
                <a:gd name="connsiteY0" fmla="*/ 1727200 h 1727200"/>
                <a:gd name="connsiteX1" fmla="*/ 0 w 863645"/>
                <a:gd name="connsiteY1" fmla="*/ 1308100 h 1727200"/>
                <a:gd name="connsiteX2" fmla="*/ 431800 w 863645"/>
                <a:gd name="connsiteY2" fmla="*/ 863600 h 1727200"/>
                <a:gd name="connsiteX3" fmla="*/ 863600 w 863645"/>
                <a:gd name="connsiteY3" fmla="*/ 438150 h 1727200"/>
                <a:gd name="connsiteX4" fmla="*/ 406400 w 863645"/>
                <a:gd name="connsiteY4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45" h="1727200">
                  <a:moveTo>
                    <a:pt x="431800" y="1727200"/>
                  </a:moveTo>
                  <a:cubicBezTo>
                    <a:pt x="215900" y="1589616"/>
                    <a:pt x="0" y="1452033"/>
                    <a:pt x="0" y="1308100"/>
                  </a:cubicBezTo>
                  <a:cubicBezTo>
                    <a:pt x="0" y="1164167"/>
                    <a:pt x="287867" y="1008592"/>
                    <a:pt x="431800" y="863600"/>
                  </a:cubicBezTo>
                  <a:cubicBezTo>
                    <a:pt x="575733" y="718608"/>
                    <a:pt x="867833" y="582083"/>
                    <a:pt x="863600" y="438150"/>
                  </a:cubicBezTo>
                  <a:cubicBezTo>
                    <a:pt x="859367" y="294217"/>
                    <a:pt x="406400" y="0"/>
                    <a:pt x="406400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738631" y="3373415"/>
              <a:ext cx="863645" cy="431055"/>
            </a:xfrm>
            <a:custGeom>
              <a:avLst/>
              <a:gdLst>
                <a:gd name="connsiteX0" fmla="*/ 431800 w 863645"/>
                <a:gd name="connsiteY0" fmla="*/ 1727200 h 1727200"/>
                <a:gd name="connsiteX1" fmla="*/ 0 w 863645"/>
                <a:gd name="connsiteY1" fmla="*/ 1308100 h 1727200"/>
                <a:gd name="connsiteX2" fmla="*/ 431800 w 863645"/>
                <a:gd name="connsiteY2" fmla="*/ 863600 h 1727200"/>
                <a:gd name="connsiteX3" fmla="*/ 863600 w 863645"/>
                <a:gd name="connsiteY3" fmla="*/ 438150 h 1727200"/>
                <a:gd name="connsiteX4" fmla="*/ 406400 w 863645"/>
                <a:gd name="connsiteY4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45" h="1727200">
                  <a:moveTo>
                    <a:pt x="431800" y="1727200"/>
                  </a:moveTo>
                  <a:cubicBezTo>
                    <a:pt x="215900" y="1589616"/>
                    <a:pt x="0" y="1452033"/>
                    <a:pt x="0" y="1308100"/>
                  </a:cubicBezTo>
                  <a:cubicBezTo>
                    <a:pt x="0" y="1164167"/>
                    <a:pt x="287867" y="1008592"/>
                    <a:pt x="431800" y="863600"/>
                  </a:cubicBezTo>
                  <a:cubicBezTo>
                    <a:pt x="575733" y="718608"/>
                    <a:pt x="867833" y="582083"/>
                    <a:pt x="863600" y="438150"/>
                  </a:cubicBezTo>
                  <a:cubicBezTo>
                    <a:pt x="859367" y="294217"/>
                    <a:pt x="406400" y="0"/>
                    <a:pt x="406400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4220893" y="5229200"/>
            <a:ext cx="720080" cy="72008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13395" y="485857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i="1" baseline="-25000" dirty="0">
                <a:latin typeface="Times New Roman"/>
                <a:cs typeface="Times New Roman"/>
              </a:rPr>
              <a:t>3</a:t>
            </a:r>
          </a:p>
        </p:txBody>
      </p:sp>
      <p:grpSp>
        <p:nvGrpSpPr>
          <p:cNvPr id="78" name="Group 77"/>
          <p:cNvGrpSpPr/>
          <p:nvPr/>
        </p:nvGrpSpPr>
        <p:grpSpPr>
          <a:xfrm rot="3723539">
            <a:off x="5257401" y="4773958"/>
            <a:ext cx="163263" cy="872404"/>
            <a:chOff x="738631" y="3373415"/>
            <a:chExt cx="880590" cy="1724220"/>
          </a:xfrm>
        </p:grpSpPr>
        <p:sp>
          <p:nvSpPr>
            <p:cNvPr id="79" name="Freeform 78"/>
            <p:cNvSpPr/>
            <p:nvPr/>
          </p:nvSpPr>
          <p:spPr>
            <a:xfrm>
              <a:off x="755576" y="4666580"/>
              <a:ext cx="863645" cy="431055"/>
            </a:xfrm>
            <a:custGeom>
              <a:avLst/>
              <a:gdLst>
                <a:gd name="connsiteX0" fmla="*/ 431800 w 863645"/>
                <a:gd name="connsiteY0" fmla="*/ 1727200 h 1727200"/>
                <a:gd name="connsiteX1" fmla="*/ 0 w 863645"/>
                <a:gd name="connsiteY1" fmla="*/ 1308100 h 1727200"/>
                <a:gd name="connsiteX2" fmla="*/ 431800 w 863645"/>
                <a:gd name="connsiteY2" fmla="*/ 863600 h 1727200"/>
                <a:gd name="connsiteX3" fmla="*/ 863600 w 863645"/>
                <a:gd name="connsiteY3" fmla="*/ 438150 h 1727200"/>
                <a:gd name="connsiteX4" fmla="*/ 406400 w 863645"/>
                <a:gd name="connsiteY4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45" h="1727200">
                  <a:moveTo>
                    <a:pt x="431800" y="1727200"/>
                  </a:moveTo>
                  <a:cubicBezTo>
                    <a:pt x="215900" y="1589616"/>
                    <a:pt x="0" y="1452033"/>
                    <a:pt x="0" y="1308100"/>
                  </a:cubicBezTo>
                  <a:cubicBezTo>
                    <a:pt x="0" y="1164167"/>
                    <a:pt x="287867" y="1008592"/>
                    <a:pt x="431800" y="863600"/>
                  </a:cubicBezTo>
                  <a:cubicBezTo>
                    <a:pt x="575733" y="718608"/>
                    <a:pt x="867833" y="582083"/>
                    <a:pt x="863600" y="438150"/>
                  </a:cubicBezTo>
                  <a:cubicBezTo>
                    <a:pt x="859367" y="294217"/>
                    <a:pt x="406400" y="0"/>
                    <a:pt x="406400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753439" y="4235525"/>
              <a:ext cx="863645" cy="431055"/>
            </a:xfrm>
            <a:custGeom>
              <a:avLst/>
              <a:gdLst>
                <a:gd name="connsiteX0" fmla="*/ 431800 w 863645"/>
                <a:gd name="connsiteY0" fmla="*/ 1727200 h 1727200"/>
                <a:gd name="connsiteX1" fmla="*/ 0 w 863645"/>
                <a:gd name="connsiteY1" fmla="*/ 1308100 h 1727200"/>
                <a:gd name="connsiteX2" fmla="*/ 431800 w 863645"/>
                <a:gd name="connsiteY2" fmla="*/ 863600 h 1727200"/>
                <a:gd name="connsiteX3" fmla="*/ 863600 w 863645"/>
                <a:gd name="connsiteY3" fmla="*/ 438150 h 1727200"/>
                <a:gd name="connsiteX4" fmla="*/ 406400 w 863645"/>
                <a:gd name="connsiteY4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45" h="1727200">
                  <a:moveTo>
                    <a:pt x="431800" y="1727200"/>
                  </a:moveTo>
                  <a:cubicBezTo>
                    <a:pt x="215900" y="1589616"/>
                    <a:pt x="0" y="1452033"/>
                    <a:pt x="0" y="1308100"/>
                  </a:cubicBezTo>
                  <a:cubicBezTo>
                    <a:pt x="0" y="1164167"/>
                    <a:pt x="287867" y="1008592"/>
                    <a:pt x="431800" y="863600"/>
                  </a:cubicBezTo>
                  <a:cubicBezTo>
                    <a:pt x="575733" y="718608"/>
                    <a:pt x="867833" y="582083"/>
                    <a:pt x="863600" y="438150"/>
                  </a:cubicBezTo>
                  <a:cubicBezTo>
                    <a:pt x="859367" y="294217"/>
                    <a:pt x="406400" y="0"/>
                    <a:pt x="406400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738631" y="3804470"/>
              <a:ext cx="863645" cy="431055"/>
            </a:xfrm>
            <a:custGeom>
              <a:avLst/>
              <a:gdLst>
                <a:gd name="connsiteX0" fmla="*/ 431800 w 863645"/>
                <a:gd name="connsiteY0" fmla="*/ 1727200 h 1727200"/>
                <a:gd name="connsiteX1" fmla="*/ 0 w 863645"/>
                <a:gd name="connsiteY1" fmla="*/ 1308100 h 1727200"/>
                <a:gd name="connsiteX2" fmla="*/ 431800 w 863645"/>
                <a:gd name="connsiteY2" fmla="*/ 863600 h 1727200"/>
                <a:gd name="connsiteX3" fmla="*/ 863600 w 863645"/>
                <a:gd name="connsiteY3" fmla="*/ 438150 h 1727200"/>
                <a:gd name="connsiteX4" fmla="*/ 406400 w 863645"/>
                <a:gd name="connsiteY4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45" h="1727200">
                  <a:moveTo>
                    <a:pt x="431800" y="1727200"/>
                  </a:moveTo>
                  <a:cubicBezTo>
                    <a:pt x="215900" y="1589616"/>
                    <a:pt x="0" y="1452033"/>
                    <a:pt x="0" y="1308100"/>
                  </a:cubicBezTo>
                  <a:cubicBezTo>
                    <a:pt x="0" y="1164167"/>
                    <a:pt x="287867" y="1008592"/>
                    <a:pt x="431800" y="863600"/>
                  </a:cubicBezTo>
                  <a:cubicBezTo>
                    <a:pt x="575733" y="718608"/>
                    <a:pt x="867833" y="582083"/>
                    <a:pt x="863600" y="438150"/>
                  </a:cubicBezTo>
                  <a:cubicBezTo>
                    <a:pt x="859367" y="294217"/>
                    <a:pt x="406400" y="0"/>
                    <a:pt x="406400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738631" y="3373415"/>
              <a:ext cx="863645" cy="431055"/>
            </a:xfrm>
            <a:custGeom>
              <a:avLst/>
              <a:gdLst>
                <a:gd name="connsiteX0" fmla="*/ 431800 w 863645"/>
                <a:gd name="connsiteY0" fmla="*/ 1727200 h 1727200"/>
                <a:gd name="connsiteX1" fmla="*/ 0 w 863645"/>
                <a:gd name="connsiteY1" fmla="*/ 1308100 h 1727200"/>
                <a:gd name="connsiteX2" fmla="*/ 431800 w 863645"/>
                <a:gd name="connsiteY2" fmla="*/ 863600 h 1727200"/>
                <a:gd name="connsiteX3" fmla="*/ 863600 w 863645"/>
                <a:gd name="connsiteY3" fmla="*/ 438150 h 1727200"/>
                <a:gd name="connsiteX4" fmla="*/ 406400 w 863645"/>
                <a:gd name="connsiteY4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45" h="1727200">
                  <a:moveTo>
                    <a:pt x="431800" y="1727200"/>
                  </a:moveTo>
                  <a:cubicBezTo>
                    <a:pt x="215900" y="1589616"/>
                    <a:pt x="0" y="1452033"/>
                    <a:pt x="0" y="1308100"/>
                  </a:cubicBezTo>
                  <a:cubicBezTo>
                    <a:pt x="0" y="1164167"/>
                    <a:pt x="287867" y="1008592"/>
                    <a:pt x="431800" y="863600"/>
                  </a:cubicBezTo>
                  <a:cubicBezTo>
                    <a:pt x="575733" y="718608"/>
                    <a:pt x="867833" y="582083"/>
                    <a:pt x="863600" y="438150"/>
                  </a:cubicBezTo>
                  <a:cubicBezTo>
                    <a:pt x="859367" y="294217"/>
                    <a:pt x="406400" y="0"/>
                    <a:pt x="406400" y="0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4931833" y="5659966"/>
            <a:ext cx="2431504" cy="29354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300463" y="5153630"/>
            <a:ext cx="5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θ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γ</a:t>
            </a:r>
            <a:r>
              <a:rPr lang="en-US" i="1" dirty="0" smtClean="0">
                <a:latin typeface="Times New Roman"/>
                <a:cs typeface="Times New Roman"/>
              </a:rPr>
              <a:t>’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14397" y="5500763"/>
            <a:ext cx="5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θ</a:t>
            </a:r>
            <a:r>
              <a:rPr lang="en-US" i="1" baseline="-25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’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341033" y="5583766"/>
            <a:ext cx="1510887" cy="54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627784" y="51571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V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c.m</a:t>
            </a:r>
            <a:r>
              <a:rPr lang="en-US" i="1" baseline="-25000" dirty="0">
                <a:latin typeface="Times New Roman"/>
                <a:cs typeface="Times New Roman"/>
              </a:rPr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08304" y="2636912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Centre-of-momentum frame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308304" y="5486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Laboratory frame (before)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380312" y="5085184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Laboratory frame</a:t>
            </a:r>
          </a:p>
          <a:p>
            <a:r>
              <a:rPr lang="en-US" dirty="0" smtClean="0"/>
              <a:t>(after)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Ruiz</dc:creator>
  <cp:lastModifiedBy>Chris Ruiz</cp:lastModifiedBy>
  <cp:revision>7</cp:revision>
  <dcterms:created xsi:type="dcterms:W3CDTF">2013-03-01T22:16:06Z</dcterms:created>
  <dcterms:modified xsi:type="dcterms:W3CDTF">2013-03-01T23:10:33Z</dcterms:modified>
</cp:coreProperties>
</file>