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1d87e839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1d87e839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212411b1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212411b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212411b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212411b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212411b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9212411b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212411b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212411b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1d87e839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1d87e839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212411b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212411b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212411b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212411b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212411b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212411b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212411b1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212411b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212411b1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212411b1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212411b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212411b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CareMessage </a:t>
            </a:r>
            <a:r>
              <a:rPr lang="en"/>
              <a:t>Demo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the </a:t>
            </a:r>
            <a:r>
              <a:rPr lang="en"/>
              <a:t>platform</a:t>
            </a:r>
            <a:r>
              <a:rPr lang="en"/>
              <a:t> for Rural FQHCs in Wisconsin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by Rural Clinics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Specialist Availability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Impact of Snow Days and Last-Minute Cancellations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Diverse Populations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by Rural Clinics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990050"/>
            <a:ext cx="70305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Specialist Availability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Segment your Patient Populations using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Directly communicate/update patients about scheduling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Impact of Snow Days and Last-Minute Cancellations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Promptly cancel or reschedule patients individually or in mass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Diverse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Text-based health education programs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faced by Rural Clinics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to CareMessage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 is to leverage technology to help safety net organizations fulfill the essential needs of underserved populations.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Patient Activation platform seeks 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Improve patient access and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Drive efficiency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Maximize clinical quality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 your patients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appointments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outreach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</a:t>
            </a:r>
            <a:r>
              <a:rPr lang="en"/>
              <a:t> your Patients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Easily add new patients 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50" y="2571751"/>
            <a:ext cx="6941998" cy="19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your Patients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Extract data from existing files and upload onto platform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10300"/>
            <a:ext cx="5756773" cy="26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Appointments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693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appointments for patients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Utilize built-in templates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698475"/>
            <a:ext cx="6442949" cy="2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Appointments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693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Custom smart tags for personalizing patient reminders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675" y="2601900"/>
            <a:ext cx="6107819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Outreach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693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raft generic messages to all of your patients, or targeted messages to a subset of your patient population.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38" y="2501977"/>
            <a:ext cx="5312274" cy="26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