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Anton"/>
      <p:regular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053F9-92F0-45B5-80C1-47C4297D8056}">
  <a:tblStyle styleId="{35E053F9-92F0-45B5-80C1-47C4297D805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Lato-regular.fntdata"/><Relationship Id="rId45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c/CoderHouse" TargetMode="External"/><Relationship Id="rId3" Type="http://schemas.openxmlformats.org/officeDocument/2006/relationships/hyperlink" Target="https://open.spotify.com/show/6Z4gbxrzelqVU3syDH3JzI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ad6e43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9ad6e43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4e7e483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4e7e483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76ccc92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76ccc92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6ccc92d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76ccc92d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76ccc92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76ccc92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6ccc92d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6ccc92d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9d75a04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9d75a04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76ccc92d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76ccc92d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76ccc92d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76ccc92d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76ccc92d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76ccc92d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e31ba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b2e31ba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ad6e433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9ad6e43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ad6e433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a9ad6e433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cb0c747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cb0c747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0b7a5d7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0b7a5d7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cb0c7477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cb0c7477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0b7a5d7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0b7a5d7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cb0c7477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cb0c7477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0b7a5d7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0b7a5d7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cb0c74778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cb0c74778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0b7a5d7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0b7a5d7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9ad6e433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a9ad6e433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Si se hace en grupos, utilizar Breakout Rooms, moderados por tutores. Que cada estudiante tenga un límite de tiempo para hacer una presentación, y recibir feedback de sus compañeros y tutores/profesor. Si se hace con la camada entera, realizarlo con 5 o 6 proyectos.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ad6e433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9ad6e433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9ad6e4339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a9ad6e433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Usar la clase correspondiente a la entrega intermedia del proyecto final.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9ad6e433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a9ad6e433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la clase correspondiente a la entrega intermedia del proyecto final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cb0c74778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bcb0c74778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la clase correspondiente a la entrega intermedia del proyecto final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9ad6e4339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a9ad6e433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87b8e95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787b8e95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Portada de Coder Tips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7b8e95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787b8e95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recursos creados por CoderHouse.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Se puede vincular contenido de: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Canal de YouTube de Coder: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https://www.youtube.com/c/CoderHouse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Canal de Spotify de Coder: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https://open.spotify.com/show/6Z4gbxrzelqVU3syDH3JzI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9ad6e433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a9ad6e433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9ad6e4339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a9ad6e4339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cded35c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bcded35c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ad6e433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9ad6e433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ad6e433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a9ad6e433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ad6e433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a9ad6e433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9b06e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a9b06e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7b8e7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87b8e7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9ad6e433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a9ad6e433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youtube.com/watch?v=R2Nkv3P-9CU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2015019" y="396513"/>
            <a:ext cx="48192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REPASEMOS...</a:t>
            </a:r>
            <a:endParaRPr i="1" sz="3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18512" r="18518" t="0"/>
          <a:stretch/>
        </p:blipFill>
        <p:spPr>
          <a:xfrm>
            <a:off x="2587656" y="1261238"/>
            <a:ext cx="3673926" cy="32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1167375" y="424850"/>
            <a:ext cx="6675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1- CONDICIONALES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75300" y="2220388"/>
            <a:ext cx="8993400" cy="225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))){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Hola Ema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valido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783200" y="1217900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sentencias que podemos utilizar para interpretar un conjunto de instrucciones en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resultado de una comparación.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2- BUCLES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770600" y="2201675"/>
            <a:ext cx="8060400" cy="257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While hasta que el usuario ingresa "ESC"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usuario ingresó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//Volvemos a solicitar un dato. En la próxima iteración se evalúa si no es ESC.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otro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875" y="45907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783200" y="1217900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bucles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podemos utilizar para repetir un conjunto de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instrucciones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más de una vez de forma consecutiva.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965575" y="1206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3-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FUNCIONES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615775" y="1812975"/>
            <a:ext cx="8074800" cy="191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es una función de una sola línea con retorno podemos evitar escribir el cuerpo.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resta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703950" y="911750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un conjunto de instrucciones destinadas a resolver una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situación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programa. Podemos reutilizarlas y modificarlas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fácilmente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965575" y="-317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4- OBJETOS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217975" y="1803200"/>
            <a:ext cx="8870400" cy="265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SOY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.nombre)}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Marge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550" y="455247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703950" y="911750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estructuras que podemos definir para agrupar valores bajo un mismo criterio y asignarle comportamiento.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/>
        </p:nvSpPr>
        <p:spPr>
          <a:xfrm>
            <a:off x="645750" y="32857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5- ARRAY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645750" y="2152500"/>
            <a:ext cx="8182200" cy="197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porDos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porDos = [2, 4, 6, 8, 10]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masCien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porDos = [102, 104, 106, 108, 110]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Ana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Elia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lengths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//lengths = [3, 3, 4, 4]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CC6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719250" y="1240875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Arrays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objetos que nos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agrupar distintos elementos (incluso otros objetos). Son recursos muy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útiles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sus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aplicar filtros.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638500" y="913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6- STORAGE Y JSON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82500" y="852325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[{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producto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, precio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//Almacenar producto por producto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.id,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 almacenar array completo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125" y="47294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852150" y="2209325"/>
            <a:ext cx="7439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2020775" y="9147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7- CONCEPTO DE DOM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1043975" y="2126698"/>
            <a:ext cx="72579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La etiqueta &lt;p&gt; se transforma en los siguientes nodos del DOM: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1386300" y="1753063"/>
            <a:ext cx="6724200" cy="56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&gt;Esta página es &lt;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&gt;muy sencilla&lt;/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00" y="2771223"/>
            <a:ext cx="6180430" cy="202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925" y="47285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/>
          <p:nvPr/>
        </p:nvSpPr>
        <p:spPr>
          <a:xfrm>
            <a:off x="788350" y="881125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DOM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la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representación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documento HTML que podemos emplear para modificar la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página actual dinámicamente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788350" y="881125"/>
            <a:ext cx="8035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17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eventos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la manera que tenemos en Javascript de controlar las acciones de los usuarios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definir un comportamiento de aplicación cuando se produzcan.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407850" y="111725"/>
            <a:ext cx="819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8- EVENTOS EN EL DOM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930925" y="1722075"/>
            <a:ext cx="7596900" cy="323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formulario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n-GB" sz="11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miFormulario      </a:t>
            </a: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formulario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miFormulario.</a:t>
            </a:r>
            <a:r>
              <a:rPr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validarFormulario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validarFormulario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1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1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Formulario Enviado</a:t>
            </a:r>
            <a:r>
              <a:rPr lang="en-GB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200" y="45448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RECOMENDACIONES PARA EL PROYECTO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ESTRUCTURA DE ARCHIVOS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1167375" y="424850"/>
            <a:ext cx="6675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1320750" y="651600"/>
            <a:ext cx="6502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Asegúrate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 mantener ordenados tus archivos del proyecto: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Tendrás como mínimo un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archivo.html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en el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&lt;head&gt;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cargarás al menos un archivo .js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menos un archivo .css para el estilo del proyecto.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Podés tener más archivos .js si decidís agruparlos por separado. Por ejemplo: uno procesa todo lo que son operaciones de usuario, y otro todas las operaciones sobre el DOM.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CÓDIGO ORDENADO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/>
        </p:nvSpPr>
        <p:spPr>
          <a:xfrm>
            <a:off x="1167375" y="424850"/>
            <a:ext cx="6675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8"/>
          <p:cNvSpPr txBox="1"/>
          <p:nvPr/>
        </p:nvSpPr>
        <p:spPr>
          <a:xfrm>
            <a:off x="1320750" y="1259102"/>
            <a:ext cx="65025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Siempre es importante mantener el código ordenado.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por si otro programador necesita acceder, sino para ayudarte a vos mismo.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vez dejas pasar unos días entre un cambio y otro, y por tener el código repetido, desordenado y sin comentarios, perdes mucho tiempo en entenderlo nuevamente.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PROYECTO ORDENADO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/>
        </p:nvSpPr>
        <p:spPr>
          <a:xfrm>
            <a:off x="1167375" y="424850"/>
            <a:ext cx="6675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1320750" y="1198802"/>
            <a:ext cx="65025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Siempre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piensa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boceta (en tu cabeza o en un papel) cómo funcionará cada módulo del proyecto.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 improvises, busca referencias, ejemplos. Es más rápido desarrollar una vez una función, que tener que modificarla varias veces por notar fallas al momento de utilizarla.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USOS CORRECTOS EN 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/>
        </p:nvSpPr>
        <p:spPr>
          <a:xfrm>
            <a:off x="1167375" y="424850"/>
            <a:ext cx="6675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1320750" y="1235877"/>
            <a:ext cx="65025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Recuerda cumplir las buenas prácticas en JS: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escribas mucho código js inline dentro del archivo html. (entre etiquetas &lt;script&gt;)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uso de funciones, métodos, etc recuerda siempre usar archivos externos de extensión .js.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vas a usar objetos, también es ideal que cada uno tenga su propio archivo .js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¡AHORA VAMOS A VER EL ESTADO DE AVANCE DE SUS PROYECTOS!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7" name="Google Shape;3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 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SEGUNDA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entregar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uso de JSON y Storage, y DOM y eventos del usuario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correspondientes a la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segunda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entrega de tu proyecto final.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1" name="Google Shape;371;p55"/>
          <p:cNvGraphicFramePr/>
          <p:nvPr/>
        </p:nvGraphicFramePr>
        <p:xfrm>
          <a:off x="153250" y="1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{35E053F9-92F0-45B5-80C1-47C4297D8056}</a:tableStyleId>
              </a:tblPr>
              <a:tblGrid>
                <a:gridCol w="2945825"/>
                <a:gridCol w="3822275"/>
                <a:gridCol w="2069375"/>
              </a:tblGrid>
              <a:tr h="543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SEGUNDA</a:t>
                      </a:r>
                      <a:r>
                        <a:rPr i="1" lang="en-GB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 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1355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 código fuente en JavaScript. Debe identificar el apellido del alumno/a en el nombre de archivo comprimido por “claseApellido”. 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la segunda entrega buscamos programar el código esencial para garantizar dinamismo en el HTML con JavaScript. 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relación a la primer entrega, ya no usamos alert() como salida y promt() como entrada, ahora modificamos el DOM para las salidas y capturamos los eventos del usuario sobre inputs y botones para las entradas. Verificar Rúbrica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988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Generales: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Codificar funciones de procesos esenciales y notificación de resultados por HTML, añadiendo interacción al simulador. 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Ampliar y refinar el flujo de trabajo del script en términos de captura de eventos, procesamiento del simulador y notificación de resultados en forma de salidas por HTML, modificando el DOM.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Específicos: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Definir eventos a manejar y su funciòn de respuesta.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Declarar una estructura de datos de tipo JSON, para definir datos iniciales a consumir por el simulador.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Modificar el DOM, ya sea para definir elementos al cargar la página o para realizar salidas de un procesamiento.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Almacenar datos (clave-valor) en el Storage y recuperarlos.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72" name="Google Shape;37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9433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/>
          <p:nvPr/>
        </p:nvSpPr>
        <p:spPr>
          <a:xfrm>
            <a:off x="8511150" y="875625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" name="Google Shape;379;p56"/>
          <p:cNvGraphicFramePr/>
          <p:nvPr/>
        </p:nvGraphicFramePr>
        <p:xfrm>
          <a:off x="153250" y="1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{35E053F9-92F0-45B5-80C1-47C4297D8056}</a:tableStyleId>
              </a:tblPr>
              <a:tblGrid>
                <a:gridCol w="2945825"/>
                <a:gridCol w="3822275"/>
                <a:gridCol w="2069375"/>
              </a:tblGrid>
              <a:tr h="543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SEGUNDA</a:t>
                      </a:r>
                      <a:r>
                        <a:rPr i="1" lang="en-GB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 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2698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Implementación con uso de JSON y Storage. 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Modificación del DOM y detección de eventos de usuario.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85" name="Google Shape;38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/>
        </p:nvSpPr>
        <p:spPr>
          <a:xfrm>
            <a:off x="1310675" y="2758325"/>
            <a:ext cx="671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 INVITAMOS A QUE COMPLEMENTES LA CLASE CON LOS SIGUIENTES CODERTIPS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5" y="11859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/>
        </p:nvSpPr>
        <p:spPr>
          <a:xfrm>
            <a:off x="541200" y="2404700"/>
            <a:ext cx="8061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 Tips para tener un código limpio con Javascript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 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https://www.youtube.com/watch?v=R2Nkv3P-9CU</a:t>
            </a:r>
            <a:endParaRPr b="0" i="0" sz="1800" u="none" cap="none" strike="noStrike">
              <a:solidFill>
                <a:srgbClr val="56B6C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8" name="Google Shape;39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9"/>
          <p:cNvSpPr/>
          <p:nvPr/>
        </p:nvSpPr>
        <p:spPr>
          <a:xfrm>
            <a:off x="1221525" y="10165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9"/>
          <p:cNvSpPr txBox="1"/>
          <p:nvPr/>
        </p:nvSpPr>
        <p:spPr>
          <a:xfrm>
            <a:off x="2577375" y="120957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VIDEOS Y PODCASTS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1" name="Google Shape;40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234" y="12792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7937" y="1252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conceptos generales de JS, y dudas.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Avanzamos en el proyecto integrador.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14" name="Google Shape;41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Hacer un breve repaso por todos los temas.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Recomendaciones principales para el proyecto final.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Avanzar individualmente con el proyecto final.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83500" y="1009175"/>
            <a:ext cx="39807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Evento: 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la manera que tenemos en Javascript de controlar las acciones de los usuarios, y definir un comportamiento de la página o aplicación cuando se produzcan.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96487" y="-2332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9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4572000" y="1009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10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/>
          <p:nvPr/>
        </p:nvSpPr>
        <p:spPr>
          <a:xfrm>
            <a:off x="618500" y="6957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JS: repaso general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31"/>
          <p:cNvCxnSpPr/>
          <p:nvPr/>
        </p:nvCxnSpPr>
        <p:spPr>
          <a:xfrm>
            <a:off x="2076075" y="102831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8" name="Google Shape;148;p31"/>
          <p:cNvSpPr/>
          <p:nvPr/>
        </p:nvSpPr>
        <p:spPr>
          <a:xfrm>
            <a:off x="3034400" y="86301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31"/>
          <p:cNvCxnSpPr/>
          <p:nvPr/>
        </p:nvCxnSpPr>
        <p:spPr>
          <a:xfrm>
            <a:off x="2076075" y="1028313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0" name="Google Shape;150;p31"/>
          <p:cNvSpPr/>
          <p:nvPr/>
        </p:nvSpPr>
        <p:spPr>
          <a:xfrm>
            <a:off x="3034400" y="129586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1" name="Google Shape;151;p31"/>
          <p:cNvCxnSpPr>
            <a:endCxn id="152" idx="1"/>
          </p:cNvCxnSpPr>
          <p:nvPr/>
        </p:nvCxnSpPr>
        <p:spPr>
          <a:xfrm>
            <a:off x="2071400" y="1028213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2" name="Google Shape;152;p31"/>
          <p:cNvSpPr/>
          <p:nvPr/>
        </p:nvSpPr>
        <p:spPr>
          <a:xfrm>
            <a:off x="3040700" y="1728713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>
            <a:off x="2071275" y="1028213"/>
            <a:ext cx="967800" cy="12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4" name="Google Shape;154;p31"/>
          <p:cNvSpPr/>
          <p:nvPr/>
        </p:nvSpPr>
        <p:spPr>
          <a:xfrm>
            <a:off x="3040100" y="2162963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5" name="Google Shape;155;p31"/>
          <p:cNvCxnSpPr/>
          <p:nvPr/>
        </p:nvCxnSpPr>
        <p:spPr>
          <a:xfrm>
            <a:off x="2556800" y="1028325"/>
            <a:ext cx="0" cy="2220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1"/>
          <p:cNvCxnSpPr/>
          <p:nvPr/>
        </p:nvCxnSpPr>
        <p:spPr>
          <a:xfrm>
            <a:off x="2556800" y="2770938"/>
            <a:ext cx="497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" name="Google Shape;157;p31"/>
          <p:cNvCxnSpPr/>
          <p:nvPr/>
        </p:nvCxnSpPr>
        <p:spPr>
          <a:xfrm>
            <a:off x="2556800" y="3248613"/>
            <a:ext cx="497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" name="Google Shape;158;p31"/>
          <p:cNvSpPr/>
          <p:nvPr/>
        </p:nvSpPr>
        <p:spPr>
          <a:xfrm>
            <a:off x="3054200" y="2597213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3040850" y="3083313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31"/>
          <p:cNvCxnSpPr/>
          <p:nvPr/>
        </p:nvCxnSpPr>
        <p:spPr>
          <a:xfrm>
            <a:off x="4589900" y="324861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1" name="Google Shape;161;p31"/>
          <p:cNvSpPr/>
          <p:nvPr/>
        </p:nvSpPr>
        <p:spPr>
          <a:xfrm>
            <a:off x="5548225" y="308331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2" name="Google Shape;162;p31"/>
          <p:cNvCxnSpPr/>
          <p:nvPr/>
        </p:nvCxnSpPr>
        <p:spPr>
          <a:xfrm>
            <a:off x="4589900" y="3248613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3" name="Google Shape;163;p31"/>
          <p:cNvSpPr/>
          <p:nvPr/>
        </p:nvSpPr>
        <p:spPr>
          <a:xfrm>
            <a:off x="5548225" y="351616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Eventos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31"/>
          <p:cNvCxnSpPr/>
          <p:nvPr/>
        </p:nvCxnSpPr>
        <p:spPr>
          <a:xfrm>
            <a:off x="1377575" y="1298178"/>
            <a:ext cx="0" cy="3073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5" name="Google Shape;165;p31"/>
          <p:cNvSpPr/>
          <p:nvPr/>
        </p:nvSpPr>
        <p:spPr>
          <a:xfrm>
            <a:off x="651125" y="4371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Recomendaciones para el proyecto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7611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5" name="Google Shape;175;p3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3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3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1377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Eventos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3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Google Shape;193;p3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3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3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647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66889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1841988" y="28950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INCORPORAR EVENTOS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6388" y="30098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145925" y="3020475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SEGUNDA 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94550" y="2991512"/>
            <a:ext cx="3060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51575" y="3001750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6670113" y="3089188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JS: REPASO GENERAL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